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14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2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9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1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580E-3829-4451-A1F4-484158D7ADAB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E1C5-F278-425D-BA69-B9B498415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Creative writing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Writing with still frames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will re-cap their knowledge of  rhetorical devices and other key features from the mark scheme. </a:t>
            </a:r>
          </a:p>
          <a:p>
            <a:endParaRPr lang="en-GB" dirty="0"/>
          </a:p>
          <a:p>
            <a:r>
              <a:rPr lang="en-GB" dirty="0"/>
              <a:t>Students will demonstrate their knowledge of creating suspense and tension from the previous lesson, focusing upon still frames and images to put together a number of imaginative, effective paragraphs.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Plenary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Learning Objectives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Students will re-cap their knowledge of  rhetorical devices and other key features from the mark scheme. </a:t>
            </a:r>
          </a:p>
          <a:p>
            <a:endParaRPr lang="en-GB" dirty="0"/>
          </a:p>
          <a:p>
            <a:r>
              <a:rPr lang="en-GB" dirty="0" smtClean="0"/>
              <a:t>Students will demonstrate their knowledge of creating suspense and tension from the previous lesson, focusing upon still frames and images to put together a number of imaginative, effective paragraphs.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5508626"/>
            <a:ext cx="6069560" cy="62144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Starter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pic>
        <p:nvPicPr>
          <p:cNvPr id="1026" name="Picture 2" descr="http://www.walker.co.uk/walkerdam/getimage.aspx?cat=maininterior-1&amp;isbn=9781406305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designyoutrust.com/wp-content/uploads/2012/10/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images.rapgenius.com/9e0xvhbt8a1p7tpx9vutuqc9f.1000x750x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09231" cy="68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Learning Objectives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Students will </a:t>
            </a:r>
            <a:r>
              <a:rPr lang="en-GB" b="1" dirty="0" smtClean="0"/>
              <a:t>re-cap their knowledge </a:t>
            </a:r>
            <a:r>
              <a:rPr lang="en-GB" dirty="0" smtClean="0"/>
              <a:t>of  rhetorical devices and other key features from the mark scheme. </a:t>
            </a:r>
          </a:p>
          <a:p>
            <a:endParaRPr lang="en-GB" dirty="0"/>
          </a:p>
          <a:p>
            <a:r>
              <a:rPr lang="en-GB" dirty="0" smtClean="0"/>
              <a:t>Students will </a:t>
            </a:r>
            <a:r>
              <a:rPr lang="en-GB" b="1" dirty="0" smtClean="0"/>
              <a:t>demonstrate </a:t>
            </a:r>
            <a:r>
              <a:rPr lang="en-GB" dirty="0" smtClean="0"/>
              <a:t>their knowledge and understanding of creating suspense and tension from the previous lesson, focusing upon still frames and images to put together a number of imaginative, effective paragraphs.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Re-cap – Setting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How do we enable our reader to engage imaginatively with our setting? </a:t>
            </a:r>
          </a:p>
          <a:p>
            <a:endParaRPr lang="en-GB" dirty="0"/>
          </a:p>
          <a:p>
            <a:r>
              <a:rPr lang="en-GB" dirty="0" smtClean="0"/>
              <a:t>Zooming in on small features – DETAILED description of specific items, sounds, movements.</a:t>
            </a:r>
          </a:p>
          <a:p>
            <a:endParaRPr lang="en-GB" dirty="0"/>
          </a:p>
          <a:p>
            <a:r>
              <a:rPr lang="en-GB" dirty="0" smtClean="0"/>
              <a:t> Rhetorical devices – simile, metaphor, personification. </a:t>
            </a:r>
          </a:p>
          <a:p>
            <a:endParaRPr lang="en-GB" dirty="0"/>
          </a:p>
          <a:p>
            <a:r>
              <a:rPr lang="en-GB" dirty="0" smtClean="0"/>
              <a:t>First person perspective – your emotional response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2.staticflickr.com/6/5279/7390439910_41aa7e7c02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82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4677" y="351235"/>
            <a:ext cx="26728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TASK: </a:t>
            </a:r>
          </a:p>
          <a:p>
            <a:endParaRPr lang="en-GB" sz="2600" dirty="0"/>
          </a:p>
          <a:p>
            <a:r>
              <a:rPr lang="en-GB" sz="2600" dirty="0" smtClean="0"/>
              <a:t>Imagine you are part of this crowd. </a:t>
            </a:r>
          </a:p>
          <a:p>
            <a:endParaRPr lang="en-GB" sz="2600" dirty="0" smtClean="0"/>
          </a:p>
          <a:p>
            <a:r>
              <a:rPr lang="en-GB" sz="2600" dirty="0" smtClean="0"/>
              <a:t>Describe the setting and your emotions as you walk around. </a:t>
            </a:r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Think about the key techniques we have explored.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 descr="http://i2.dailyrecord.co.uk/incoming/article1164957.ece/alternates/s2197/AP-DO-NOT-USE-san-fermin-bull-running-festival-image-3-427007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645"/>
            <a:ext cx="7111827" cy="51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6726" y="731520"/>
            <a:ext cx="46423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/>
              <a:t>Plan a three part response to this scene:</a:t>
            </a:r>
          </a:p>
          <a:p>
            <a:pPr marL="285750" indent="-285750">
              <a:buFontTx/>
              <a:buChar char="-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The moments before the </a:t>
            </a:r>
            <a:r>
              <a:rPr lang="en-GB" sz="2000" b="1" dirty="0" smtClean="0"/>
              <a:t>event.</a:t>
            </a:r>
            <a:endParaRPr lang="en-GB" sz="2000" b="1" dirty="0" smtClean="0"/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The bull run – the main action. </a:t>
            </a:r>
            <a:r>
              <a:rPr lang="en-GB" sz="2000" b="1" dirty="0" err="1" smtClean="0"/>
              <a:t>Cliffhanger</a:t>
            </a:r>
            <a:r>
              <a:rPr lang="en-GB" sz="2000" b="1" dirty="0" smtClean="0"/>
              <a:t>? 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What happens next? End of the event. 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endParaRPr lang="en-GB" sz="2000" b="1" dirty="0" smtClean="0"/>
          </a:p>
          <a:p>
            <a:r>
              <a:rPr lang="en-GB" sz="2000" b="1" dirty="0" smtClean="0"/>
              <a:t>Think about HOW you can create tension and suspense. </a:t>
            </a:r>
          </a:p>
          <a:p>
            <a:endParaRPr lang="en-GB" sz="2000" b="1" dirty="0"/>
          </a:p>
          <a:p>
            <a:r>
              <a:rPr lang="en-GB" sz="2000" b="1" dirty="0" smtClean="0"/>
              <a:t>Rhetorical devices.</a:t>
            </a:r>
          </a:p>
          <a:p>
            <a:endParaRPr lang="en-GB" sz="2000" b="1" dirty="0"/>
          </a:p>
          <a:p>
            <a:r>
              <a:rPr lang="en-GB" sz="2000" b="1" dirty="0" smtClean="0"/>
              <a:t>Key features from yesterday’s lesson.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661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.mi9.com/uploads/scary/2178/free-scary-wallpaper_1024x768_29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02"/>
            <a:ext cx="804672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9751" y="252450"/>
            <a:ext cx="35803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</a:t>
            </a:r>
          </a:p>
          <a:p>
            <a:endParaRPr lang="en-GB" dirty="0"/>
          </a:p>
          <a:p>
            <a:r>
              <a:rPr lang="en-GB" dirty="0" smtClean="0"/>
              <a:t>Examine the still-frame. </a:t>
            </a:r>
          </a:p>
          <a:p>
            <a:endParaRPr lang="en-GB" dirty="0"/>
          </a:p>
          <a:p>
            <a:r>
              <a:rPr lang="en-GB" dirty="0" smtClean="0"/>
              <a:t>Look </a:t>
            </a:r>
            <a:r>
              <a:rPr lang="en-GB" b="1" dirty="0" smtClean="0"/>
              <a:t>closely </a:t>
            </a:r>
            <a:r>
              <a:rPr lang="en-GB" dirty="0" smtClean="0"/>
              <a:t>at the features. </a:t>
            </a:r>
          </a:p>
          <a:p>
            <a:endParaRPr lang="en-GB" dirty="0" smtClean="0"/>
          </a:p>
          <a:p>
            <a:r>
              <a:rPr lang="en-GB" dirty="0" smtClean="0"/>
              <a:t>Imagine you have discovered this person during your travels. Write TWO paragraphs – think about those key terms:</a:t>
            </a:r>
          </a:p>
          <a:p>
            <a:endParaRPr lang="en-GB" dirty="0"/>
          </a:p>
          <a:p>
            <a:r>
              <a:rPr lang="en-GB" dirty="0" smtClean="0"/>
              <a:t>First person perspective </a:t>
            </a:r>
          </a:p>
          <a:p>
            <a:endParaRPr lang="en-GB" dirty="0"/>
          </a:p>
          <a:p>
            <a:r>
              <a:rPr lang="en-GB" dirty="0" smtClean="0"/>
              <a:t>Emotional response </a:t>
            </a:r>
          </a:p>
          <a:p>
            <a:endParaRPr lang="en-GB" dirty="0"/>
          </a:p>
          <a:p>
            <a:r>
              <a:rPr lang="en-GB" dirty="0" smtClean="0"/>
              <a:t>Small features – tension/suspense</a:t>
            </a:r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 </a:t>
            </a:r>
            <a:r>
              <a:rPr lang="en-GB" b="1" dirty="0" smtClean="0"/>
              <a:t>Discovery </a:t>
            </a:r>
            <a:r>
              <a:rPr lang="en-GB" dirty="0" smtClean="0"/>
              <a:t>of this person. </a:t>
            </a:r>
            <a:r>
              <a:rPr lang="en-GB" dirty="0" err="1" smtClean="0"/>
              <a:t>Cliffhanger</a:t>
            </a:r>
            <a:r>
              <a:rPr lang="en-GB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happens next? </a:t>
            </a:r>
            <a:r>
              <a:rPr lang="en-GB" b="1" dirty="0" smtClean="0"/>
              <a:t>Release</a:t>
            </a:r>
            <a:r>
              <a:rPr lang="en-GB" dirty="0" smtClean="0"/>
              <a:t> of tension.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353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Creative writing </vt:lpstr>
      <vt:lpstr>Starter </vt:lpstr>
      <vt:lpstr>PowerPoint Presentation</vt:lpstr>
      <vt:lpstr>PowerPoint Presentation</vt:lpstr>
      <vt:lpstr>Learning Objectives </vt:lpstr>
      <vt:lpstr>Re-cap – Setting </vt:lpstr>
      <vt:lpstr>PowerPoint Presentation</vt:lpstr>
      <vt:lpstr> </vt:lpstr>
      <vt:lpstr>PowerPoint Presentation</vt:lpstr>
      <vt:lpstr>Plenary </vt:lpstr>
      <vt:lpstr>Learning Objectives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</dc:title>
  <dc:creator>ALAN TARR</dc:creator>
  <cp:lastModifiedBy>Administrator</cp:lastModifiedBy>
  <cp:revision>13</cp:revision>
  <dcterms:created xsi:type="dcterms:W3CDTF">2014-12-11T22:51:22Z</dcterms:created>
  <dcterms:modified xsi:type="dcterms:W3CDTF">2014-12-12T15:02:08Z</dcterms:modified>
</cp:coreProperties>
</file>