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72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D1E2CF1-2141-4121-BFF9-78D5A4927AEF}" type="datetimeFigureOut">
              <a:rPr lang="en-GB" smtClean="0"/>
              <a:t>06/02/2014</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7A8A70B5-07CD-45AB-B6D7-4D289527349A}" type="slidenum">
              <a:rPr lang="en-GB" smtClean="0"/>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1E2CF1-2141-4121-BFF9-78D5A4927AEF}" type="datetimeFigureOut">
              <a:rPr lang="en-GB" smtClean="0"/>
              <a:t>06/02/2014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1E2CF1-2141-4121-BFF9-78D5A4927AEF}" type="datetimeFigureOut">
              <a:rPr lang="en-GB" smtClean="0"/>
              <a:t>06/02/2014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1E2CF1-2141-4121-BFF9-78D5A4927AEF}" type="datetimeFigureOut">
              <a:rPr lang="en-GB" smtClean="0"/>
              <a:t>06/02/2014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1E2CF1-2141-4121-BFF9-78D5A4927AEF}" type="datetimeFigureOut">
              <a:rPr lang="en-GB" smtClean="0"/>
              <a:t>06/02/2014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7A8A70B5-07CD-45AB-B6D7-4D289527349A}"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1E2CF1-2141-4121-BFF9-78D5A4927AEF}" type="datetimeFigureOut">
              <a:rPr lang="en-GB" smtClean="0"/>
              <a:t>06/02/2014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1E2CF1-2141-4121-BFF9-78D5A4927AEF}" type="datetimeFigureOut">
              <a:rPr lang="en-GB" smtClean="0"/>
              <a:t>06/02/2014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1E2CF1-2141-4121-BFF9-78D5A4927AEF}" type="datetimeFigureOut">
              <a:rPr lang="en-GB" smtClean="0"/>
              <a:t>06/02/2014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1E2CF1-2141-4121-BFF9-78D5A4927AEF}" type="datetimeFigureOut">
              <a:rPr lang="en-GB" smtClean="0"/>
              <a:t>06/02/2014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1E2CF1-2141-4121-BFF9-78D5A4927AEF}" type="datetimeFigureOut">
              <a:rPr lang="en-GB" smtClean="0"/>
              <a:t>06/02/2014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1E2CF1-2141-4121-BFF9-78D5A4927AEF}" type="datetimeFigureOut">
              <a:rPr lang="en-GB" smtClean="0"/>
              <a:t>06/02/2014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8A70B5-07CD-45AB-B6D7-4D289527349A}"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D1E2CF1-2141-4121-BFF9-78D5A4927AEF}" type="datetimeFigureOut">
              <a:rPr lang="en-GB" smtClean="0"/>
              <a:t>06/02/2014</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A8A70B5-07CD-45AB-B6D7-4D289527349A}"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Spoken language terminology</a:t>
            </a:r>
            <a:endParaRPr lang="en-GB" dirty="0"/>
          </a:p>
        </p:txBody>
      </p:sp>
      <p:sp>
        <p:nvSpPr>
          <p:cNvPr id="3" name="Subtitle 2"/>
          <p:cNvSpPr>
            <a:spLocks noGrp="1"/>
          </p:cNvSpPr>
          <p:nvPr>
            <p:ph type="subTitle" idx="1"/>
          </p:nvPr>
        </p:nvSpPr>
        <p:spPr/>
        <p:txBody>
          <a:bodyPr/>
          <a:lstStyle/>
          <a:p>
            <a:endParaRPr lang="en-GB" dirty="0"/>
          </a:p>
        </p:txBody>
      </p:sp>
      <p:pic>
        <p:nvPicPr>
          <p:cNvPr id="1026" name="Picture 2" descr="C:\Program Files\Microsoft Office\Media\CntCD1\Animated\j0303357.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99050" y="4224165"/>
            <a:ext cx="714375" cy="10953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Program Files\Microsoft Office\Media\CntCD1\ClipArt5\j0281087.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6608" y="3251200"/>
            <a:ext cx="1517650" cy="27082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Documents and Settings\lm1\Local Settings\Temporary Internet Files\Content.IE5\95UO7B3Y\MP900309139[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3088" y="3717925"/>
            <a:ext cx="3657600" cy="2401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291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Contractions</a:t>
            </a:r>
            <a:endParaRPr lang="en-GB" dirty="0"/>
          </a:p>
        </p:txBody>
      </p:sp>
      <p:sp>
        <p:nvSpPr>
          <p:cNvPr id="3" name="Content Placeholder 2"/>
          <p:cNvSpPr>
            <a:spLocks noGrp="1"/>
          </p:cNvSpPr>
          <p:nvPr>
            <p:ph idx="1"/>
          </p:nvPr>
        </p:nvSpPr>
        <p:spPr/>
        <p:txBody>
          <a:bodyPr/>
          <a:lstStyle/>
          <a:p>
            <a:r>
              <a:rPr lang="en-GB" dirty="0" smtClean="0"/>
              <a:t>One or two words made shorter, usually by removing a letter and adding an apostrophe, to make one new word. </a:t>
            </a:r>
            <a:endParaRPr lang="en-GB" dirty="0"/>
          </a:p>
        </p:txBody>
      </p:sp>
    </p:spTree>
    <p:extLst>
      <p:ext uri="{BB962C8B-B14F-4D97-AF65-F5344CB8AC3E}">
        <p14:creationId xmlns:p14="http://schemas.microsoft.com/office/powerpoint/2010/main" val="2192480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Pauses</a:t>
            </a:r>
            <a:endParaRPr lang="en-GB" dirty="0"/>
          </a:p>
        </p:txBody>
      </p:sp>
      <p:sp>
        <p:nvSpPr>
          <p:cNvPr id="3" name="Content Placeholder 2"/>
          <p:cNvSpPr>
            <a:spLocks noGrp="1"/>
          </p:cNvSpPr>
          <p:nvPr>
            <p:ph idx="1"/>
          </p:nvPr>
        </p:nvSpPr>
        <p:spPr/>
        <p:txBody>
          <a:bodyPr/>
          <a:lstStyle/>
          <a:p>
            <a:r>
              <a:rPr lang="en-GB" dirty="0" smtClean="0"/>
              <a:t>Short gaps between words or sentences that show a break in someone’s speech (often marked out with a number to show how long the pause is).  This can make a script sound more believable, as if the characters are thinking about what to say next.</a:t>
            </a:r>
            <a:endParaRPr lang="en-GB" dirty="0"/>
          </a:p>
        </p:txBody>
      </p:sp>
    </p:spTree>
    <p:extLst>
      <p:ext uri="{BB962C8B-B14F-4D97-AF65-F5344CB8AC3E}">
        <p14:creationId xmlns:p14="http://schemas.microsoft.com/office/powerpoint/2010/main" val="3105701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Paralinguistic features</a:t>
            </a:r>
            <a:endParaRPr lang="en-GB" dirty="0"/>
          </a:p>
        </p:txBody>
      </p:sp>
      <p:sp>
        <p:nvSpPr>
          <p:cNvPr id="3" name="Content Placeholder 2"/>
          <p:cNvSpPr>
            <a:spLocks noGrp="1"/>
          </p:cNvSpPr>
          <p:nvPr>
            <p:ph idx="1"/>
          </p:nvPr>
        </p:nvSpPr>
        <p:spPr/>
        <p:txBody>
          <a:bodyPr/>
          <a:lstStyle/>
          <a:p>
            <a:r>
              <a:rPr lang="en-GB" dirty="0" smtClean="0"/>
              <a:t>Any kind of communication that is not an actual word.  Paralinguistic features may include facial expressions and eye movements, but also sounds that show emotion or reaction.</a:t>
            </a:r>
            <a:endParaRPr lang="en-GB" dirty="0"/>
          </a:p>
        </p:txBody>
      </p:sp>
    </p:spTree>
    <p:extLst>
      <p:ext uri="{BB962C8B-B14F-4D97-AF65-F5344CB8AC3E}">
        <p14:creationId xmlns:p14="http://schemas.microsoft.com/office/powerpoint/2010/main" val="2109177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Overlaps/interruptions</a:t>
            </a:r>
            <a:endParaRPr lang="en-GB" dirty="0"/>
          </a:p>
        </p:txBody>
      </p:sp>
      <p:sp>
        <p:nvSpPr>
          <p:cNvPr id="3" name="Content Placeholder 2"/>
          <p:cNvSpPr>
            <a:spLocks noGrp="1"/>
          </p:cNvSpPr>
          <p:nvPr>
            <p:ph idx="1"/>
          </p:nvPr>
        </p:nvSpPr>
        <p:spPr/>
        <p:txBody>
          <a:bodyPr/>
          <a:lstStyle/>
          <a:p>
            <a:r>
              <a:rPr lang="en-GB" dirty="0" smtClean="0"/>
              <a:t>When two speakers’ words overlap, and they speak at the same time.  This is a common feature of real conversations.</a:t>
            </a:r>
            <a:endParaRPr lang="en-GB" dirty="0"/>
          </a:p>
        </p:txBody>
      </p:sp>
    </p:spTree>
    <p:extLst>
      <p:ext uri="{BB962C8B-B14F-4D97-AF65-F5344CB8AC3E}">
        <p14:creationId xmlns:p14="http://schemas.microsoft.com/office/powerpoint/2010/main" val="2899629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Formal language</a:t>
            </a:r>
            <a:endParaRPr lang="en-GB" dirty="0"/>
          </a:p>
        </p:txBody>
      </p:sp>
      <p:sp>
        <p:nvSpPr>
          <p:cNvPr id="3" name="Content Placeholder 2"/>
          <p:cNvSpPr>
            <a:spLocks noGrp="1"/>
          </p:cNvSpPr>
          <p:nvPr>
            <p:ph idx="1"/>
          </p:nvPr>
        </p:nvSpPr>
        <p:spPr/>
        <p:txBody>
          <a:bodyPr/>
          <a:lstStyle/>
          <a:p>
            <a:r>
              <a:rPr lang="en-GB" dirty="0" smtClean="0"/>
              <a:t>Language appropriate for conversations between people who do not know each other, or in formal situations where at least one person is in authority. </a:t>
            </a:r>
            <a:endParaRPr lang="en-GB" dirty="0"/>
          </a:p>
        </p:txBody>
      </p:sp>
    </p:spTree>
    <p:extLst>
      <p:ext uri="{BB962C8B-B14F-4D97-AF65-F5344CB8AC3E}">
        <p14:creationId xmlns:p14="http://schemas.microsoft.com/office/powerpoint/2010/main" val="3989490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Relationships/power between speakers</a:t>
            </a:r>
            <a:endParaRPr lang="en-GB" dirty="0"/>
          </a:p>
        </p:txBody>
      </p:sp>
      <p:sp>
        <p:nvSpPr>
          <p:cNvPr id="3" name="Content Placeholder 2"/>
          <p:cNvSpPr>
            <a:spLocks noGrp="1"/>
          </p:cNvSpPr>
          <p:nvPr>
            <p:ph idx="1"/>
          </p:nvPr>
        </p:nvSpPr>
        <p:spPr/>
        <p:txBody>
          <a:bodyPr/>
          <a:lstStyle/>
          <a:p>
            <a:r>
              <a:rPr lang="en-GB" dirty="0" smtClean="0"/>
              <a:t>The relationship between speakers can be seen in the way they talk to each other and the types of words they choose to use.  Sometimes the number of interrogatives they use is also </a:t>
            </a:r>
            <a:r>
              <a:rPr lang="en-GB" smtClean="0"/>
              <a:t>a key clue.</a:t>
            </a:r>
            <a:endParaRPr lang="en-GB"/>
          </a:p>
        </p:txBody>
      </p:sp>
    </p:spTree>
    <p:extLst>
      <p:ext uri="{BB962C8B-B14F-4D97-AF65-F5344CB8AC3E}">
        <p14:creationId xmlns:p14="http://schemas.microsoft.com/office/powerpoint/2010/main" val="667463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Homework</a:t>
            </a:r>
            <a:endParaRPr lang="en-GB" dirty="0"/>
          </a:p>
        </p:txBody>
      </p:sp>
      <p:sp>
        <p:nvSpPr>
          <p:cNvPr id="3" name="Content Placeholder 2"/>
          <p:cNvSpPr>
            <a:spLocks noGrp="1"/>
          </p:cNvSpPr>
          <p:nvPr>
            <p:ph idx="1"/>
          </p:nvPr>
        </p:nvSpPr>
        <p:spPr/>
        <p:txBody>
          <a:bodyPr/>
          <a:lstStyle/>
          <a:p>
            <a:r>
              <a:rPr lang="en-GB" dirty="0" smtClean="0"/>
              <a:t>Grice’s Maxims of conversation – who is he, what did he have to say about the language of conversations.</a:t>
            </a:r>
          </a:p>
          <a:p>
            <a:endParaRPr lang="en-GB" dirty="0"/>
          </a:p>
          <a:p>
            <a:r>
              <a:rPr lang="en-GB" smtClean="0"/>
              <a:t>Either write </a:t>
            </a:r>
            <a:r>
              <a:rPr lang="en-GB" dirty="0" smtClean="0"/>
              <a:t>out the answer on a piece of paper or print out your research.</a:t>
            </a:r>
          </a:p>
          <a:p>
            <a:endParaRPr lang="en-GB" dirty="0"/>
          </a:p>
          <a:p>
            <a:r>
              <a:rPr lang="en-GB" dirty="0" smtClean="0"/>
              <a:t>In for next Monday</a:t>
            </a:r>
            <a:endParaRPr lang="en-GB" dirty="0"/>
          </a:p>
        </p:txBody>
      </p:sp>
      <p:pic>
        <p:nvPicPr>
          <p:cNvPr id="1026" name="Picture 2" descr="C:\Documents and Settings\lm1.DEYESHIGH.032\Local Settings\Temporary Internet Files\Content.IE5\18I8WVL6\MC90044050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59650" y="112713"/>
            <a:ext cx="14478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Documents and Settings\lm1.DEYESHIGH.032\Local Settings\Temporary Internet Files\Content.IE5\QX5IP8XT\MC90042316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4250" y="4302125"/>
            <a:ext cx="1827213" cy="1827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52491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65</TotalTime>
  <Words>245</Words>
  <Application>Microsoft Office PowerPoint</Application>
  <PresentationFormat>On-screen Show (4:3)</PresentationFormat>
  <Paragraphs>19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Spoken language terminology</vt:lpstr>
      <vt:lpstr>Contractions</vt:lpstr>
      <vt:lpstr>Pauses</vt:lpstr>
      <vt:lpstr>Paralinguistic features</vt:lpstr>
      <vt:lpstr>Overlaps/interruptions</vt:lpstr>
      <vt:lpstr>Formal language</vt:lpstr>
      <vt:lpstr>Relationships/power between speakers</vt:lpstr>
      <vt:lpstr>Homework</vt:lpstr>
    </vt:vector>
  </TitlesOfParts>
  <Company>Deyes High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Spoken language terminology</dc:title>
  <dc:creator>dhs</dc:creator>
  <cp:lastModifiedBy>L. Midwood (Miss)</cp:lastModifiedBy>
  <cp:revision>5</cp:revision>
  <dcterms:created xsi:type="dcterms:W3CDTF">2013-02-01T09:44:29Z</dcterms:created>
  <dcterms:modified xsi:type="dcterms:W3CDTF">2014-02-06T12:54:05Z</dcterms:modified>
</cp:coreProperties>
</file>