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5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E9C76410-09B4-4B60-AABF-AB6EDBDE1365}" type="datetimeFigureOut">
              <a:rPr lang="en-GB" smtClean="0"/>
              <a:t>11/11/2014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0456C575-F515-4746-9457-182563AF33D9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Varying you sentence types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AO4(iii) On the mark scheme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007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/>
              <a:t>In order to understand how different types of sentences work, we need to talk about clauses. </a:t>
            </a:r>
            <a:endParaRPr lang="en-GB" dirty="0"/>
          </a:p>
          <a:p>
            <a:r>
              <a:rPr lang="en-GB" dirty="0" smtClean="0"/>
              <a:t>Effectively, clauses are the individual units WITHIN a sentence which provide us with additional pieces of information.</a:t>
            </a:r>
          </a:p>
          <a:p>
            <a:r>
              <a:rPr lang="en-GB" b="1" u="sng" dirty="0" smtClean="0"/>
              <a:t>‘The snake hid in the toilet’</a:t>
            </a:r>
            <a:r>
              <a:rPr lang="en-GB" dirty="0" smtClean="0"/>
              <a:t> is one single piece of information.</a:t>
            </a:r>
          </a:p>
          <a:p>
            <a:r>
              <a:rPr lang="en-GB" dirty="0" smtClean="0"/>
              <a:t>Therefore, we know that SIMPLE SENTENCES are made up of one stand-alone CLAUSE – known as a PRIMARY CLAUSE because it makes sense all on its own.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Clauses</a:t>
            </a:r>
            <a:endParaRPr lang="en-GB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35057"/>
            <a:ext cx="2320988" cy="154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1254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out FIVE simple sentences based on what you have learned so far.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– Five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98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The snake his in the toilet </a:t>
            </a:r>
            <a:r>
              <a:rPr lang="en-GB" dirty="0" smtClean="0"/>
              <a:t>= primary clause. It makes sense on its own.</a:t>
            </a:r>
          </a:p>
          <a:p>
            <a:r>
              <a:rPr lang="en-GB" dirty="0" smtClean="0"/>
              <a:t>However, look at this next sentence…</a:t>
            </a:r>
          </a:p>
          <a:p>
            <a:r>
              <a:rPr lang="en-GB" b="1" u="sng" dirty="0" smtClean="0"/>
              <a:t>The snake hid in the toilet, whilst licking the seat.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Adding a clause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933056"/>
            <a:ext cx="4248472" cy="2851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514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now have TWO pieces of information/clauses</a:t>
            </a:r>
          </a:p>
          <a:p>
            <a:endParaRPr lang="en-GB" dirty="0" smtClean="0"/>
          </a:p>
          <a:p>
            <a:r>
              <a:rPr lang="en-GB" b="1" u="sng" dirty="0" smtClean="0"/>
              <a:t>The snake hid in the toilet </a:t>
            </a:r>
          </a:p>
          <a:p>
            <a:endParaRPr lang="en-GB" dirty="0"/>
          </a:p>
          <a:p>
            <a:r>
              <a:rPr lang="en-GB" dirty="0" smtClean="0"/>
              <a:t>AND</a:t>
            </a:r>
          </a:p>
          <a:p>
            <a:endParaRPr lang="en-GB" dirty="0"/>
          </a:p>
          <a:p>
            <a:r>
              <a:rPr lang="en-GB" b="1" u="sng" dirty="0" smtClean="0"/>
              <a:t>Whilst licking the seat</a:t>
            </a:r>
            <a:endParaRPr lang="en-GB" b="1" u="sng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problem…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591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We now have TWO pieces of information</a:t>
            </a:r>
          </a:p>
          <a:p>
            <a:endParaRPr lang="en-GB" dirty="0"/>
          </a:p>
          <a:p>
            <a:r>
              <a:rPr lang="en-GB" b="1" u="sng" dirty="0"/>
              <a:t>The snake hid in the toilet </a:t>
            </a:r>
            <a:r>
              <a:rPr lang="en-GB" dirty="0" smtClean="0"/>
              <a:t>= makes sense on its own</a:t>
            </a:r>
            <a:endParaRPr lang="en-GB" dirty="0"/>
          </a:p>
          <a:p>
            <a:endParaRPr lang="en-GB" dirty="0"/>
          </a:p>
          <a:p>
            <a:r>
              <a:rPr lang="en-GB" dirty="0"/>
              <a:t>AND</a:t>
            </a:r>
          </a:p>
          <a:p>
            <a:endParaRPr lang="en-GB" dirty="0"/>
          </a:p>
          <a:p>
            <a:r>
              <a:rPr lang="en-GB" b="1" u="sng" dirty="0"/>
              <a:t>Whilst licking the </a:t>
            </a:r>
            <a:r>
              <a:rPr lang="en-GB" b="1" u="sng" dirty="0" smtClean="0"/>
              <a:t>seat </a:t>
            </a:r>
            <a:r>
              <a:rPr lang="en-GB" dirty="0" smtClean="0"/>
              <a:t>= does not make sense on its own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144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We call this clause the ‘subordinate’ clause.  This means that, whilst it gives us more information, it only makes sense if it is attached to a primary clause.</a:t>
            </a:r>
          </a:p>
          <a:p>
            <a:endParaRPr lang="en-GB" dirty="0"/>
          </a:p>
          <a:p>
            <a:r>
              <a:rPr lang="en-GB" dirty="0" smtClean="0"/>
              <a:t>Sentences which contain more than one clause, such as this, are known as COMPLEX sentences.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Whilst licking the seat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683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Turn your FIVE simple sentences into COMPLEX sentences based on what you have learned so far. I will come around and check that you are doing things correctly.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Task 2 – Five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006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 snake hid in the toilet and the frog had no idea.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3568" y="332656"/>
            <a:ext cx="7756263" cy="1054250"/>
          </a:xfrm>
        </p:spPr>
        <p:txBody>
          <a:bodyPr/>
          <a:lstStyle/>
          <a:p>
            <a:r>
              <a:rPr lang="en-GB" dirty="0" smtClean="0"/>
              <a:t>Another type of sentence?</a:t>
            </a:r>
            <a:endParaRPr lang="en-GB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24944"/>
            <a:ext cx="4684462" cy="3515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9615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…we still have two clauses. However, you will notice that they both make sense on their own. They are simply joined together by the connective ‘and’.</a:t>
            </a:r>
          </a:p>
          <a:p>
            <a:r>
              <a:rPr lang="en-GB" dirty="0" smtClean="0"/>
              <a:t>Sentences such as this, where ‘primary’ clauses are joined by a connective, are known as COMPLEX sentences.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 this instance…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439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In order to hit the TOP bullet point for AO4(iii) on the mark scheme, you must include a variation of all of these types of sentences.</a:t>
            </a:r>
          </a:p>
          <a:p>
            <a:r>
              <a:rPr lang="en-GB" dirty="0" smtClean="0"/>
              <a:t>(as well as varying the lengths for effect)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Summing up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8599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AO4(iii</a:t>
            </a:r>
            <a:r>
              <a:rPr lang="en-GB" dirty="0" smtClean="0"/>
              <a:t>) Varied and sophisticated sentence structures used to impressive effect.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Relevant mark scheme content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759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Take the paragraph which you wrote at the start of the lesson and check to see if you have included examples of all of these sentence types.</a:t>
            </a:r>
          </a:p>
          <a:p>
            <a:r>
              <a:rPr lang="en-GB" dirty="0" smtClean="0"/>
              <a:t>Re-write it so that you have!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Final task…10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4661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 am now going to choose some people to read out their paragraphs. I will ask you to identify all three sentence types in your own work.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Feedback – Reading Out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92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LO1 – Students revise and learn different sentence types.</a:t>
            </a:r>
          </a:p>
          <a:p>
            <a:r>
              <a:rPr lang="en-GB" dirty="0" smtClean="0"/>
              <a:t>LO2 – Students link their knowledge to relevant section of the </a:t>
            </a:r>
            <a:r>
              <a:rPr lang="en-GB" smtClean="0"/>
              <a:t>mark scheme.</a:t>
            </a:r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102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There are many different types of sentences. </a:t>
            </a:r>
          </a:p>
          <a:p>
            <a:r>
              <a:rPr lang="en-GB" dirty="0" smtClean="0"/>
              <a:t>The main three types of sentences that you need to know are:</a:t>
            </a:r>
          </a:p>
          <a:p>
            <a:r>
              <a:rPr lang="en-GB" dirty="0" smtClean="0"/>
              <a:t>Simple</a:t>
            </a:r>
          </a:p>
          <a:p>
            <a:r>
              <a:rPr lang="en-GB" dirty="0" smtClean="0"/>
              <a:t>Compound </a:t>
            </a:r>
          </a:p>
          <a:p>
            <a:r>
              <a:rPr lang="en-GB" dirty="0" smtClean="0"/>
              <a:t>Complex</a:t>
            </a:r>
          </a:p>
          <a:p>
            <a:r>
              <a:rPr lang="en-GB" dirty="0" smtClean="0"/>
              <a:t>Have you heard of these sentence types, and are you able to exemplify them?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88501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Write a paragraph about an imagined memory of a walk through your local park.</a:t>
            </a:r>
          </a:p>
          <a:p>
            <a:r>
              <a:rPr lang="en-GB" dirty="0" smtClean="0"/>
              <a:t>Write it in past tense.</a:t>
            </a:r>
            <a:endParaRPr lang="en-GB" dirty="0"/>
          </a:p>
          <a:p>
            <a:endParaRPr lang="en-GB" dirty="0" smtClean="0"/>
          </a:p>
          <a:p>
            <a:r>
              <a:rPr lang="en-GB" dirty="0" smtClean="0"/>
              <a:t>Keep this in front of you until later.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404664"/>
            <a:ext cx="7756263" cy="1054250"/>
          </a:xfrm>
        </p:spPr>
        <p:txBody>
          <a:bodyPr/>
          <a:lstStyle/>
          <a:p>
            <a:r>
              <a:rPr lang="en-GB" dirty="0" smtClean="0"/>
              <a:t>Basic Task – Ten minutes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6003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70"/>
            <a:ext cx="9252520" cy="6832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92049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cat sat on the mat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2276872"/>
            <a:ext cx="509587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707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This is probably the most OVERUSED simple sentence in history. Millions of English teachers around the world use this simple sentence to explain how they work.</a:t>
            </a:r>
          </a:p>
          <a:p>
            <a:r>
              <a:rPr lang="en-GB" dirty="0" smtClean="0"/>
              <a:t>TASK – Identify the subject and verb.</a:t>
            </a:r>
          </a:p>
          <a:p>
            <a:r>
              <a:rPr lang="en-GB" dirty="0" smtClean="0"/>
              <a:t>It is boring, so can you suggest something a bit more interesting please?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cat sat on the mat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3680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u="sng" dirty="0" smtClean="0"/>
              <a:t>The snake hid in the toilet.</a:t>
            </a:r>
          </a:p>
          <a:p>
            <a:r>
              <a:rPr lang="en-GB" dirty="0" smtClean="0"/>
              <a:t>TASK - Identify the subject and verb.</a:t>
            </a:r>
            <a:endParaRPr lang="en-GB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My Version</a:t>
            </a:r>
            <a:endParaRPr lang="en-GB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111" y="3140968"/>
            <a:ext cx="4536504" cy="3413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375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Hardcover</Template>
  <TotalTime>41</TotalTime>
  <Words>680</Words>
  <Application>Microsoft Office PowerPoint</Application>
  <PresentationFormat>On-screen Show (4:3)</PresentationFormat>
  <Paragraphs>72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Hardcover</vt:lpstr>
      <vt:lpstr>Varying you sentence types</vt:lpstr>
      <vt:lpstr>Relevant mark scheme content</vt:lpstr>
      <vt:lpstr>Learning Objectives</vt:lpstr>
      <vt:lpstr>Introduction</vt:lpstr>
      <vt:lpstr>Basic Task – Ten minutes</vt:lpstr>
      <vt:lpstr>PowerPoint Presentation</vt:lpstr>
      <vt:lpstr>The cat sat on the mat</vt:lpstr>
      <vt:lpstr>The cat sat on the mat</vt:lpstr>
      <vt:lpstr>My Version</vt:lpstr>
      <vt:lpstr>Clauses</vt:lpstr>
      <vt:lpstr>Task – Five minutes</vt:lpstr>
      <vt:lpstr>Adding a clause</vt:lpstr>
      <vt:lpstr>The problem…</vt:lpstr>
      <vt:lpstr>PowerPoint Presentation</vt:lpstr>
      <vt:lpstr>Whilst licking the seat</vt:lpstr>
      <vt:lpstr>Task 2 – Five minutes</vt:lpstr>
      <vt:lpstr>Another type of sentence?</vt:lpstr>
      <vt:lpstr>In this instance…</vt:lpstr>
      <vt:lpstr>Summing up</vt:lpstr>
      <vt:lpstr>Final task…10 minutes</vt:lpstr>
      <vt:lpstr>Feedback – Reading Out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6</cp:revision>
  <dcterms:created xsi:type="dcterms:W3CDTF">2014-11-11T10:38:20Z</dcterms:created>
  <dcterms:modified xsi:type="dcterms:W3CDTF">2014-11-11T11:20:00Z</dcterms:modified>
</cp:coreProperties>
</file>