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0" r:id="rId7"/>
    <p:sldId id="262" r:id="rId8"/>
    <p:sldId id="263" r:id="rId9"/>
    <p:sldId id="261" r:id="rId10"/>
    <p:sldId id="264"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603E978-5FA7-41BC-BEB5-3221463D8EE3}" type="datetimeFigureOut">
              <a:rPr lang="en-GB" smtClean="0"/>
              <a:t>02/12/2014</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5B42371-1F63-4852-9242-3A60F24BD1CB}" type="slidenum">
              <a:rPr lang="en-GB" smtClean="0"/>
              <a:t>‹#›</a:t>
            </a:fld>
            <a:endParaRPr lang="en-GB"/>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3E978-5FA7-41BC-BEB5-3221463D8EE3}" type="datetimeFigureOut">
              <a:rPr lang="en-GB" smtClean="0"/>
              <a:t>02/12/2014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B42371-1F63-4852-9242-3A60F24BD1CB}" type="slidenum">
              <a:rPr lang="en-GB" smtClean="0"/>
              <a:t>‹#›</a:t>
            </a:fld>
            <a:endParaRPr lang="en-GB"/>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3E978-5FA7-41BC-BEB5-3221463D8EE3}" type="datetimeFigureOut">
              <a:rPr lang="en-GB" smtClean="0"/>
              <a:t>02/12/2014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B42371-1F63-4852-9242-3A60F24BD1CB}" type="slidenum">
              <a:rPr lang="en-GB" smtClean="0"/>
              <a:t>‹#›</a:t>
            </a:fld>
            <a:endParaRPr lang="en-GB"/>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3E978-5FA7-41BC-BEB5-3221463D8EE3}" type="datetimeFigureOut">
              <a:rPr lang="en-GB" smtClean="0"/>
              <a:t>02/12/2014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B42371-1F63-4852-9242-3A60F24BD1CB}" type="slidenum">
              <a:rPr lang="en-GB" smtClean="0"/>
              <a:t>‹#›</a:t>
            </a:fld>
            <a:endParaRPr lang="en-GB"/>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03E978-5FA7-41BC-BEB5-3221463D8EE3}" type="datetimeFigureOut">
              <a:rPr lang="en-GB" smtClean="0"/>
              <a:t>02/12/2014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B42371-1F63-4852-9242-3A60F24BD1C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03E978-5FA7-41BC-BEB5-3221463D8EE3}" type="datetimeFigureOut">
              <a:rPr lang="en-GB" smtClean="0"/>
              <a:t>02/12/2014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B42371-1F63-4852-9242-3A60F24BD1CB}" type="slidenum">
              <a:rPr lang="en-GB" smtClean="0"/>
              <a:t>‹#›</a:t>
            </a:fld>
            <a:endParaRPr lang="en-GB"/>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03E978-5FA7-41BC-BEB5-3221463D8EE3}" type="datetimeFigureOut">
              <a:rPr lang="en-GB" smtClean="0"/>
              <a:t>02/12/2014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B42371-1F63-4852-9242-3A60F24BD1CB}" type="slidenum">
              <a:rPr lang="en-GB" smtClean="0"/>
              <a:t>‹#›</a:t>
            </a:fld>
            <a:endParaRPr lang="en-GB"/>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03E978-5FA7-41BC-BEB5-3221463D8EE3}" type="datetimeFigureOut">
              <a:rPr lang="en-GB" smtClean="0"/>
              <a:t>02/12/2014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B42371-1F63-4852-9242-3A60F24BD1CB}" type="slidenum">
              <a:rPr lang="en-GB" smtClean="0"/>
              <a:t>‹#›</a:t>
            </a:fld>
            <a:endParaRPr lang="en-GB"/>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3E978-5FA7-41BC-BEB5-3221463D8EE3}" type="datetimeFigureOut">
              <a:rPr lang="en-GB" smtClean="0"/>
              <a:t>02/12/2014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B42371-1F63-4852-9242-3A60F24BD1C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3E978-5FA7-41BC-BEB5-3221463D8EE3}" type="datetimeFigureOut">
              <a:rPr lang="en-GB" smtClean="0"/>
              <a:t>02/12/2014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B42371-1F63-4852-9242-3A60F24BD1C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3E978-5FA7-41BC-BEB5-3221463D8EE3}" type="datetimeFigureOut">
              <a:rPr lang="en-GB" smtClean="0"/>
              <a:t>02/12/2014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B42371-1F63-4852-9242-3A60F24BD1C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603E978-5FA7-41BC-BEB5-3221463D8EE3}" type="datetimeFigureOut">
              <a:rPr lang="en-GB" smtClean="0"/>
              <a:t>02/12/2014</a:t>
            </a:fld>
            <a:endParaRPr lang="en-GB"/>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45B42371-1F63-4852-9242-3A60F24BD1C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Using Imagery – Correctly!</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6020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r>
              <a:rPr lang="en-GB" dirty="0" smtClean="0"/>
              <a:t>Have a go at writing ‘The Thing’</a:t>
            </a:r>
            <a:endParaRPr lang="en-GB" dirty="0"/>
          </a:p>
        </p:txBody>
      </p:sp>
    </p:spTree>
    <p:extLst>
      <p:ext uri="{BB962C8B-B14F-4D97-AF65-F5344CB8AC3E}">
        <p14:creationId xmlns:p14="http://schemas.microsoft.com/office/powerpoint/2010/main" val="1158572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GB" dirty="0" smtClean="0"/>
              <a:t>Plan a sensible lists of rhetorical devices which George might say which you can include in your writing.</a:t>
            </a:r>
          </a:p>
          <a:p>
            <a:r>
              <a:rPr lang="en-GB" dirty="0" smtClean="0"/>
              <a:t>Simile</a:t>
            </a:r>
          </a:p>
          <a:p>
            <a:r>
              <a:rPr lang="en-GB" dirty="0" smtClean="0"/>
              <a:t>Metaphor</a:t>
            </a:r>
          </a:p>
          <a:p>
            <a:r>
              <a:rPr lang="en-GB" dirty="0" smtClean="0"/>
              <a:t>Personification</a:t>
            </a:r>
          </a:p>
          <a:p>
            <a:r>
              <a:rPr lang="en-GB" dirty="0" smtClean="0"/>
              <a:t>Hyperbole</a:t>
            </a:r>
          </a:p>
          <a:p>
            <a:r>
              <a:rPr lang="en-GB" dirty="0" smtClean="0"/>
              <a:t>Alliteration</a:t>
            </a:r>
          </a:p>
          <a:p>
            <a:r>
              <a:rPr lang="en-GB" dirty="0" smtClean="0"/>
              <a:t>Rule of three</a:t>
            </a:r>
          </a:p>
          <a:p>
            <a:r>
              <a:rPr lang="en-GB" dirty="0" smtClean="0"/>
              <a:t>Rhetorical questions</a:t>
            </a:r>
          </a:p>
          <a:p>
            <a:endParaRPr lang="en-GB" dirty="0"/>
          </a:p>
        </p:txBody>
      </p:sp>
      <p:sp>
        <p:nvSpPr>
          <p:cNvPr id="2" name="Title 1"/>
          <p:cNvSpPr>
            <a:spLocks noGrp="1"/>
          </p:cNvSpPr>
          <p:nvPr>
            <p:ph type="title"/>
          </p:nvPr>
        </p:nvSpPr>
        <p:spPr/>
        <p:txBody>
          <a:bodyPr/>
          <a:lstStyle/>
          <a:p>
            <a:r>
              <a:rPr lang="en-GB" dirty="0" smtClean="0"/>
              <a:t>Your own writing</a:t>
            </a:r>
            <a:endParaRPr lang="en-GB" dirty="0"/>
          </a:p>
        </p:txBody>
      </p:sp>
    </p:spTree>
    <p:extLst>
      <p:ext uri="{BB962C8B-B14F-4D97-AF65-F5344CB8AC3E}">
        <p14:creationId xmlns:p14="http://schemas.microsoft.com/office/powerpoint/2010/main" val="4003262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2" name="Title 1"/>
          <p:cNvSpPr>
            <a:spLocks noGrp="1"/>
          </p:cNvSpPr>
          <p:nvPr>
            <p:ph type="title"/>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3704"/>
            <a:ext cx="7276356" cy="653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784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Feedback from Friday’s AQA course.</a:t>
            </a:r>
          </a:p>
          <a:p>
            <a:r>
              <a:rPr lang="en-GB" dirty="0" smtClean="0"/>
              <a:t>Decide how NOT to get things wrong in your creative writing.</a:t>
            </a:r>
            <a:endParaRPr lang="en-GB" dirty="0"/>
          </a:p>
        </p:txBody>
      </p:sp>
      <p:sp>
        <p:nvSpPr>
          <p:cNvPr id="2" name="Title 1"/>
          <p:cNvSpPr>
            <a:spLocks noGrp="1"/>
          </p:cNvSpPr>
          <p:nvPr>
            <p:ph type="title"/>
          </p:nvPr>
        </p:nvSpPr>
        <p:spPr/>
        <p:txBody>
          <a:bodyPr/>
          <a:lstStyle/>
          <a:p>
            <a:r>
              <a:rPr lang="en-GB" dirty="0" smtClean="0"/>
              <a:t>Today we will</a:t>
            </a:r>
            <a:endParaRPr lang="en-GB" dirty="0"/>
          </a:p>
        </p:txBody>
      </p:sp>
    </p:spTree>
    <p:extLst>
      <p:ext uri="{BB962C8B-B14F-4D97-AF65-F5344CB8AC3E}">
        <p14:creationId xmlns:p14="http://schemas.microsoft.com/office/powerpoint/2010/main" val="398308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Simile</a:t>
            </a:r>
          </a:p>
          <a:p>
            <a:r>
              <a:rPr lang="en-GB" dirty="0" smtClean="0"/>
              <a:t>Metaphor</a:t>
            </a:r>
          </a:p>
          <a:p>
            <a:r>
              <a:rPr lang="en-GB" dirty="0" smtClean="0"/>
              <a:t>Personification</a:t>
            </a:r>
          </a:p>
          <a:p>
            <a:r>
              <a:rPr lang="en-GB" dirty="0" smtClean="0"/>
              <a:t>Hyperbole</a:t>
            </a:r>
          </a:p>
          <a:p>
            <a:r>
              <a:rPr lang="en-GB" dirty="0" smtClean="0"/>
              <a:t>Alliteration</a:t>
            </a:r>
          </a:p>
          <a:p>
            <a:r>
              <a:rPr lang="en-GB" dirty="0" smtClean="0"/>
              <a:t>Rule of three</a:t>
            </a:r>
          </a:p>
          <a:p>
            <a:r>
              <a:rPr lang="en-GB" dirty="0" smtClean="0"/>
              <a:t>Rhetorical questions</a:t>
            </a:r>
            <a:endParaRPr lang="en-GB" dirty="0"/>
          </a:p>
        </p:txBody>
      </p:sp>
      <p:sp>
        <p:nvSpPr>
          <p:cNvPr id="2" name="Title 1"/>
          <p:cNvSpPr>
            <a:spLocks noGrp="1"/>
          </p:cNvSpPr>
          <p:nvPr>
            <p:ph type="title"/>
          </p:nvPr>
        </p:nvSpPr>
        <p:spPr/>
        <p:txBody>
          <a:bodyPr/>
          <a:lstStyle/>
          <a:p>
            <a:r>
              <a:rPr lang="en-GB" dirty="0" smtClean="0"/>
              <a:t>Rhetorical Devices</a:t>
            </a:r>
            <a:endParaRPr lang="en-GB" dirty="0"/>
          </a:p>
        </p:txBody>
      </p:sp>
    </p:spTree>
    <p:extLst>
      <p:ext uri="{BB962C8B-B14F-4D97-AF65-F5344CB8AC3E}">
        <p14:creationId xmlns:p14="http://schemas.microsoft.com/office/powerpoint/2010/main" val="254424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Fear gripped me as the thing approached. I stood rooted to the ground like a tree stump. I was totally unable to move as I tried to control the raging storm of emotion within my heart. The terrifying tear-jerking monster </a:t>
            </a:r>
            <a:r>
              <a:rPr lang="en-GB" dirty="0" err="1" smtClean="0"/>
              <a:t>trampolined</a:t>
            </a:r>
            <a:r>
              <a:rPr lang="en-GB" dirty="0" smtClean="0"/>
              <a:t> towards me. Then it happened. Its claws cut through me like a pizza slicer through a pizza. I was wounded, confused and terrified. Was this the end of me?</a:t>
            </a:r>
            <a:endParaRPr lang="en-GB" dirty="0"/>
          </a:p>
        </p:txBody>
      </p:sp>
      <p:sp>
        <p:nvSpPr>
          <p:cNvPr id="2" name="Title 1"/>
          <p:cNvSpPr>
            <a:spLocks noGrp="1"/>
          </p:cNvSpPr>
          <p:nvPr>
            <p:ph type="title"/>
          </p:nvPr>
        </p:nvSpPr>
        <p:spPr/>
        <p:txBody>
          <a:bodyPr/>
          <a:lstStyle/>
          <a:p>
            <a:r>
              <a:rPr lang="en-GB" dirty="0" smtClean="0"/>
              <a:t>The thing 1</a:t>
            </a:r>
            <a:endParaRPr lang="en-GB" dirty="0"/>
          </a:p>
        </p:txBody>
      </p:sp>
    </p:spTree>
    <p:extLst>
      <p:ext uri="{BB962C8B-B14F-4D97-AF65-F5344CB8AC3E}">
        <p14:creationId xmlns:p14="http://schemas.microsoft.com/office/powerpoint/2010/main" val="184758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Fear, terror and horror. Are they different emotions, or the same one? It was hard to tell I that moment as I stood there like a wobbly jelly staring at the massive monstrous miserable monster. My feet turned to stone. All I could think about was my family: my beautiful family. Would I ever see them again? The only sound I could hear was the wind. It seemed to whisper as it rustled through the trees, “Run. Run while you still can.”</a:t>
            </a:r>
            <a:endParaRPr lang="en-GB" dirty="0"/>
          </a:p>
        </p:txBody>
      </p:sp>
      <p:sp>
        <p:nvSpPr>
          <p:cNvPr id="2" name="Title 1"/>
          <p:cNvSpPr>
            <a:spLocks noGrp="1"/>
          </p:cNvSpPr>
          <p:nvPr>
            <p:ph type="title"/>
          </p:nvPr>
        </p:nvSpPr>
        <p:spPr/>
        <p:txBody>
          <a:bodyPr/>
          <a:lstStyle/>
          <a:p>
            <a:r>
              <a:rPr lang="en-GB" dirty="0" smtClean="0"/>
              <a:t>The thing 2</a:t>
            </a:r>
            <a:endParaRPr lang="en-GB" dirty="0"/>
          </a:p>
        </p:txBody>
      </p:sp>
    </p:spTree>
    <p:extLst>
      <p:ext uri="{BB962C8B-B14F-4D97-AF65-F5344CB8AC3E}">
        <p14:creationId xmlns:p14="http://schemas.microsoft.com/office/powerpoint/2010/main" val="385250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Identify rhetorical devices.</a:t>
            </a:r>
          </a:p>
          <a:p>
            <a:r>
              <a:rPr lang="en-GB" dirty="0" smtClean="0"/>
              <a:t>Which ones do you think are unsuccessful? Be prepared to let me know why you think this.</a:t>
            </a:r>
          </a:p>
          <a:p>
            <a:r>
              <a:rPr lang="en-GB" dirty="0" smtClean="0"/>
              <a:t>Which ones do you think ARE successful?</a:t>
            </a:r>
          </a:p>
          <a:p>
            <a:r>
              <a:rPr lang="en-GB" dirty="0" smtClean="0"/>
              <a:t>Why do you think this?</a:t>
            </a:r>
            <a:endParaRPr lang="en-GB" dirty="0"/>
          </a:p>
        </p:txBody>
      </p:sp>
      <p:sp>
        <p:nvSpPr>
          <p:cNvPr id="2" name="Title 1"/>
          <p:cNvSpPr>
            <a:spLocks noGrp="1"/>
          </p:cNvSpPr>
          <p:nvPr>
            <p:ph type="title"/>
          </p:nvPr>
        </p:nvSpPr>
        <p:spPr/>
        <p:txBody>
          <a:bodyPr/>
          <a:lstStyle/>
          <a:p>
            <a:r>
              <a:rPr lang="en-GB" dirty="0" smtClean="0"/>
              <a:t>Analyse the piece of writing…</a:t>
            </a:r>
            <a:endParaRPr lang="en-GB" dirty="0"/>
          </a:p>
        </p:txBody>
      </p:sp>
    </p:spTree>
    <p:extLst>
      <p:ext uri="{BB962C8B-B14F-4D97-AF65-F5344CB8AC3E}">
        <p14:creationId xmlns:p14="http://schemas.microsoft.com/office/powerpoint/2010/main" val="2895874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What do you think of it?</a:t>
            </a:r>
          </a:p>
          <a:p>
            <a:r>
              <a:rPr lang="en-GB" dirty="0" smtClean="0"/>
              <a:t>What advice would you give to the student who wrote this in order to improve?</a:t>
            </a:r>
            <a:endParaRPr lang="en-GB" dirty="0"/>
          </a:p>
        </p:txBody>
      </p:sp>
      <p:sp>
        <p:nvSpPr>
          <p:cNvPr id="2" name="Title 1"/>
          <p:cNvSpPr>
            <a:spLocks noGrp="1"/>
          </p:cNvSpPr>
          <p:nvPr>
            <p:ph type="title"/>
          </p:nvPr>
        </p:nvSpPr>
        <p:spPr/>
        <p:txBody>
          <a:bodyPr/>
          <a:lstStyle/>
          <a:p>
            <a:r>
              <a:rPr lang="en-GB" dirty="0" smtClean="0"/>
              <a:t>Look at example 1</a:t>
            </a:r>
            <a:endParaRPr lang="en-GB" dirty="0"/>
          </a:p>
        </p:txBody>
      </p:sp>
    </p:spTree>
    <p:extLst>
      <p:ext uri="{BB962C8B-B14F-4D97-AF65-F5344CB8AC3E}">
        <p14:creationId xmlns:p14="http://schemas.microsoft.com/office/powerpoint/2010/main" val="259507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What do you think of it?</a:t>
            </a:r>
          </a:p>
          <a:p>
            <a:r>
              <a:rPr lang="en-GB" dirty="0" smtClean="0"/>
              <a:t>What advice would you give to the student who wrote this in order to improve?</a:t>
            </a:r>
          </a:p>
          <a:p>
            <a:endParaRPr lang="en-GB" dirty="0"/>
          </a:p>
        </p:txBody>
      </p:sp>
      <p:sp>
        <p:nvSpPr>
          <p:cNvPr id="2" name="Title 1"/>
          <p:cNvSpPr>
            <a:spLocks noGrp="1"/>
          </p:cNvSpPr>
          <p:nvPr>
            <p:ph type="title"/>
          </p:nvPr>
        </p:nvSpPr>
        <p:spPr/>
        <p:txBody>
          <a:bodyPr/>
          <a:lstStyle/>
          <a:p>
            <a:r>
              <a:rPr lang="en-GB" dirty="0" smtClean="0"/>
              <a:t>Look at example 2</a:t>
            </a:r>
            <a:endParaRPr lang="en-GB" dirty="0"/>
          </a:p>
        </p:txBody>
      </p:sp>
    </p:spTree>
    <p:extLst>
      <p:ext uri="{BB962C8B-B14F-4D97-AF65-F5344CB8AC3E}">
        <p14:creationId xmlns:p14="http://schemas.microsoft.com/office/powerpoint/2010/main" val="383746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We were told something which you might find unusual. Examiners are not after stacks and stacks of rhetorical devices. Often, when students do this, they actually make their work worse because it sounds unnatural.</a:t>
            </a:r>
            <a:endParaRPr lang="en-GB" dirty="0"/>
          </a:p>
        </p:txBody>
      </p:sp>
      <p:sp>
        <p:nvSpPr>
          <p:cNvPr id="2" name="Title 1"/>
          <p:cNvSpPr>
            <a:spLocks noGrp="1"/>
          </p:cNvSpPr>
          <p:nvPr>
            <p:ph type="title"/>
          </p:nvPr>
        </p:nvSpPr>
        <p:spPr/>
        <p:txBody>
          <a:bodyPr/>
          <a:lstStyle/>
          <a:p>
            <a:r>
              <a:rPr lang="en-GB" dirty="0" smtClean="0"/>
              <a:t>In the AQA meeting…</a:t>
            </a:r>
            <a:endParaRPr lang="en-GB" dirty="0"/>
          </a:p>
        </p:txBody>
      </p:sp>
    </p:spTree>
    <p:extLst>
      <p:ext uri="{BB962C8B-B14F-4D97-AF65-F5344CB8AC3E}">
        <p14:creationId xmlns:p14="http://schemas.microsoft.com/office/powerpoint/2010/main" val="40220435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20</TotalTime>
  <Words>401</Words>
  <Application>Microsoft Office PowerPoint</Application>
  <PresentationFormat>On-screen Show (4:3)</PresentationFormat>
  <Paragraphs>39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Hardcover</vt:lpstr>
      <vt:lpstr>Using Imagery – Correctly!</vt:lpstr>
      <vt:lpstr>Today we will</vt:lpstr>
      <vt:lpstr>Rhetorical Devices</vt:lpstr>
      <vt:lpstr>The thing 1</vt:lpstr>
      <vt:lpstr>The thing 2</vt:lpstr>
      <vt:lpstr>Analyse the piece of writing…</vt:lpstr>
      <vt:lpstr>Look at example 1</vt:lpstr>
      <vt:lpstr>Look at example 2</vt:lpstr>
      <vt:lpstr>In the AQA meeting…</vt:lpstr>
      <vt:lpstr>Have a go at writing ‘The Thing’</vt:lpstr>
      <vt:lpstr>Your own writing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Imagery – Correctly!</dc:title>
  <dc:creator>Administrator</dc:creator>
  <cp:lastModifiedBy>Administrator</cp:lastModifiedBy>
  <cp:revision>3</cp:revision>
  <dcterms:created xsi:type="dcterms:W3CDTF">2014-12-02T11:26:23Z</dcterms:created>
  <dcterms:modified xsi:type="dcterms:W3CDTF">2014-12-02T11:46:40Z</dcterms:modified>
</cp:coreProperties>
</file>