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31F7229-1996-4612-98E9-00B95DB23003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CFF75B-813A-4761-81A9-A81AF4DD124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Feelings and emotions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5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LO1 – Students discuss the mark scheme for their next controlled assessment.</a:t>
            </a:r>
          </a:p>
          <a:p>
            <a:r>
              <a:rPr lang="en-GB" dirty="0" smtClean="0"/>
              <a:t>LO2 – Students discuss how they can improve their work by making reference to feeling, emotions and senses.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247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List the FIVE senses.</a:t>
            </a:r>
          </a:p>
          <a:p>
            <a:r>
              <a:rPr lang="en-GB" dirty="0" smtClean="0"/>
              <a:t>Put them in order of how important you think they are in terms of writing a </a:t>
            </a:r>
            <a:r>
              <a:rPr lang="en-GB" dirty="0" smtClean="0"/>
              <a:t>NARRATIVE.</a:t>
            </a:r>
            <a:endParaRPr lang="en-GB" dirty="0" smtClean="0"/>
          </a:p>
          <a:p>
            <a:r>
              <a:rPr lang="en-GB" dirty="0" smtClean="0"/>
              <a:t>Why do you think this?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85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people are putting a </a:t>
            </a:r>
            <a:r>
              <a:rPr lang="en-GB" dirty="0" smtClean="0"/>
              <a:t>NARRATIVE </a:t>
            </a:r>
            <a:r>
              <a:rPr lang="en-GB" dirty="0" smtClean="0"/>
              <a:t>together, they mostly only use the sense of SIGHT to describe the scene.</a:t>
            </a:r>
          </a:p>
          <a:p>
            <a:r>
              <a:rPr lang="en-GB" dirty="0" smtClean="0"/>
              <a:t>Why is this a problem?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02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 paragraph where George and Slim walk into a bar. Try to use as many </a:t>
            </a:r>
            <a:r>
              <a:rPr lang="en-GB" dirty="0" smtClean="0"/>
              <a:t>senses </a:t>
            </a:r>
            <a:r>
              <a:rPr lang="en-GB" dirty="0" smtClean="0"/>
              <a:t>as you can, but tell a bit of the story at the same time.</a:t>
            </a:r>
          </a:p>
          <a:p>
            <a:r>
              <a:rPr lang="en-GB" dirty="0" smtClean="0"/>
              <a:t>We will feed back after this.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0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Does anybody know what pathetic fallacy is? Let’s discuss it.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Pathetic Fallacy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06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“Outside, they rain fell in buckets as the wind lashed it against the windows.”</a:t>
            </a:r>
          </a:p>
          <a:p>
            <a:r>
              <a:rPr lang="en-GB" dirty="0" smtClean="0"/>
              <a:t>“Tom looked up the highway. In the distance, the sun was rising on the horizon.”</a:t>
            </a:r>
          </a:p>
          <a:p>
            <a:r>
              <a:rPr lang="en-GB" dirty="0" smtClean="0"/>
              <a:t>“Amy woke up and opened the curtains. Fog clung to the hills and trees, obscuring her view.”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41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Apart from pathetic fallacy, list as many other ways as you can think of how feelings and emotions could be shown in the narrative. </a:t>
            </a:r>
          </a:p>
          <a:p>
            <a:r>
              <a:rPr lang="en-GB" dirty="0" smtClean="0"/>
              <a:t>Feedback in 5 minutes.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76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an additional paragraph where you include feelings and emotions.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60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</TotalTime>
  <Words>256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Hardcover</vt:lpstr>
      <vt:lpstr>Feelings and emotions</vt:lpstr>
      <vt:lpstr>Learning Objectives</vt:lpstr>
      <vt:lpstr>Introduction </vt:lpstr>
      <vt:lpstr>The problem</vt:lpstr>
      <vt:lpstr>Practice</vt:lpstr>
      <vt:lpstr>Pathetic Fallacy</vt:lpstr>
      <vt:lpstr>Examples</vt:lpstr>
      <vt:lpstr>Task</vt:lpstr>
      <vt:lpstr>Next 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Feelings and emotions</dc:title>
  <dc:creator>Administrator</dc:creator>
  <cp:lastModifiedBy>Administrator</cp:lastModifiedBy>
  <cp:revision>6</cp:revision>
  <dcterms:created xsi:type="dcterms:W3CDTF">2014-11-12T10:01:20Z</dcterms:created>
  <dcterms:modified xsi:type="dcterms:W3CDTF">2014-11-12T12:15:42Z</dcterms:modified>
</cp:coreProperties>
</file>