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57" r:id="rId4"/>
    <p:sldId id="263" r:id="rId5"/>
    <p:sldId id="258" r:id="rId6"/>
    <p:sldId id="259" r:id="rId7"/>
    <p:sldId id="272" r:id="rId8"/>
    <p:sldId id="264" r:id="rId9"/>
    <p:sldId id="260" r:id="rId10"/>
    <p:sldId id="261" r:id="rId11"/>
    <p:sldId id="262" r:id="rId12"/>
    <p:sldId id="265" r:id="rId13"/>
    <p:sldId id="266" r:id="rId14"/>
    <p:sldId id="267" r:id="rId15"/>
    <p:sldId id="269" r:id="rId16"/>
    <p:sldId id="270" r:id="rId17"/>
    <p:sldId id="271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E93FE5C-FBB9-47C5-B4CD-779EC638A44C}" type="datetimeFigureOut">
              <a:rPr lang="en-GB" smtClean="0"/>
              <a:t>14/11/2014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D723138-5379-462F-BF4A-A388E5118CF7}" type="slidenum">
              <a:rPr lang="en-GB" smtClean="0"/>
              <a:t>‹#›</a:t>
            </a:fld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3FE5C-FBB9-47C5-B4CD-779EC638A44C}" type="datetimeFigureOut">
              <a:rPr lang="en-GB" smtClean="0"/>
              <a:t>14/11/2014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3138-5379-462F-BF4A-A388E5118CF7}" type="slidenum">
              <a:rPr lang="en-GB" smtClean="0"/>
              <a:t>‹#›</a:t>
            </a:fld>
            <a:endParaRPr lang="en-GB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3FE5C-FBB9-47C5-B4CD-779EC638A44C}" type="datetimeFigureOut">
              <a:rPr lang="en-GB" smtClean="0"/>
              <a:t>14/11/2014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3138-5379-462F-BF4A-A388E5118CF7}" type="slidenum">
              <a:rPr lang="en-GB" smtClean="0"/>
              <a:t>‹#›</a:t>
            </a:fld>
            <a:endParaRPr lang="en-GB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3FE5C-FBB9-47C5-B4CD-779EC638A44C}" type="datetimeFigureOut">
              <a:rPr lang="en-GB" smtClean="0"/>
              <a:t>14/11/2014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3138-5379-462F-BF4A-A388E5118CF7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3FE5C-FBB9-47C5-B4CD-779EC638A44C}" type="datetimeFigureOut">
              <a:rPr lang="en-GB" smtClean="0"/>
              <a:t>14/11/2014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3138-5379-462F-BF4A-A388E5118CF7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3FE5C-FBB9-47C5-B4CD-779EC638A44C}" type="datetimeFigureOut">
              <a:rPr lang="en-GB" smtClean="0"/>
              <a:t>14/11/2014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3138-5379-462F-BF4A-A388E5118CF7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3FE5C-FBB9-47C5-B4CD-779EC638A44C}" type="datetimeFigureOut">
              <a:rPr lang="en-GB" smtClean="0"/>
              <a:t>14/11/2014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3138-5379-462F-BF4A-A388E5118CF7}" type="slidenum">
              <a:rPr lang="en-GB" smtClean="0"/>
              <a:t>‹#›</a:t>
            </a:fld>
            <a:endParaRPr lang="en-GB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3FE5C-FBB9-47C5-B4CD-779EC638A44C}" type="datetimeFigureOut">
              <a:rPr lang="en-GB" smtClean="0"/>
              <a:t>14/11/2014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3138-5379-462F-BF4A-A388E5118CF7}" type="slidenum">
              <a:rPr lang="en-GB" smtClean="0"/>
              <a:t>‹#›</a:t>
            </a:fld>
            <a:endParaRPr lang="en-GB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3FE5C-FBB9-47C5-B4CD-779EC638A44C}" type="datetimeFigureOut">
              <a:rPr lang="en-GB" smtClean="0"/>
              <a:t>14/11/2014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3138-5379-462F-BF4A-A388E5118CF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3FE5C-FBB9-47C5-B4CD-779EC638A44C}" type="datetimeFigureOut">
              <a:rPr lang="en-GB" smtClean="0"/>
              <a:t>14/11/2014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3138-5379-462F-BF4A-A388E5118CF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3FE5C-FBB9-47C5-B4CD-779EC638A44C}" type="datetimeFigureOut">
              <a:rPr lang="en-GB" smtClean="0"/>
              <a:t>14/11/2014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3138-5379-462F-BF4A-A388E5118CF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E93FE5C-FBB9-47C5-B4CD-779EC638A44C}" type="datetimeFigureOut">
              <a:rPr lang="en-GB" smtClean="0"/>
              <a:t>14/11/2014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D723138-5379-462F-BF4A-A388E5118CF7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1700808"/>
            <a:ext cx="6777318" cy="1731982"/>
          </a:xfrm>
        </p:spPr>
        <p:txBody>
          <a:bodyPr/>
          <a:lstStyle/>
          <a:p>
            <a:r>
              <a:rPr lang="en-GB" dirty="0" smtClean="0"/>
              <a:t>Improving your sentence structures through ADVERBIALS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AO4(iii)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745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order to use a fronted adverb, you simply start you sentence with an adverb, follow it with a comma, and then write the rest of your sentence. Like this…</a:t>
            </a:r>
          </a:p>
          <a:p>
            <a:r>
              <a:rPr lang="en-GB" dirty="0" smtClean="0"/>
              <a:t>Stupidly, the man decided to take on the bear.</a:t>
            </a:r>
          </a:p>
          <a:p>
            <a:r>
              <a:rPr lang="en-GB" dirty="0" smtClean="0"/>
              <a:t>Ecstatically, the man opened the oyster to discover that there were two pearls inside it.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Fronted Adverbs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392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Write out FIVE sentences which use fronted adverbs to prove that you can do it.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409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variation on what you have just learned is to use adverbials of time. This requires you to do exactly the same thing but, instead of using a standard one-word adverb, you simply make reference to WHEN the action happened. Like this…</a:t>
            </a:r>
          </a:p>
          <a:p>
            <a:r>
              <a:rPr lang="en-GB" dirty="0" smtClean="0"/>
              <a:t>The following morning, the lions had gone.</a:t>
            </a:r>
          </a:p>
          <a:p>
            <a:r>
              <a:rPr lang="en-GB" dirty="0" smtClean="0"/>
              <a:t>At three o’clock, the door swung open.</a:t>
            </a:r>
          </a:p>
          <a:p>
            <a:r>
              <a:rPr lang="en-GB" dirty="0" smtClean="0"/>
              <a:t>Just as he finished speaking, a bolt of lightning came crashing down onto the ground beside them.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Adverbials of time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739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Write out five adverbials of time to prove you can do it.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085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Using the knowledge which you gained yesterday regarding different sentence types, as well as what you have learned today, I want you to write TWO PARAGRAPHS.</a:t>
            </a:r>
          </a:p>
          <a:p>
            <a:r>
              <a:rPr lang="en-GB" dirty="0" smtClean="0"/>
              <a:t>All of these tasks should be going into your progress folder.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Final task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020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Write two paragraphs describing an imagined charity sky-dive which you took part in.</a:t>
            </a:r>
          </a:p>
          <a:p>
            <a:r>
              <a:rPr lang="en-GB" dirty="0" smtClean="0"/>
              <a:t>Within these paragraphs use:</a:t>
            </a:r>
          </a:p>
          <a:p>
            <a:r>
              <a:rPr lang="en-GB" dirty="0" smtClean="0"/>
              <a:t>1. Simple sentences</a:t>
            </a:r>
          </a:p>
          <a:p>
            <a:r>
              <a:rPr lang="en-GB" dirty="0" smtClean="0"/>
              <a:t>2. Complex sentences</a:t>
            </a:r>
          </a:p>
          <a:p>
            <a:r>
              <a:rPr lang="en-GB" dirty="0" smtClean="0"/>
              <a:t>3. Compound Sentences</a:t>
            </a:r>
          </a:p>
          <a:p>
            <a:r>
              <a:rPr lang="en-GB" dirty="0" smtClean="0"/>
              <a:t>4. Fronted adverbs</a:t>
            </a:r>
          </a:p>
          <a:p>
            <a:r>
              <a:rPr lang="en-GB" dirty="0" smtClean="0"/>
              <a:t>5. Adverbials of time</a:t>
            </a:r>
          </a:p>
          <a:p>
            <a:r>
              <a:rPr lang="en-GB" dirty="0" smtClean="0"/>
              <a:t>You should ensure you have done ALL of these things AT LEAST once.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36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Peer assessment task and feedback.</a:t>
            </a:r>
          </a:p>
          <a:p>
            <a:r>
              <a:rPr lang="en-GB" dirty="0" smtClean="0"/>
              <a:t>Swap your work with a partner.</a:t>
            </a:r>
          </a:p>
          <a:p>
            <a:r>
              <a:rPr lang="en-GB" dirty="0" smtClean="0"/>
              <a:t>Mark your </a:t>
            </a:r>
            <a:r>
              <a:rPr lang="en-GB" dirty="0"/>
              <a:t>p</a:t>
            </a:r>
            <a:r>
              <a:rPr lang="en-GB" dirty="0" smtClean="0"/>
              <a:t>artner’s work to ensure that they have done everything they are supposed to have done.</a:t>
            </a:r>
          </a:p>
          <a:p>
            <a:r>
              <a:rPr lang="en-GB" dirty="0" smtClean="0"/>
              <a:t>At the end of their work, write a comment to tell them what they have done well. If they have missed out any of the five points, write this down as a TARGET for next time.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 finish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803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Feedback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651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LO2 – Students practice using adverbs in their own work in order to vary sentence types, thus meeting the requirements of the mark scheme.</a:t>
            </a:r>
          </a:p>
          <a:p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LO2 – Pit Stop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137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On Tuesday, I will be doing a folder check. Any work which you do in class should be in there. You should also have a target sheet for the two timed essays which you have done in class, as well as the essays themselves. </a:t>
            </a:r>
          </a:p>
          <a:p>
            <a:r>
              <a:rPr lang="en-GB" dirty="0" smtClean="0"/>
              <a:t>On Tuesday, I will give you a feedback sheet for your controlled assessment outlining what you did well, and what you need to do in order to improve similar work in the future. </a:t>
            </a:r>
          </a:p>
          <a:p>
            <a:r>
              <a:rPr lang="en-GB" dirty="0" smtClean="0"/>
              <a:t>Please ensure that you have your folders with you on Tuesday to be checked. 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56263" cy="1054250"/>
          </a:xfrm>
        </p:spPr>
        <p:txBody>
          <a:bodyPr/>
          <a:lstStyle/>
          <a:p>
            <a:r>
              <a:rPr lang="en-GB" dirty="0" smtClean="0"/>
              <a:t>Message from Nick - Folders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9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LO1 – Students prove that they are able to identify adverbs from other word classes.</a:t>
            </a:r>
          </a:p>
          <a:p>
            <a:r>
              <a:rPr lang="en-GB" dirty="0" smtClean="0"/>
              <a:t>LO2 – Students practice using adverbs in their own work in order to vary sentence types, thus meeting the requirements of the mark scheme.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Learning Objectives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1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can we make this sentence more interesting?</a:t>
            </a:r>
          </a:p>
          <a:p>
            <a:r>
              <a:rPr lang="en-GB" dirty="0" smtClean="0"/>
              <a:t>The man ran down the road.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Starter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627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Whereas VERBS are words which are actions, sometimes called ‘doing words’, ADVERBS are the words which describe HOW the action is done.</a:t>
            </a:r>
          </a:p>
          <a:p>
            <a:r>
              <a:rPr lang="en-GB" dirty="0" smtClean="0"/>
              <a:t>For example, there is no adverb in the sentence, ‘The snake hid in the toilet.’</a:t>
            </a:r>
          </a:p>
          <a:p>
            <a:r>
              <a:rPr lang="en-GB" dirty="0" smtClean="0"/>
              <a:t>But there is in the sentence, ‘The snake hid slyly in the toilet.’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Adverbs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9542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dog crept cautiously into the freezer.</a:t>
            </a:r>
          </a:p>
          <a:p>
            <a:r>
              <a:rPr lang="en-GB" dirty="0" smtClean="0"/>
              <a:t>The snail lay uneasily on the sofa.</a:t>
            </a:r>
          </a:p>
          <a:p>
            <a:r>
              <a:rPr lang="en-GB" dirty="0" smtClean="0"/>
              <a:t>The fish darted quickly across the car park.</a:t>
            </a:r>
          </a:p>
          <a:p>
            <a:r>
              <a:rPr lang="en-GB" dirty="0" smtClean="0"/>
              <a:t>The woman stared dumb-struck at her winning lottery ticket.</a:t>
            </a:r>
          </a:p>
          <a:p>
            <a:r>
              <a:rPr lang="en-GB" dirty="0" smtClean="0"/>
              <a:t>When the dragon appeared on the horizon, the townspeople were worried sick.</a:t>
            </a:r>
          </a:p>
          <a:p>
            <a:r>
              <a:rPr lang="en-GB" dirty="0" smtClean="0"/>
              <a:t>His heart was beating fast.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Identify the adverb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4777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LO1 – Students prove that they are able to identify adverbs from other word classes.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LO1 – Pit Stop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643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Write out five sentences of your own using adverbs. I will choose people to read out their work.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Quick task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075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Once you are able to identify adverbs, it is then very easy to use them to improve your own writing.</a:t>
            </a:r>
          </a:p>
          <a:p>
            <a:r>
              <a:rPr lang="en-GB" dirty="0" smtClean="0"/>
              <a:t>By using FRONTED ADVERBS, you can give the reader more information about what is taking place, AND vary your sentence types.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simple trick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099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19</TotalTime>
  <Words>769</Words>
  <Application>Microsoft Office PowerPoint</Application>
  <PresentationFormat>On-screen Show (4:3)</PresentationFormat>
  <Paragraphs>62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Hardcover</vt:lpstr>
      <vt:lpstr>Improving your sentence structures through ADVERBIALS</vt:lpstr>
      <vt:lpstr>Message from Nick - Folders</vt:lpstr>
      <vt:lpstr>Learning Objectives</vt:lpstr>
      <vt:lpstr>Starter</vt:lpstr>
      <vt:lpstr>Adverbs</vt:lpstr>
      <vt:lpstr>Identify the adverb</vt:lpstr>
      <vt:lpstr>LO1 – Pit Stop</vt:lpstr>
      <vt:lpstr>Quick task</vt:lpstr>
      <vt:lpstr>A simple trick</vt:lpstr>
      <vt:lpstr>Fronted Adverbs</vt:lpstr>
      <vt:lpstr>Task</vt:lpstr>
      <vt:lpstr>Adverbials of time</vt:lpstr>
      <vt:lpstr>Task</vt:lpstr>
      <vt:lpstr>Final task</vt:lpstr>
      <vt:lpstr>PowerPoint Presentation</vt:lpstr>
      <vt:lpstr>To finish</vt:lpstr>
      <vt:lpstr>Feedback</vt:lpstr>
      <vt:lpstr>LO2 – Pit Stop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Improving your sentence structures through ADVERBIALS</dc:title>
  <dc:creator>Administrator</dc:creator>
  <cp:lastModifiedBy>Administrator</cp:lastModifiedBy>
  <cp:revision>2</cp:revision>
  <dcterms:created xsi:type="dcterms:W3CDTF">2014-11-14T08:55:22Z</dcterms:created>
  <dcterms:modified xsi:type="dcterms:W3CDTF">2014-11-14T09:15:10Z</dcterms:modified>
</cp:coreProperties>
</file>