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58" r:id="rId4"/>
    <p:sldId id="257" r:id="rId5"/>
    <p:sldId id="261" r:id="rId6"/>
    <p:sldId id="260" r:id="rId7"/>
    <p:sldId id="259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50000">
              <a:schemeClr val="tx1">
                <a:lumMod val="10000"/>
                <a:lumOff val="90000"/>
              </a:schemeClr>
            </a:gs>
            <a:gs pos="100000">
              <a:srgbClr val="7030A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05ACA03-4837-4285-B163-3276F80E9194}" type="datetimeFigureOut">
              <a:rPr lang="en-US" smtClean="0"/>
              <a:t>8/29/2014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61F56F9-3FB8-4F96-99E6-5F3B17890DE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oedb.org/library/college-basics/hacking-knowledge" TargetMode="External"/><Relationship Id="rId2" Type="http://schemas.openxmlformats.org/officeDocument/2006/relationships/hyperlink" Target="http://coe.jmu.edu/learningtoolbox/studentstart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Note making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www.instablogsimages.com/images/2009/11/26/livescribe-smart-pen1_8Cn11_229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00" y="3861048"/>
            <a:ext cx="3123431" cy="281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23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876800"/>
          </a:xfrm>
        </p:spPr>
        <p:txBody>
          <a:bodyPr/>
          <a:lstStyle/>
          <a:p>
            <a:r>
              <a:rPr lang="en-GB" dirty="0" smtClean="0"/>
              <a:t>Some </a:t>
            </a:r>
            <a:r>
              <a:rPr lang="en-GB" dirty="0"/>
              <a:t>of the study skills you may have </a:t>
            </a:r>
            <a:r>
              <a:rPr lang="en-GB" dirty="0" smtClean="0"/>
              <a:t>used at GCSE </a:t>
            </a:r>
            <a:r>
              <a:rPr lang="en-GB" dirty="0"/>
              <a:t>will need refining and, for some of you, new skills will need to be learnt.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Two websites with some suggestions you may find useful:</a:t>
            </a:r>
          </a:p>
          <a:p>
            <a:pPr marL="0" indent="0">
              <a:buNone/>
            </a:pPr>
            <a:r>
              <a:rPr lang="en-GB" dirty="0"/>
              <a:t>Learning Toolbox website </a:t>
            </a:r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coe.jmu.edu/learningtoolbox/studentstart.htm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u="sng" dirty="0">
                <a:hlinkClick r:id="rId3"/>
              </a:rPr>
              <a:t>http://oedb.org/library/college-basics/hacking-knowledge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597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note making?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2404864"/>
          </a:xfrm>
          <a:ln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endParaRPr lang="en-GB" dirty="0" smtClean="0">
              <a:solidFill>
                <a:schemeClr val="tx2"/>
              </a:solidFill>
            </a:endParaRPr>
          </a:p>
          <a:p>
            <a:r>
              <a:rPr lang="en-GB" dirty="0" smtClean="0">
                <a:solidFill>
                  <a:schemeClr val="tx2"/>
                </a:solidFill>
              </a:rPr>
              <a:t>Note-</a:t>
            </a:r>
            <a:r>
              <a:rPr lang="en-GB" b="1" dirty="0" smtClean="0">
                <a:solidFill>
                  <a:schemeClr val="tx2"/>
                </a:solidFill>
              </a:rPr>
              <a:t>making</a:t>
            </a:r>
            <a:r>
              <a:rPr lang="en-GB" dirty="0" smtClean="0"/>
              <a:t>, </a:t>
            </a:r>
            <a:r>
              <a:rPr lang="en-GB" dirty="0"/>
              <a:t>is when you have to actively select, organise </a:t>
            </a:r>
            <a:r>
              <a:rPr lang="en-GB" dirty="0" smtClean="0"/>
              <a:t>and connect </a:t>
            </a:r>
            <a:r>
              <a:rPr lang="en-GB" dirty="0"/>
              <a:t>data and information that is particularly relevant and important to </a:t>
            </a:r>
            <a:r>
              <a:rPr lang="en-GB" dirty="0" smtClean="0"/>
              <a:t>a deeper </a:t>
            </a:r>
            <a:r>
              <a:rPr lang="en-GB" dirty="0"/>
              <a:t>understanding of the subject.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65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write notes?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They act as a </a:t>
            </a:r>
            <a:r>
              <a:rPr lang="en-GB" b="1" dirty="0" smtClean="0"/>
              <a:t>summary</a:t>
            </a:r>
            <a:r>
              <a:rPr lang="en-GB" dirty="0" smtClean="0"/>
              <a:t> or reinforcement of what you have read</a:t>
            </a:r>
          </a:p>
          <a:p>
            <a:r>
              <a:rPr lang="en-GB" dirty="0" smtClean="0"/>
              <a:t>They are an aid to memory</a:t>
            </a:r>
          </a:p>
          <a:p>
            <a:r>
              <a:rPr lang="en-GB" dirty="0" smtClean="0"/>
              <a:t>Useful for revision purposes</a:t>
            </a:r>
          </a:p>
          <a:p>
            <a:r>
              <a:rPr lang="en-GB" dirty="0" smtClean="0"/>
              <a:t>Encourage you to become an active learner</a:t>
            </a:r>
          </a:p>
          <a:p>
            <a:endParaRPr lang="en-GB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r>
              <a:rPr lang="en-GB" dirty="0" smtClean="0">
                <a:solidFill>
                  <a:schemeClr val="tx2"/>
                </a:solidFill>
              </a:rPr>
              <a:t>Note-making has the potential to become a more creative experience, as you can experiment with note making styles to see which work best for you.</a:t>
            </a:r>
            <a:endParaRPr lang="en-US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99643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Note making tips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GB" dirty="0" smtClean="0"/>
              <a:t>Take notes in your own words. 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Make sure you can read your notes later. Don't cram too much on the page.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Use different note making methods for different purposes, for example flowcharts for process planning, tables for comparison. 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Organise your notes so that you can easily find what you are looking for.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Title your notes and date them. 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Avoid cutting and pasting, or copying huge chunks from books or articles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4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examples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47248" cy="4525963"/>
          </a:xfrm>
        </p:spPr>
        <p:txBody>
          <a:bodyPr/>
          <a:lstStyle/>
          <a:p>
            <a:pPr algn="ctr"/>
            <a:r>
              <a:rPr lang="en-GB" dirty="0" smtClean="0"/>
              <a:t>Linear</a:t>
            </a:r>
          </a:p>
          <a:p>
            <a:pPr algn="ctr"/>
            <a:r>
              <a:rPr lang="en-GB" dirty="0" smtClean="0"/>
              <a:t>Mind map</a:t>
            </a:r>
          </a:p>
          <a:p>
            <a:pPr algn="ctr"/>
            <a:r>
              <a:rPr lang="en-GB" dirty="0" smtClean="0"/>
              <a:t>Table</a:t>
            </a:r>
          </a:p>
          <a:p>
            <a:pPr algn="ctr"/>
            <a:r>
              <a:rPr lang="en-GB" dirty="0" smtClean="0"/>
              <a:t>Flow chart</a:t>
            </a:r>
          </a:p>
          <a:p>
            <a:pPr algn="ctr"/>
            <a:r>
              <a:rPr lang="en-GB" dirty="0" smtClean="0"/>
              <a:t>Diagrams </a:t>
            </a:r>
          </a:p>
          <a:p>
            <a:pPr algn="ctr"/>
            <a:r>
              <a:rPr lang="en-GB" dirty="0" smtClean="0"/>
              <a:t>Flash cards</a:t>
            </a:r>
            <a:endParaRPr lang="en-US" dirty="0"/>
          </a:p>
        </p:txBody>
      </p:sp>
      <p:pic>
        <p:nvPicPr>
          <p:cNvPr id="1026" name="Picture 2" descr="Note making at university - example of linear no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3" r="12646"/>
          <a:stretch/>
        </p:blipFill>
        <p:spPr bwMode="auto">
          <a:xfrm>
            <a:off x="179512" y="4850693"/>
            <a:ext cx="35941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fuzz2buzz.com/files/imagecache/mex_grid/Study%20of%20body%20system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629" y="3429000"/>
            <a:ext cx="3475251" cy="284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firstscience.com/home/images/stories/articles/malaria_lifecycle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376"/>
            <a:ext cx="3312368" cy="275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3.gstatic.com/images?q=tbn:ANd9GcRdAMLq59UGDDvYp1bgH3ZM7OkGyDwuZfoobnf9PBF7dj73E3gnmw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2"/>
          <a:stretch/>
        </p:blipFill>
        <p:spPr bwMode="auto">
          <a:xfrm>
            <a:off x="5650021" y="668582"/>
            <a:ext cx="3434153" cy="228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1.ftcdn.net/jpg/00/08/80/86/400_F_8808656_vGMeFeJucvbmIVVRk4nJGxnpMrQ35Xh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268" y="5023568"/>
            <a:ext cx="1587059" cy="158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make good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There's no point in making notes if you simply pile them into a heap and never look at them again!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u="sng" dirty="0" smtClean="0"/>
              <a:t>To benefit from note making:</a:t>
            </a:r>
          </a:p>
          <a:p>
            <a:pPr marL="0" indent="0">
              <a:buNone/>
            </a:pPr>
            <a:endParaRPr lang="en-GB" u="sng" dirty="0" smtClean="0"/>
          </a:p>
          <a:p>
            <a:r>
              <a:rPr lang="en-GB" dirty="0" smtClean="0"/>
              <a:t>Try to group themes or sections together</a:t>
            </a:r>
          </a:p>
          <a:p>
            <a:r>
              <a:rPr lang="en-GB" dirty="0" smtClean="0"/>
              <a:t>Use key words, phrases and short sentences </a:t>
            </a:r>
          </a:p>
          <a:p>
            <a:r>
              <a:rPr lang="en-GB" dirty="0" smtClean="0"/>
              <a:t>Do not cram too much information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8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1742"/>
            <a:ext cx="8600035" cy="645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579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335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Cornell Notes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1196752"/>
            <a:ext cx="3600400" cy="4247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1. Write notes here.</a:t>
            </a:r>
          </a:p>
          <a:p>
            <a:r>
              <a:rPr lang="en-GB" dirty="0"/>
              <a:t> </a:t>
            </a:r>
            <a:r>
              <a:rPr lang="en-GB" dirty="0" smtClean="0"/>
              <a:t>   Use abbreviations.</a:t>
            </a:r>
          </a:p>
          <a:p>
            <a:r>
              <a:rPr lang="en-GB" dirty="0"/>
              <a:t> </a:t>
            </a:r>
            <a:r>
              <a:rPr lang="en-GB" dirty="0" smtClean="0"/>
              <a:t>   Review these notes.</a:t>
            </a:r>
          </a:p>
          <a:p>
            <a:r>
              <a:rPr lang="en-GB" dirty="0" smtClean="0"/>
              <a:t> 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1196751"/>
            <a:ext cx="1584176" cy="4247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2. Pull out the main ideas and key points.</a:t>
            </a:r>
          </a:p>
          <a:p>
            <a:r>
              <a:rPr lang="en-GB" dirty="0" smtClean="0"/>
              <a:t>Write them here.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987824" y="5444069"/>
            <a:ext cx="51845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3. Write a summary of the main points here.</a:t>
            </a:r>
            <a:endParaRPr lang="en-GB" dirty="0"/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95536" y="1196751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Suggestion for revision – A4 piece of paper.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403648" y="2276872"/>
            <a:ext cx="1440160" cy="504056"/>
          </a:xfrm>
          <a:prstGeom prst="rightArrow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C000"/>
              </a:gs>
              <a:gs pos="100000">
                <a:srgbClr val="FF000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717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156</TotalTime>
  <Words>345</Words>
  <Application>Microsoft Office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Clarity</vt:lpstr>
      <vt:lpstr>Note making</vt:lpstr>
      <vt:lpstr>PowerPoint Presentation</vt:lpstr>
      <vt:lpstr>What is note making?</vt:lpstr>
      <vt:lpstr>Why write notes?</vt:lpstr>
      <vt:lpstr>Note making tips</vt:lpstr>
      <vt:lpstr>Some examples </vt:lpstr>
      <vt:lpstr>How to make good notes</vt:lpstr>
      <vt:lpstr>PowerPoint Presentation</vt:lpstr>
      <vt:lpstr>Cornell Notes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 making</dc:title>
  <dc:creator>Carmel College</dc:creator>
  <cp:lastModifiedBy>Ruth Carey</cp:lastModifiedBy>
  <cp:revision>10</cp:revision>
  <dcterms:created xsi:type="dcterms:W3CDTF">2011-08-30T12:26:47Z</dcterms:created>
  <dcterms:modified xsi:type="dcterms:W3CDTF">2014-08-29T13:49:41Z</dcterms:modified>
</cp:coreProperties>
</file>