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20" y="-10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40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14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40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90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9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225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765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335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94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89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A4822-A264-9549-8E18-383BC031151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26013-7197-EA47-A041-1E2DA2FE3C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65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gpbooks.co.uk/interactive_tips_exam" TargetMode="External"/><Relationship Id="rId4" Type="http://schemas.openxmlformats.org/officeDocument/2006/relationships/hyperlink" Target="https://www.theguardian.com/education/2014/jan/08/five-secrets-of-successful-revising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p60rN9JEa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7045"/>
            <a:ext cx="7772400" cy="1470025"/>
          </a:xfrm>
        </p:spPr>
        <p:txBody>
          <a:bodyPr/>
          <a:lstStyle/>
          <a:p>
            <a:r>
              <a:rPr lang="en-US" dirty="0" smtClean="0"/>
              <a:t>General Revision tips video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" y="1788668"/>
            <a:ext cx="9019131" cy="4874918"/>
          </a:xfrm>
        </p:spPr>
        <p:txBody>
          <a:bodyPr>
            <a:normAutofit lnSpcReduction="10000"/>
          </a:bodyPr>
          <a:lstStyle/>
          <a:p>
            <a:r>
              <a:rPr lang="en-US" b="1" u="sng" dirty="0"/>
              <a:t>General tips:</a:t>
            </a:r>
            <a:r>
              <a:rPr lang="en-US" dirty="0"/>
              <a:t> </a:t>
            </a:r>
            <a:endParaRPr lang="en-GB" dirty="0"/>
          </a:p>
          <a:p>
            <a:r>
              <a:rPr lang="en-US" u="sng" dirty="0">
                <a:hlinkClick r:id="rId2"/>
              </a:rPr>
              <a:t>https://www.youtube.com/watch?v=p60rN9JEapg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Scientifically proven revision tips. </a:t>
            </a:r>
          </a:p>
          <a:p>
            <a:endParaRPr lang="en-GB" dirty="0"/>
          </a:p>
          <a:p>
            <a:r>
              <a:rPr lang="en-US" u="sng" dirty="0">
                <a:hlinkClick r:id="rId3"/>
              </a:rPr>
              <a:t>https://www.cgpbooks.co.uk/</a:t>
            </a:r>
            <a:r>
              <a:rPr lang="en-US" u="sng" dirty="0" smtClean="0">
                <a:hlinkClick r:id="rId3"/>
              </a:rPr>
              <a:t>interactive_tips_exam</a:t>
            </a:r>
            <a:endParaRPr lang="en-US" u="sng" dirty="0" smtClean="0"/>
          </a:p>
          <a:p>
            <a:r>
              <a:rPr lang="en-US" dirty="0" smtClean="0"/>
              <a:t> </a:t>
            </a:r>
            <a:endParaRPr lang="en-GB" dirty="0"/>
          </a:p>
          <a:p>
            <a:r>
              <a:rPr lang="en-US" u="sng" dirty="0">
                <a:hlinkClick r:id="rId4"/>
              </a:rPr>
              <a:t>https://www.theguardian.com/education/2014/jan/08/five-secrets-of-</a:t>
            </a:r>
            <a:r>
              <a:rPr lang="en-US" b="1" u="sng" dirty="0">
                <a:hlinkClick r:id="rId4"/>
              </a:rPr>
              <a:t> </a:t>
            </a:r>
            <a:endParaRPr lang="en-GB" dirty="0"/>
          </a:p>
          <a:p>
            <a:r>
              <a:rPr lang="en-US" u="sng" dirty="0">
                <a:hlinkClick r:id="rId4"/>
              </a:rPr>
              <a:t>successful-revising</a:t>
            </a:r>
            <a:r>
              <a:rPr lang="en-US" dirty="0"/>
              <a:t>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28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Macintosh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General Revision tips video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Revision tips video</dc:title>
  <dc:creator>Kim Nolan</dc:creator>
  <cp:lastModifiedBy>Kim Nolan</cp:lastModifiedBy>
  <cp:revision>1</cp:revision>
  <dcterms:created xsi:type="dcterms:W3CDTF">2016-09-04T18:48:46Z</dcterms:created>
  <dcterms:modified xsi:type="dcterms:W3CDTF">2016-09-04T18:49:38Z</dcterms:modified>
</cp:coreProperties>
</file>