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20" y="-7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16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243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70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96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76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4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42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4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267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70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9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61F0A-76AC-0A4B-8998-FC374FF50FE1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7EB56-ACA2-6B4D-BA42-9D600A34D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3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howcast.com/videos/421416-how-to-make-effective-flash-cards" TargetMode="External"/><Relationship Id="rId3" Type="http://schemas.openxmlformats.org/officeDocument/2006/relationships/hyperlink" Target="https://www.youtube.com/watch?v=WGvO98aAcU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8390"/>
            <a:ext cx="7772400" cy="1470025"/>
          </a:xfrm>
        </p:spPr>
        <p:txBody>
          <a:bodyPr/>
          <a:lstStyle/>
          <a:p>
            <a:r>
              <a:rPr lang="en-US" dirty="0" smtClean="0"/>
              <a:t>How to make flashcards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09900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b="1" u="sng" dirty="0"/>
              <a:t>Revision technique: How to make flashcards </a:t>
            </a:r>
            <a:endParaRPr lang="en-GB" dirty="0"/>
          </a:p>
          <a:p>
            <a:r>
              <a:rPr lang="en-US" u="sng" dirty="0">
                <a:hlinkClick r:id="rId2"/>
              </a:rPr>
              <a:t>http://www.howcast.com/videos/421416-how-to-make-effective-flash-cards</a:t>
            </a:r>
            <a:r>
              <a:rPr lang="en-US" dirty="0"/>
              <a:t> </a:t>
            </a:r>
            <a:endParaRPr lang="en-US" dirty="0" smtClean="0"/>
          </a:p>
          <a:p>
            <a:endParaRPr lang="en-GB" dirty="0"/>
          </a:p>
          <a:p>
            <a:r>
              <a:rPr lang="en-US" u="sng" dirty="0">
                <a:hlinkClick r:id="rId3"/>
              </a:rPr>
              <a:t>https://www.youtube.com/watch?v=WGvO98aAcU4</a:t>
            </a:r>
            <a:r>
              <a:rPr lang="en-US" dirty="0"/>
              <a:t> 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79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How to make flashcards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make flashcards</dc:title>
  <dc:creator>Kim Nolan</dc:creator>
  <cp:lastModifiedBy>Kim Nolan</cp:lastModifiedBy>
  <cp:revision>1</cp:revision>
  <dcterms:created xsi:type="dcterms:W3CDTF">2016-09-04T18:54:36Z</dcterms:created>
  <dcterms:modified xsi:type="dcterms:W3CDTF">2016-09-04T18:55:05Z</dcterms:modified>
</cp:coreProperties>
</file>