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120" y="-7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373B-B8FC-394C-871F-78B05BEF494B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2E6F-3437-7843-A8C4-3FC73524D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483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373B-B8FC-394C-871F-78B05BEF494B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2E6F-3437-7843-A8C4-3FC73524D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640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373B-B8FC-394C-871F-78B05BEF494B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2E6F-3437-7843-A8C4-3FC73524D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85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373B-B8FC-394C-871F-78B05BEF494B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2E6F-3437-7843-A8C4-3FC73524D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709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373B-B8FC-394C-871F-78B05BEF494B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2E6F-3437-7843-A8C4-3FC73524D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271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373B-B8FC-394C-871F-78B05BEF494B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2E6F-3437-7843-A8C4-3FC73524D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53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373B-B8FC-394C-871F-78B05BEF494B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2E6F-3437-7843-A8C4-3FC73524D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565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373B-B8FC-394C-871F-78B05BEF494B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2E6F-3437-7843-A8C4-3FC73524D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142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373B-B8FC-394C-871F-78B05BEF494B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2E6F-3437-7843-A8C4-3FC73524D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86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373B-B8FC-394C-871F-78B05BEF494B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2E6F-3437-7843-A8C4-3FC73524D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482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373B-B8FC-394C-871F-78B05BEF494B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52E6F-3437-7843-A8C4-3FC73524D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294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F373B-B8FC-394C-871F-78B05BEF494B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52E6F-3437-7843-A8C4-3FC73524D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348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m.youtube.com/watch?v=wLWVOXN7k1g" TargetMode="External"/><Relationship Id="rId3" Type="http://schemas.openxmlformats.org/officeDocument/2006/relationships/hyperlink" Target="http://m.youtibe.com/watch?v=3iFH717xb9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2659"/>
            <a:ext cx="7772400" cy="1470025"/>
          </a:xfrm>
        </p:spPr>
        <p:txBody>
          <a:bodyPr/>
          <a:lstStyle/>
          <a:p>
            <a:r>
              <a:rPr lang="en-US" dirty="0" smtClean="0"/>
              <a:t>How to </a:t>
            </a:r>
            <a:r>
              <a:rPr lang="en-US" dirty="0" err="1" smtClean="0"/>
              <a:t>Mindmap</a:t>
            </a:r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30887"/>
            <a:ext cx="640080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b="1" u="sng" dirty="0"/>
              <a:t>Revision technique: How to </a:t>
            </a:r>
            <a:r>
              <a:rPr lang="en-US" b="1" u="sng" dirty="0" err="1"/>
              <a:t>mindmap</a:t>
            </a:r>
            <a:endParaRPr lang="en-GB" dirty="0"/>
          </a:p>
          <a:p>
            <a:r>
              <a:rPr lang="en-US" u="sng" dirty="0">
                <a:hlinkClick r:id="rId2"/>
              </a:rPr>
              <a:t>https://m.youtube.com/watch?v=wLWVOXN7k1g</a:t>
            </a:r>
            <a:r>
              <a:rPr lang="en-US" dirty="0"/>
              <a:t> </a:t>
            </a:r>
            <a:endParaRPr lang="en-US" dirty="0" smtClean="0"/>
          </a:p>
          <a:p>
            <a:endParaRPr lang="en-GB" dirty="0"/>
          </a:p>
          <a:p>
            <a:r>
              <a:rPr lang="en-US" u="sng" dirty="0">
                <a:hlinkClick r:id="rId3"/>
              </a:rPr>
              <a:t>http://m.youtibe.com/watch?v=3iFH717xb90</a:t>
            </a:r>
            <a:r>
              <a:rPr lang="en-US" dirty="0"/>
              <a:t> 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899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Macintosh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How to Mindmap..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Mindmap..</dc:title>
  <dc:creator>Kim Nolan</dc:creator>
  <cp:lastModifiedBy>Kim Nolan</cp:lastModifiedBy>
  <cp:revision>1</cp:revision>
  <dcterms:created xsi:type="dcterms:W3CDTF">2016-09-04T18:53:35Z</dcterms:created>
  <dcterms:modified xsi:type="dcterms:W3CDTF">2016-09-04T18:54:01Z</dcterms:modified>
</cp:coreProperties>
</file>