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120" y="-7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377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45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90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257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70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53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993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686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659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94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63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E2FFF-5BCD-DE4A-96EB-60777B551E6E}" type="datetimeFigureOut">
              <a:rPr lang="en-US" smtClean="0"/>
              <a:t>04/09/16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386A0-DADA-CB45-B818-65F2A4630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68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rGRT4LmJZc-" TargetMode="External"/><Relationship Id="rId4" Type="http://schemas.openxmlformats.org/officeDocument/2006/relationships/hyperlink" Target="https://www.youtube.com/watch?v=nP8JnuEnkK4" TargetMode="External"/><Relationship Id="rId5" Type="http://schemas.openxmlformats.org/officeDocument/2006/relationships/hyperlink" Target="https://www.youtube.com/watch?v=dahTCFvWAwc" TargetMode="External"/><Relationship Id="rId1" Type="http://schemas.openxmlformats.org/officeDocument/2006/relationships/slideLayout" Target="../slideLayouts/slideLayout1.xml"/><Relationship Id="rId2" Type="http://schemas.openxmlformats.org/officeDocument/2006/relationships/hyperlink" Target="https://www.youtube.com/watch?v=UAhRf3U50l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7163"/>
            <a:ext cx="7772400" cy="1470025"/>
          </a:xfrm>
        </p:spPr>
        <p:txBody>
          <a:bodyPr/>
          <a:lstStyle/>
          <a:p>
            <a:r>
              <a:rPr lang="en-US" dirty="0" smtClean="0"/>
              <a:t>Great effective note taking tips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3163" y="2159659"/>
            <a:ext cx="6400800" cy="2848731"/>
          </a:xfrm>
        </p:spPr>
        <p:txBody>
          <a:bodyPr>
            <a:normAutofit fontScale="70000" lnSpcReduction="20000"/>
          </a:bodyPr>
          <a:lstStyle/>
          <a:p>
            <a:r>
              <a:rPr lang="en-US" u="sng" dirty="0">
                <a:hlinkClick r:id="rId2"/>
              </a:rPr>
              <a:t>https://www.youtube.com/watch?v=UAhRf3U50lM</a:t>
            </a:r>
            <a:r>
              <a:rPr lang="en-US" dirty="0"/>
              <a:t> </a:t>
            </a:r>
            <a:r>
              <a:rPr lang="en-US" dirty="0" smtClean="0"/>
              <a:t>-</a:t>
            </a:r>
          </a:p>
          <a:p>
            <a:r>
              <a:rPr lang="en-US" dirty="0" smtClean="0"/>
              <a:t> </a:t>
            </a:r>
            <a:endParaRPr lang="en-GB" dirty="0"/>
          </a:p>
          <a:p>
            <a:r>
              <a:rPr lang="en-GB" dirty="0"/>
              <a:t> </a:t>
            </a:r>
            <a:r>
              <a:rPr lang="en-US" u="sng" dirty="0">
                <a:hlinkClick r:id="rId3"/>
              </a:rPr>
              <a:t>https://www.youtube.com/watch?v=-rGRT4LmJZc</a:t>
            </a:r>
            <a:r>
              <a:rPr lang="en-US" u="sng" dirty="0" smtClean="0">
                <a:hlinkClick r:id="rId3"/>
              </a:rPr>
              <a:t>-</a:t>
            </a:r>
            <a:endParaRPr lang="en-US" u="sng" dirty="0" smtClean="0"/>
          </a:p>
          <a:p>
            <a:endParaRPr lang="en-GB" dirty="0"/>
          </a:p>
          <a:p>
            <a:r>
              <a:rPr lang="en-US" u="sng" dirty="0">
                <a:hlinkClick r:id="rId4"/>
              </a:rPr>
              <a:t>https://www.youtube.com/watch?v=nP8JnuEnkK4</a:t>
            </a:r>
            <a:r>
              <a:rPr lang="en-US" dirty="0"/>
              <a:t> - Note taking from a textbook, can skip ahead to </a:t>
            </a:r>
            <a:r>
              <a:rPr lang="en-US" dirty="0" smtClean="0"/>
              <a:t>3.30</a:t>
            </a:r>
          </a:p>
          <a:p>
            <a:endParaRPr lang="en-GB" dirty="0"/>
          </a:p>
          <a:p>
            <a:r>
              <a:rPr lang="en-US" u="sng" dirty="0">
                <a:hlinkClick r:id="rId5"/>
              </a:rPr>
              <a:t>https://www.youtube.com/watch?v=dahTCFvWAwc</a:t>
            </a:r>
            <a:r>
              <a:rPr lang="en-US" dirty="0"/>
              <a:t> 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2927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</Words>
  <Application>Microsoft Macintosh PowerPoint</Application>
  <PresentationFormat>On-screen Show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Great effective note taking tips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Great effective note taking tips</dc:title>
  <dc:creator>Kim Nolan</dc:creator>
  <cp:lastModifiedBy>Kim Nolan</cp:lastModifiedBy>
  <cp:revision>1</cp:revision>
  <dcterms:created xsi:type="dcterms:W3CDTF">2016-09-04T18:51:34Z</dcterms:created>
  <dcterms:modified xsi:type="dcterms:W3CDTF">2016-09-04T18:52:13Z</dcterms:modified>
</cp:coreProperties>
</file>