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99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77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2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0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20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650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85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77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99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1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E993B-9484-4E35-9FBB-F59580AA41B7}" type="datetimeFigureOut">
              <a:rPr lang="en-GB" smtClean="0"/>
              <a:t>09/11/2017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A0015-4021-4068-96A0-1534EF346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66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67907"/>
              </p:ext>
            </p:extLst>
          </p:nvPr>
        </p:nvGraphicFramePr>
        <p:xfrm>
          <a:off x="2315465" y="1963250"/>
          <a:ext cx="697484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947">
                  <a:extLst>
                    <a:ext uri="{9D8B030D-6E8A-4147-A177-3AD203B41FA5}">
                      <a16:colId xmlns:a16="http://schemas.microsoft.com/office/drawing/2014/main" val="2108687174"/>
                    </a:ext>
                  </a:extLst>
                </a:gridCol>
                <a:gridCol w="2324947">
                  <a:extLst>
                    <a:ext uri="{9D8B030D-6E8A-4147-A177-3AD203B41FA5}">
                      <a16:colId xmlns:a16="http://schemas.microsoft.com/office/drawing/2014/main" val="4285597984"/>
                    </a:ext>
                  </a:extLst>
                </a:gridCol>
                <a:gridCol w="2324947">
                  <a:extLst>
                    <a:ext uri="{9D8B030D-6E8A-4147-A177-3AD203B41FA5}">
                      <a16:colId xmlns:a16="http://schemas.microsoft.com/office/drawing/2014/main" val="360220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Column</a:t>
                      </a:r>
                      <a:r>
                        <a:rPr lang="en-GB" baseline="0" dirty="0" smtClean="0"/>
                        <a:t> 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Column2-3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Column 2-3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12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37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26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26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21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33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931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18867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0312" y="173736"/>
            <a:ext cx="3877056" cy="8617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1: </a:t>
            </a:r>
            <a:r>
              <a:rPr lang="en-GB" b="1" dirty="0" smtClean="0">
                <a:solidFill>
                  <a:srgbClr val="FF0000"/>
                </a:solidFill>
              </a:rPr>
              <a:t>Independent</a:t>
            </a:r>
            <a:r>
              <a:rPr lang="en-GB" dirty="0" smtClean="0"/>
              <a:t> variable in </a:t>
            </a:r>
            <a:r>
              <a:rPr lang="en-GB" b="1" dirty="0" smtClean="0">
                <a:solidFill>
                  <a:srgbClr val="FF0000"/>
                </a:solidFill>
              </a:rPr>
              <a:t>column 1 WITH UNITS </a:t>
            </a:r>
            <a:r>
              <a:rPr lang="en-GB" dirty="0" smtClean="0"/>
              <a:t>in () </a:t>
            </a:r>
          </a:p>
          <a:p>
            <a:r>
              <a:rPr lang="en-GB" sz="1400" i="1" dirty="0" smtClean="0"/>
              <a:t>What are you changing? </a:t>
            </a:r>
            <a:endParaRPr lang="en-GB" sz="1400" i="1" dirty="0"/>
          </a:p>
        </p:txBody>
      </p:sp>
      <p:cxnSp>
        <p:nvCxnSpPr>
          <p:cNvPr id="7" name="Straight Arrow Connector 6"/>
          <p:cNvCxnSpPr>
            <a:stCxn id="5" idx="2"/>
          </p:cNvCxnSpPr>
          <p:nvPr/>
        </p:nvCxnSpPr>
        <p:spPr>
          <a:xfrm>
            <a:off x="2148840" y="1035510"/>
            <a:ext cx="539496" cy="9277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10328" y="604623"/>
            <a:ext cx="4645152" cy="86177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2: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Dependent</a:t>
            </a:r>
            <a:r>
              <a:rPr lang="en-GB" dirty="0" smtClean="0"/>
              <a:t> variable in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column 2 WITH UNITS</a:t>
            </a:r>
            <a:r>
              <a:rPr lang="en-GB" dirty="0" smtClean="0"/>
              <a:t> in ()</a:t>
            </a:r>
          </a:p>
          <a:p>
            <a:r>
              <a:rPr lang="en-GB" sz="1400" i="1" dirty="0" smtClean="0"/>
              <a:t>What are you measuring?</a:t>
            </a:r>
            <a:endParaRPr lang="en-GB" sz="1400" i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208776" y="1466397"/>
            <a:ext cx="9144" cy="496853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01784" y="2039112"/>
            <a:ext cx="2258568" cy="92333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3: Draw </a:t>
            </a:r>
            <a:r>
              <a:rPr lang="en-GB" b="1" dirty="0" smtClean="0">
                <a:solidFill>
                  <a:srgbClr val="00B0F0"/>
                </a:solidFill>
              </a:rPr>
              <a:t>border</a:t>
            </a:r>
            <a:r>
              <a:rPr lang="en-GB" dirty="0" smtClean="0"/>
              <a:t> around table with A RULER 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290306" y="2212848"/>
            <a:ext cx="411478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48840" y="5724144"/>
            <a:ext cx="3063240" cy="646331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4: Independent variable goes in </a:t>
            </a:r>
            <a:r>
              <a:rPr lang="en-GB" b="1" dirty="0" smtClean="0">
                <a:solidFill>
                  <a:srgbClr val="7030A0"/>
                </a:solidFill>
              </a:rPr>
              <a:t>sequential</a:t>
            </a:r>
            <a:r>
              <a:rPr lang="en-GB" dirty="0" smtClean="0"/>
              <a:t> order. 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3474720" y="4819565"/>
            <a:ext cx="18288" cy="90457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85432" y="5724144"/>
            <a:ext cx="3264408" cy="646331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5: Results recorded to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SAME decimal place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766560" y="4929970"/>
            <a:ext cx="1143000" cy="79417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7918704" y="4929970"/>
            <a:ext cx="0" cy="794174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99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961" y="1685353"/>
            <a:ext cx="3776663" cy="37766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4592" y="5687568"/>
            <a:ext cx="3877056" cy="8617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1: </a:t>
            </a:r>
            <a:r>
              <a:rPr lang="en-GB" b="1" dirty="0" smtClean="0">
                <a:solidFill>
                  <a:srgbClr val="FF0000"/>
                </a:solidFill>
              </a:rPr>
              <a:t>Independent</a:t>
            </a:r>
            <a:r>
              <a:rPr lang="en-GB" dirty="0" smtClean="0"/>
              <a:t> variable bottom of graph</a:t>
            </a:r>
            <a:r>
              <a:rPr lang="en-GB" b="1" dirty="0" smtClean="0">
                <a:solidFill>
                  <a:srgbClr val="FF0000"/>
                </a:solidFill>
              </a:rPr>
              <a:t>/ X axis WITH UNITS </a:t>
            </a:r>
            <a:r>
              <a:rPr lang="en-GB" dirty="0" smtClean="0"/>
              <a:t>in () </a:t>
            </a:r>
          </a:p>
          <a:p>
            <a:r>
              <a:rPr lang="en-GB" sz="1400" i="1" dirty="0" smtClean="0"/>
              <a:t>1</a:t>
            </a:r>
            <a:r>
              <a:rPr lang="en-GB" sz="1400" i="1" baseline="30000" dirty="0" smtClean="0"/>
              <a:t>st</a:t>
            </a:r>
            <a:r>
              <a:rPr lang="en-GB" sz="1400" i="1" dirty="0" smtClean="0"/>
              <a:t> column in table</a:t>
            </a:r>
            <a:endParaRPr lang="en-GB" sz="1400" i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041648" y="5406747"/>
            <a:ext cx="1069848" cy="7117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64592" y="3176933"/>
            <a:ext cx="2779776" cy="113877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2: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Dependent</a:t>
            </a:r>
            <a:r>
              <a:rPr lang="en-GB" dirty="0" smtClean="0"/>
              <a:t> variable up the side/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Y axis WITH UNITS</a:t>
            </a:r>
            <a:r>
              <a:rPr lang="en-GB" dirty="0" smtClean="0"/>
              <a:t> in ()</a:t>
            </a:r>
          </a:p>
          <a:p>
            <a:r>
              <a:rPr lang="en-GB" sz="1400" i="1" dirty="0" smtClean="0"/>
              <a:t>What you fill into the table</a:t>
            </a:r>
            <a:endParaRPr lang="en-GB" sz="1400" i="1" dirty="0"/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 flipV="1">
            <a:off x="2944368" y="3730752"/>
            <a:ext cx="658368" cy="15568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89120" y="4498848"/>
            <a:ext cx="64008" cy="64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389120" y="4489704"/>
            <a:ext cx="64008" cy="91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421" y="3380228"/>
            <a:ext cx="73158" cy="97544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>
            <a:off x="5212080" y="3950208"/>
            <a:ext cx="54864" cy="82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5175504" y="3968496"/>
            <a:ext cx="118872" cy="64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28420" y="1881065"/>
            <a:ext cx="2523744" cy="107721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3: Axis points EQUIDISTANT </a:t>
            </a:r>
          </a:p>
          <a:p>
            <a:r>
              <a:rPr lang="en-GB" sz="1400" i="1" dirty="0" smtClean="0"/>
              <a:t>Same distance apart/each little square represents same value</a:t>
            </a:r>
            <a:endParaRPr lang="en-GB" sz="1400" i="1" dirty="0"/>
          </a:p>
        </p:txBody>
      </p:sp>
      <p:cxnSp>
        <p:nvCxnSpPr>
          <p:cNvPr id="35" name="Straight Arrow Connector 34"/>
          <p:cNvCxnSpPr>
            <a:stCxn id="33" idx="1"/>
          </p:cNvCxnSpPr>
          <p:nvPr/>
        </p:nvCxnSpPr>
        <p:spPr>
          <a:xfrm flipH="1">
            <a:off x="3877056" y="2419674"/>
            <a:ext cx="251364" cy="21379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3877056" y="2317575"/>
            <a:ext cx="251364" cy="848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3877056" y="2092023"/>
            <a:ext cx="251364" cy="848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3877056" y="1787453"/>
            <a:ext cx="251364" cy="7607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25492" y="1454179"/>
            <a:ext cx="3063240" cy="129266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4: Values go in </a:t>
            </a:r>
            <a:r>
              <a:rPr lang="en-GB" b="1" dirty="0" smtClean="0">
                <a:solidFill>
                  <a:srgbClr val="7030A0"/>
                </a:solidFill>
              </a:rPr>
              <a:t>sequential</a:t>
            </a:r>
            <a:r>
              <a:rPr lang="en-GB" dirty="0" smtClean="0"/>
              <a:t> order. </a:t>
            </a:r>
          </a:p>
          <a:p>
            <a:r>
              <a:rPr lang="en-GB" sz="1400" i="1" dirty="0" smtClean="0"/>
              <a:t>Even if table goes up like this; 2,4,7,9,12 your axis must go up sequential 2,3,4,5,6,7,etc</a:t>
            </a:r>
            <a:endParaRPr lang="en-GB" sz="1400" i="1" dirty="0"/>
          </a:p>
        </p:txBody>
      </p:sp>
      <p:cxnSp>
        <p:nvCxnSpPr>
          <p:cNvPr id="43" name="Straight Arrow Connector 42"/>
          <p:cNvCxnSpPr>
            <a:stCxn id="41" idx="3"/>
          </p:cNvCxnSpPr>
          <p:nvPr/>
        </p:nvCxnSpPr>
        <p:spPr>
          <a:xfrm>
            <a:off x="3188732" y="2100510"/>
            <a:ext cx="313228" cy="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389120" y="3968496"/>
            <a:ext cx="877824" cy="594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endCxn id="27" idx="1"/>
          </p:cNvCxnSpPr>
          <p:nvPr/>
        </p:nvCxnSpPr>
        <p:spPr>
          <a:xfrm flipV="1">
            <a:off x="5266944" y="3429000"/>
            <a:ext cx="792477" cy="5394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51836" y="3208639"/>
            <a:ext cx="3264408" cy="135421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Rule 5: Plotted point joined with a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DOT-TO-DOT</a:t>
            </a:r>
            <a:r>
              <a:rPr lang="en-GB" dirty="0" smtClean="0"/>
              <a:t> and NO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EXTRAPOLATION</a:t>
            </a:r>
          </a:p>
          <a:p>
            <a:r>
              <a:rPr lang="en-GB" sz="1400" i="1" dirty="0" smtClean="0"/>
              <a:t>Dot-to-dot connect only your plotted no, no points beyond what you have plotted. </a:t>
            </a:r>
            <a:endParaRPr lang="en-GB" sz="1400" i="1" dirty="0"/>
          </a:p>
        </p:txBody>
      </p:sp>
      <p:cxnSp>
        <p:nvCxnSpPr>
          <p:cNvPr id="51" name="Straight Arrow Connector 50"/>
          <p:cNvCxnSpPr>
            <a:stCxn id="49" idx="1"/>
          </p:cNvCxnSpPr>
          <p:nvPr/>
        </p:nvCxnSpPr>
        <p:spPr>
          <a:xfrm flipH="1" flipV="1">
            <a:off x="5390292" y="3877056"/>
            <a:ext cx="2461544" cy="869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805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181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3</cp:revision>
  <dcterms:created xsi:type="dcterms:W3CDTF">2017-10-04T08:09:57Z</dcterms:created>
  <dcterms:modified xsi:type="dcterms:W3CDTF">2017-11-09T08:08:10Z</dcterms:modified>
</cp:coreProperties>
</file>