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18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FBCA0-21B3-4969-9282-42686F8E6B31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0EBD-ECAB-498B-B262-5481B4C37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871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FBCA0-21B3-4969-9282-42686F8E6B31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0EBD-ECAB-498B-B262-5481B4C37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641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FBCA0-21B3-4969-9282-42686F8E6B31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0EBD-ECAB-498B-B262-5481B4C37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074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FBCA0-21B3-4969-9282-42686F8E6B31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0EBD-ECAB-498B-B262-5481B4C37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271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FBCA0-21B3-4969-9282-42686F8E6B31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0EBD-ECAB-498B-B262-5481B4C37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FBCA0-21B3-4969-9282-42686F8E6B31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0EBD-ECAB-498B-B262-5481B4C37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536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FBCA0-21B3-4969-9282-42686F8E6B31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0EBD-ECAB-498B-B262-5481B4C37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485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FBCA0-21B3-4969-9282-42686F8E6B31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0EBD-ECAB-498B-B262-5481B4C37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762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FBCA0-21B3-4969-9282-42686F8E6B31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0EBD-ECAB-498B-B262-5481B4C37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93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FBCA0-21B3-4969-9282-42686F8E6B31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0EBD-ECAB-498B-B262-5481B4C37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339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FBCA0-21B3-4969-9282-42686F8E6B31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0EBD-ECAB-498B-B262-5481B4C37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438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FBCA0-21B3-4969-9282-42686F8E6B31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90EBD-ECAB-498B-B262-5481B4C37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641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hscareers.nhs.uk/" TargetMode="External"/><Relationship Id="rId7" Type="http://schemas.openxmlformats.org/officeDocument/2006/relationships/hyperlink" Target="http://www.sthelenschamber.com/" TargetMode="External"/><Relationship Id="rId2" Type="http://schemas.openxmlformats.org/officeDocument/2006/relationships/hyperlink" Target="http://www.societyofbiology.org/education/career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areersbox.co.uk/sector.php?sector=47" TargetMode="External"/><Relationship Id="rId5" Type="http://schemas.openxmlformats.org/officeDocument/2006/relationships/hyperlink" Target="http://www.ucas.com/seps/profiles/biosciences" TargetMode="External"/><Relationship Id="rId4" Type="http://schemas.openxmlformats.org/officeDocument/2006/relationships/hyperlink" Target="http://www.sicb.org/career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u="sng" smtClean="0">
                <a:latin typeface="Comic Sans MS" pitchFamily="66" charset="0"/>
              </a:rPr>
              <a:t>Here are some links to some websites that you may find useful: </a:t>
            </a:r>
          </a:p>
        </p:txBody>
      </p:sp>
      <p:sp>
        <p:nvSpPr>
          <p:cNvPr id="27651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GB" sz="2400" b="1" smtClean="0">
                <a:latin typeface="Comic Sans MS" pitchFamily="66" charset="0"/>
                <a:hlinkClick r:id="rId2"/>
              </a:rPr>
              <a:t>Society of Biology</a:t>
            </a:r>
            <a:endParaRPr lang="en-GB" sz="2400" b="1" smtClean="0">
              <a:latin typeface="Comic Sans MS" pitchFamily="66" charset="0"/>
            </a:endParaRPr>
          </a:p>
          <a:p>
            <a:pPr marL="457200" indent="-457200">
              <a:buFontTx/>
              <a:buAutoNum type="arabicPeriod"/>
            </a:pPr>
            <a:r>
              <a:rPr lang="en-GB" sz="2400" b="1" smtClean="0">
                <a:latin typeface="Comic Sans MS" pitchFamily="66" charset="0"/>
              </a:rPr>
              <a:t>The </a:t>
            </a:r>
            <a:r>
              <a:rPr lang="en-GB" sz="2400" b="1" smtClean="0">
                <a:latin typeface="Comic Sans MS" pitchFamily="66" charset="0"/>
                <a:hlinkClick r:id="rId3"/>
              </a:rPr>
              <a:t>NHS Careers </a:t>
            </a:r>
            <a:r>
              <a:rPr lang="en-GB" sz="2400" b="1" smtClean="0">
                <a:latin typeface="Comic Sans MS" pitchFamily="66" charset="0"/>
              </a:rPr>
              <a:t>site</a:t>
            </a:r>
          </a:p>
          <a:p>
            <a:pPr marL="457200" indent="-457200">
              <a:buFontTx/>
              <a:buAutoNum type="arabicPeriod"/>
            </a:pPr>
            <a:r>
              <a:rPr lang="en-GB" sz="2400" b="1" smtClean="0">
                <a:latin typeface="Comic Sans MS" pitchFamily="66" charset="0"/>
                <a:hlinkClick r:id="rId4"/>
              </a:rPr>
              <a:t>The Society for Integrative and Comparative Biology</a:t>
            </a:r>
            <a:endParaRPr lang="en-GB" sz="2400" b="1" smtClean="0">
              <a:latin typeface="Comic Sans MS" pitchFamily="66" charset="0"/>
            </a:endParaRPr>
          </a:p>
          <a:p>
            <a:pPr marL="457200" indent="-457200">
              <a:buFontTx/>
              <a:buAutoNum type="arabicPeriod"/>
            </a:pPr>
            <a:r>
              <a:rPr lang="en-GB" sz="2400" b="1" smtClean="0">
                <a:latin typeface="Comic Sans MS" pitchFamily="66" charset="0"/>
                <a:hlinkClick r:id="rId5"/>
              </a:rPr>
              <a:t>UCAS BioSciences Employability Skills site</a:t>
            </a:r>
            <a:endParaRPr lang="en-GB" sz="2400" b="1" smtClean="0">
              <a:latin typeface="Comic Sans MS" pitchFamily="66" charset="0"/>
            </a:endParaRPr>
          </a:p>
          <a:p>
            <a:pPr marL="457200" indent="-457200">
              <a:buFontTx/>
              <a:buAutoNum type="arabicPeriod"/>
            </a:pPr>
            <a:r>
              <a:rPr lang="en-GB" sz="2400" b="1" smtClean="0">
                <a:latin typeface="Comic Sans MS" pitchFamily="66" charset="0"/>
                <a:hlinkClick r:id="rId6"/>
              </a:rPr>
              <a:t>Careersbox TV </a:t>
            </a:r>
            <a:r>
              <a:rPr lang="en-GB" sz="2400" b="1" smtClean="0">
                <a:latin typeface="Comic Sans MS" pitchFamily="66" charset="0"/>
              </a:rPr>
              <a:t>– lots of video clips relating to a whole range of different fields, including both courses and jobs.</a:t>
            </a:r>
          </a:p>
          <a:p>
            <a:pPr marL="457200" indent="-457200">
              <a:buFontTx/>
              <a:buAutoNum type="arabicPeriod"/>
            </a:pPr>
            <a:r>
              <a:rPr lang="en-GB" sz="2400" b="1" smtClean="0">
                <a:latin typeface="Comic Sans MS" pitchFamily="66" charset="0"/>
                <a:hlinkClick r:id="rId7"/>
              </a:rPr>
              <a:t>St Helens Chamber of Commerce </a:t>
            </a:r>
            <a:r>
              <a:rPr lang="en-GB" sz="2400" b="1" smtClean="0">
                <a:latin typeface="Comic Sans MS" pitchFamily="66" charset="0"/>
              </a:rPr>
              <a:t>– with opportunities for local apprenticeships and work.</a:t>
            </a:r>
          </a:p>
        </p:txBody>
      </p:sp>
    </p:spTree>
    <p:extLst>
      <p:ext uri="{BB962C8B-B14F-4D97-AF65-F5344CB8AC3E}">
        <p14:creationId xmlns:p14="http://schemas.microsoft.com/office/powerpoint/2010/main" val="129847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Comic Sans MS</vt:lpstr>
      <vt:lpstr>Office Theme</vt:lpstr>
      <vt:lpstr>Here are some links to some websites that you may find useful: </vt:lpstr>
    </vt:vector>
  </TitlesOfParts>
  <Company>Carmel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Here are some links to some websites that you may find useful:</dc:title>
  <dc:creator>Ruth Carey</dc:creator>
  <cp:lastModifiedBy>Kim Edgell</cp:lastModifiedBy>
  <cp:revision>2</cp:revision>
  <dcterms:created xsi:type="dcterms:W3CDTF">2013-01-25T10:11:28Z</dcterms:created>
  <dcterms:modified xsi:type="dcterms:W3CDTF">2017-02-23T10:45:22Z</dcterms:modified>
</cp:coreProperties>
</file>