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440A"/>
    <a:srgbClr val="E31A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96" y="28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7C6D7-177A-4EE8-9E3C-5DE647E4B294}" type="datetimeFigureOut">
              <a:rPr lang="en-GB" smtClean="0"/>
              <a:t>23/02/2017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B90BD-332D-41E6-A54F-905763B572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70727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7C6D7-177A-4EE8-9E3C-5DE647E4B294}" type="datetimeFigureOut">
              <a:rPr lang="en-GB" smtClean="0"/>
              <a:t>23/02/2017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B90BD-332D-41E6-A54F-905763B572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6189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7C6D7-177A-4EE8-9E3C-5DE647E4B294}" type="datetimeFigureOut">
              <a:rPr lang="en-GB" smtClean="0"/>
              <a:t>23/02/2017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B90BD-332D-41E6-A54F-905763B572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7788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7C6D7-177A-4EE8-9E3C-5DE647E4B294}" type="datetimeFigureOut">
              <a:rPr lang="en-GB" smtClean="0"/>
              <a:t>23/02/2017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B90BD-332D-41E6-A54F-905763B572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5893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7C6D7-177A-4EE8-9E3C-5DE647E4B294}" type="datetimeFigureOut">
              <a:rPr lang="en-GB" smtClean="0"/>
              <a:t>23/02/2017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B90BD-332D-41E6-A54F-905763B572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6324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7C6D7-177A-4EE8-9E3C-5DE647E4B294}" type="datetimeFigureOut">
              <a:rPr lang="en-GB" smtClean="0"/>
              <a:t>23/02/2017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B90BD-332D-41E6-A54F-905763B572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12901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7C6D7-177A-4EE8-9E3C-5DE647E4B294}" type="datetimeFigureOut">
              <a:rPr lang="en-GB" smtClean="0"/>
              <a:t>23/02/2017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B90BD-332D-41E6-A54F-905763B572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4240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7C6D7-177A-4EE8-9E3C-5DE647E4B294}" type="datetimeFigureOut">
              <a:rPr lang="en-GB" smtClean="0"/>
              <a:t>23/02/2017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B90BD-332D-41E6-A54F-905763B572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02617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7C6D7-177A-4EE8-9E3C-5DE647E4B294}" type="datetimeFigureOut">
              <a:rPr lang="en-GB" smtClean="0"/>
              <a:t>23/02/2017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B90BD-332D-41E6-A54F-905763B572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9850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7C6D7-177A-4EE8-9E3C-5DE647E4B294}" type="datetimeFigureOut">
              <a:rPr lang="en-GB" smtClean="0"/>
              <a:t>23/02/2017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B90BD-332D-41E6-A54F-905763B572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8799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7C6D7-177A-4EE8-9E3C-5DE647E4B294}" type="datetimeFigureOut">
              <a:rPr lang="en-GB" smtClean="0"/>
              <a:t>23/02/2017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B90BD-332D-41E6-A54F-905763B572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0296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E7C6D7-177A-4EE8-9E3C-5DE647E4B294}" type="datetimeFigureOut">
              <a:rPr lang="en-GB" smtClean="0"/>
              <a:t>23/02/2017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3B90BD-332D-41E6-A54F-905763B5723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229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08520" y="1"/>
            <a:ext cx="9252520" cy="764703"/>
          </a:xfrm>
        </p:spPr>
        <p:txBody>
          <a:bodyPr>
            <a:normAutofit/>
          </a:bodyPr>
          <a:lstStyle/>
          <a:p>
            <a:r>
              <a:rPr lang="en-GB" dirty="0" smtClean="0"/>
              <a:t>Your </a:t>
            </a:r>
            <a:r>
              <a:rPr lang="en-GB" smtClean="0"/>
              <a:t>Careers Poster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7504" y="692696"/>
            <a:ext cx="8928992" cy="6048672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70000"/>
              </a:lnSpc>
            </a:pPr>
            <a:r>
              <a:rPr lang="en-GB" dirty="0" smtClean="0">
                <a:solidFill>
                  <a:srgbClr val="FF0000"/>
                </a:solidFill>
              </a:rPr>
              <a:t>Must cover 1 page of A4</a:t>
            </a:r>
          </a:p>
          <a:p>
            <a:pPr>
              <a:lnSpc>
                <a:spcPct val="170000"/>
              </a:lnSpc>
            </a:pPr>
            <a:r>
              <a:rPr lang="en-GB" dirty="0" smtClean="0">
                <a:solidFill>
                  <a:srgbClr val="00B050"/>
                </a:solidFill>
              </a:rPr>
              <a:t>Minimum 1 applicable image </a:t>
            </a:r>
          </a:p>
          <a:p>
            <a:pPr>
              <a:lnSpc>
                <a:spcPct val="170000"/>
              </a:lnSpc>
            </a:pPr>
            <a:r>
              <a:rPr lang="en-GB" dirty="0" smtClean="0">
                <a:solidFill>
                  <a:srgbClr val="7030A0"/>
                </a:solidFill>
              </a:rPr>
              <a:t>Comic sans/Arial text minimum size 12 </a:t>
            </a:r>
          </a:p>
          <a:p>
            <a:pPr>
              <a:lnSpc>
                <a:spcPct val="170000"/>
              </a:lnSpc>
            </a:pPr>
            <a:r>
              <a:rPr lang="en-GB" dirty="0" smtClean="0">
                <a:solidFill>
                  <a:schemeClr val="tx2"/>
                </a:solidFill>
              </a:rPr>
              <a:t>No long continuous text </a:t>
            </a:r>
          </a:p>
          <a:p>
            <a:pPr>
              <a:lnSpc>
                <a:spcPct val="170000"/>
              </a:lnSpc>
            </a:pPr>
            <a:r>
              <a:rPr lang="en-GB" dirty="0" smtClean="0">
                <a:solidFill>
                  <a:srgbClr val="FF0000"/>
                </a:solidFill>
              </a:rPr>
              <a:t>Meet criteria on following slides </a:t>
            </a:r>
          </a:p>
          <a:p>
            <a:pPr>
              <a:lnSpc>
                <a:spcPct val="170000"/>
              </a:lnSpc>
            </a:pPr>
            <a:r>
              <a:rPr lang="en-GB" dirty="0" smtClean="0">
                <a:solidFill>
                  <a:srgbClr val="00B050"/>
                </a:solidFill>
              </a:rPr>
              <a:t>Colourful</a:t>
            </a:r>
          </a:p>
          <a:p>
            <a:pPr>
              <a:lnSpc>
                <a:spcPct val="170000"/>
              </a:lnSpc>
            </a:pPr>
            <a:r>
              <a:rPr lang="en-GB" dirty="0" smtClean="0">
                <a:solidFill>
                  <a:srgbClr val="7030A0"/>
                </a:solidFill>
              </a:rPr>
              <a:t>Eye-catching and interesting </a:t>
            </a:r>
          </a:p>
          <a:p>
            <a:pPr>
              <a:lnSpc>
                <a:spcPct val="170000"/>
              </a:lnSpc>
            </a:pPr>
            <a:r>
              <a:rPr lang="en-GB" dirty="0" smtClean="0">
                <a:solidFill>
                  <a:schemeClr val="tx2"/>
                </a:solidFill>
              </a:rPr>
              <a:t>Factually correct, minimum 2 different websites referenced. </a:t>
            </a:r>
          </a:p>
          <a:p>
            <a:pPr>
              <a:lnSpc>
                <a:spcPct val="170000"/>
              </a:lnSpc>
            </a:pPr>
            <a:r>
              <a:rPr lang="en-GB" b="1" dirty="0" smtClean="0"/>
              <a:t>Websites</a:t>
            </a:r>
            <a:r>
              <a:rPr lang="en-GB" dirty="0" smtClean="0"/>
              <a:t>: </a:t>
            </a:r>
            <a:r>
              <a:rPr lang="en-GB" dirty="0" smtClean="0">
                <a:solidFill>
                  <a:srgbClr val="FF0000"/>
                </a:solidFill>
              </a:rPr>
              <a:t>UCAS, prospects, Connect, NHS etc. There are loads of websites available so have a good look around the web. 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054223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116632"/>
            <a:ext cx="7772400" cy="1470025"/>
          </a:xfrm>
        </p:spPr>
        <p:txBody>
          <a:bodyPr/>
          <a:lstStyle/>
          <a:p>
            <a:r>
              <a:rPr lang="en-GB" dirty="0" smtClean="0">
                <a:solidFill>
                  <a:srgbClr val="E31AF8"/>
                </a:solidFill>
              </a:rPr>
              <a:t>Degree </a:t>
            </a:r>
            <a:endParaRPr lang="en-GB" dirty="0">
              <a:solidFill>
                <a:srgbClr val="E31AF8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1556792"/>
            <a:ext cx="8352928" cy="4896544"/>
          </a:xfrm>
        </p:spPr>
        <p:txBody>
          <a:bodyPr>
            <a:normAutofit lnSpcReduction="10000"/>
          </a:bodyPr>
          <a:lstStyle/>
          <a:p>
            <a:pPr algn="l"/>
            <a:r>
              <a:rPr lang="en-GB" dirty="0" smtClean="0">
                <a:solidFill>
                  <a:schemeClr val="accent4">
                    <a:lumMod val="50000"/>
                  </a:schemeClr>
                </a:solidFill>
              </a:rPr>
              <a:t>A-level requirements (grade/points/subjects)</a:t>
            </a:r>
          </a:p>
          <a:p>
            <a:pPr algn="l"/>
            <a:r>
              <a:rPr lang="en-GB" dirty="0" smtClean="0">
                <a:solidFill>
                  <a:schemeClr val="accent4">
                    <a:lumMod val="75000"/>
                  </a:schemeClr>
                </a:solidFill>
              </a:rPr>
              <a:t>Top Universities (locally/nationally)</a:t>
            </a:r>
          </a:p>
          <a:p>
            <a:pPr algn="l"/>
            <a:r>
              <a:rPr lang="en-GB" dirty="0" smtClean="0">
                <a:solidFill>
                  <a:srgbClr val="E31AF8"/>
                </a:solidFill>
              </a:rPr>
              <a:t>Teaching styles methods (Practical/problem based)</a:t>
            </a:r>
          </a:p>
          <a:p>
            <a:pPr algn="l"/>
            <a:r>
              <a:rPr lang="en-GB" dirty="0" smtClean="0">
                <a:solidFill>
                  <a:srgbClr val="7030A0"/>
                </a:solidFill>
              </a:rPr>
              <a:t>Degree options (3 year/4 year with placement)</a:t>
            </a:r>
          </a:p>
          <a:p>
            <a:pPr algn="l"/>
            <a:r>
              <a:rPr lang="en-GB" dirty="0" smtClean="0">
                <a:solidFill>
                  <a:schemeClr val="accent4">
                    <a:lumMod val="75000"/>
                  </a:schemeClr>
                </a:solidFill>
              </a:rPr>
              <a:t>Job prospects after degree </a:t>
            </a:r>
          </a:p>
          <a:p>
            <a:pPr algn="l"/>
            <a:r>
              <a:rPr lang="en-GB" dirty="0" smtClean="0">
                <a:solidFill>
                  <a:schemeClr val="accent4"/>
                </a:solidFill>
              </a:rPr>
              <a:t>Level of competition for places</a:t>
            </a:r>
          </a:p>
          <a:p>
            <a:pPr algn="l"/>
            <a:r>
              <a:rPr lang="en-GB" dirty="0" smtClean="0">
                <a:solidFill>
                  <a:srgbClr val="E31AF8"/>
                </a:solidFill>
              </a:rPr>
              <a:t>Work experience required? (Give examples) </a:t>
            </a:r>
          </a:p>
          <a:p>
            <a:pPr algn="l"/>
            <a:r>
              <a:rPr lang="en-GB" dirty="0" smtClean="0">
                <a:solidFill>
                  <a:srgbClr val="7030A0"/>
                </a:solidFill>
              </a:rPr>
              <a:t>Other important information. </a:t>
            </a:r>
          </a:p>
        </p:txBody>
      </p:sp>
    </p:spTree>
    <p:extLst>
      <p:ext uri="{BB962C8B-B14F-4D97-AF65-F5344CB8AC3E}">
        <p14:creationId xmlns:p14="http://schemas.microsoft.com/office/powerpoint/2010/main" val="21851492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188640"/>
            <a:ext cx="7772400" cy="1470025"/>
          </a:xfrm>
        </p:spPr>
        <p:txBody>
          <a:bodyPr/>
          <a:lstStyle/>
          <a:p>
            <a:r>
              <a:rPr lang="en-GB" dirty="0" smtClean="0">
                <a:solidFill>
                  <a:schemeClr val="accent2"/>
                </a:solidFill>
              </a:rPr>
              <a:t>Job/Career.</a:t>
            </a:r>
            <a:endParaRPr lang="en-GB" dirty="0">
              <a:solidFill>
                <a:schemeClr val="accent2"/>
              </a:solidFill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79512" y="1412776"/>
            <a:ext cx="8352928" cy="518457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A-level requirements (grade/points/subjects)</a:t>
            </a:r>
          </a:p>
          <a:p>
            <a:pPr algn="l"/>
            <a:r>
              <a:rPr lang="en-GB" dirty="0" smtClean="0">
                <a:solidFill>
                  <a:srgbClr val="FF0000"/>
                </a:solidFill>
              </a:rPr>
              <a:t>Universities requirements (degree type/grade)</a:t>
            </a:r>
          </a:p>
          <a:p>
            <a:pPr algn="l"/>
            <a:r>
              <a:rPr lang="en-GB" dirty="0" smtClean="0">
                <a:solidFill>
                  <a:srgbClr val="C00000"/>
                </a:solidFill>
              </a:rPr>
              <a:t>Job availability </a:t>
            </a:r>
          </a:p>
          <a:p>
            <a:pPr algn="l"/>
            <a:r>
              <a:rPr lang="en-GB" dirty="0" smtClean="0">
                <a:solidFill>
                  <a:srgbClr val="FC440A"/>
                </a:solidFill>
              </a:rPr>
              <a:t>Level of competition for positions</a:t>
            </a:r>
          </a:p>
          <a:p>
            <a:pPr algn="l"/>
            <a:r>
              <a:rPr lang="en-GB" dirty="0" smtClean="0">
                <a:solidFill>
                  <a:srgbClr val="FF0000"/>
                </a:solidFill>
              </a:rPr>
              <a:t>Starting wage and maximum wage (How do you increase wage?)</a:t>
            </a:r>
          </a:p>
          <a:p>
            <a:pPr algn="l"/>
            <a:r>
              <a:rPr lang="en-GB" dirty="0" smtClean="0">
                <a:solidFill>
                  <a:schemeClr val="accent2"/>
                </a:solidFill>
              </a:rPr>
              <a:t>Skills job requires </a:t>
            </a:r>
          </a:p>
          <a:p>
            <a:pPr algn="l"/>
            <a:r>
              <a:rPr lang="en-GB" dirty="0" smtClean="0">
                <a:solidFill>
                  <a:srgbClr val="FF0000"/>
                </a:solidFill>
              </a:rPr>
              <a:t>Working week </a:t>
            </a:r>
          </a:p>
          <a:p>
            <a:pPr algn="l"/>
            <a:r>
              <a:rPr lang="en-GB" dirty="0" smtClean="0">
                <a:solidFill>
                  <a:srgbClr val="FC440A"/>
                </a:solidFill>
              </a:rPr>
              <a:t>Work experience required? (Give examples) </a:t>
            </a:r>
          </a:p>
          <a:p>
            <a:pPr algn="l"/>
            <a:r>
              <a:rPr lang="en-GB" dirty="0" smtClean="0">
                <a:solidFill>
                  <a:schemeClr val="accent2">
                    <a:lumMod val="75000"/>
                  </a:schemeClr>
                </a:solidFill>
              </a:rPr>
              <a:t>Other important information. (requires travel/work environment/job challenging/training required) </a:t>
            </a:r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7466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188640"/>
            <a:ext cx="7772400" cy="1470025"/>
          </a:xfrm>
        </p:spPr>
        <p:txBody>
          <a:bodyPr/>
          <a:lstStyle/>
          <a:p>
            <a:r>
              <a:rPr lang="en-GB" dirty="0" smtClean="0">
                <a:solidFill>
                  <a:srgbClr val="00B050"/>
                </a:solidFill>
              </a:rPr>
              <a:t>Famous Scientist </a:t>
            </a:r>
            <a:endParaRPr lang="en-GB" dirty="0">
              <a:solidFill>
                <a:srgbClr val="00B050"/>
              </a:solidFill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79512" y="1412776"/>
            <a:ext cx="8352928" cy="51845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dirty="0" smtClean="0">
                <a:solidFill>
                  <a:srgbClr val="92D050"/>
                </a:solidFill>
              </a:rPr>
              <a:t>Full name and age</a:t>
            </a:r>
          </a:p>
          <a:p>
            <a:pPr algn="l"/>
            <a:r>
              <a:rPr lang="en-GB" dirty="0" smtClean="0">
                <a:solidFill>
                  <a:schemeClr val="accent3">
                    <a:lumMod val="75000"/>
                  </a:schemeClr>
                </a:solidFill>
              </a:rPr>
              <a:t>Country of origin </a:t>
            </a:r>
          </a:p>
          <a:p>
            <a:pPr algn="l"/>
            <a:r>
              <a:rPr lang="en-GB" dirty="0" smtClean="0">
                <a:solidFill>
                  <a:schemeClr val="accent3">
                    <a:lumMod val="50000"/>
                  </a:schemeClr>
                </a:solidFill>
              </a:rPr>
              <a:t>Country worked in </a:t>
            </a:r>
          </a:p>
          <a:p>
            <a:pPr algn="l"/>
            <a:r>
              <a:rPr lang="en-GB" dirty="0" smtClean="0">
                <a:solidFill>
                  <a:srgbClr val="00B050"/>
                </a:solidFill>
              </a:rPr>
              <a:t>Field of science worked in (multiple disciplines include all)</a:t>
            </a:r>
          </a:p>
          <a:p>
            <a:pPr algn="l"/>
            <a:r>
              <a:rPr lang="en-GB" dirty="0" smtClean="0">
                <a:solidFill>
                  <a:schemeClr val="accent3">
                    <a:lumMod val="50000"/>
                  </a:schemeClr>
                </a:solidFill>
              </a:rPr>
              <a:t>Work most known for (description of why this work was important ) </a:t>
            </a:r>
          </a:p>
          <a:p>
            <a:pPr algn="l"/>
            <a:r>
              <a:rPr lang="en-GB" dirty="0" smtClean="0">
                <a:solidFill>
                  <a:schemeClr val="accent3">
                    <a:lumMod val="75000"/>
                  </a:schemeClr>
                </a:solidFill>
              </a:rPr>
              <a:t>Prizes won and year </a:t>
            </a:r>
          </a:p>
        </p:txBody>
      </p:sp>
    </p:spTree>
    <p:extLst>
      <p:ext uri="{BB962C8B-B14F-4D97-AF65-F5344CB8AC3E}">
        <p14:creationId xmlns:p14="http://schemas.microsoft.com/office/powerpoint/2010/main" val="27849504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211</Words>
  <Application>Microsoft Office PowerPoint</Application>
  <PresentationFormat>On-screen Show (4:3)</PresentationFormat>
  <Paragraphs>36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Your Careers Poster</vt:lpstr>
      <vt:lpstr>Degree </vt:lpstr>
      <vt:lpstr>Job/Career.</vt:lpstr>
      <vt:lpstr>Famous Scientist </vt:lpstr>
    </vt:vector>
  </TitlesOfParts>
  <Company>Carmel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Requirements</dc:title>
  <dc:creator>Carmel College</dc:creator>
  <cp:lastModifiedBy>Kim Edgell</cp:lastModifiedBy>
  <cp:revision>5</cp:revision>
  <dcterms:created xsi:type="dcterms:W3CDTF">2014-10-20T11:00:32Z</dcterms:created>
  <dcterms:modified xsi:type="dcterms:W3CDTF">2017-02-23T10:47:14Z</dcterms:modified>
</cp:coreProperties>
</file>