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>
        <p:scale>
          <a:sx n="60" d="100"/>
          <a:sy n="60" d="100"/>
        </p:scale>
        <p:origin x="1836" y="1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E4AA-C570-4856-9A18-A1280FA1D423}" type="datetimeFigureOut">
              <a:rPr lang="en-GB" smtClean="0"/>
              <a:t>05/09/2016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B195-7762-438D-BC0C-1A884DDE8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153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E4AA-C570-4856-9A18-A1280FA1D423}" type="datetimeFigureOut">
              <a:rPr lang="en-GB" smtClean="0"/>
              <a:t>05/09/2016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B195-7762-438D-BC0C-1A884DDE8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392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E4AA-C570-4856-9A18-A1280FA1D423}" type="datetimeFigureOut">
              <a:rPr lang="en-GB" smtClean="0"/>
              <a:t>05/09/2016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B195-7762-438D-BC0C-1A884DDE8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244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E4AA-C570-4856-9A18-A1280FA1D423}" type="datetimeFigureOut">
              <a:rPr lang="en-GB" smtClean="0"/>
              <a:t>05/09/2016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B195-7762-438D-BC0C-1A884DDE8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860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E4AA-C570-4856-9A18-A1280FA1D423}" type="datetimeFigureOut">
              <a:rPr lang="en-GB" smtClean="0"/>
              <a:t>05/09/2016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B195-7762-438D-BC0C-1A884DDE8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472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E4AA-C570-4856-9A18-A1280FA1D423}" type="datetimeFigureOut">
              <a:rPr lang="en-GB" smtClean="0"/>
              <a:t>05/09/2016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B195-7762-438D-BC0C-1A884DDE8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23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E4AA-C570-4856-9A18-A1280FA1D423}" type="datetimeFigureOut">
              <a:rPr lang="en-GB" smtClean="0"/>
              <a:t>05/09/2016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B195-7762-438D-BC0C-1A884DDE8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185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E4AA-C570-4856-9A18-A1280FA1D423}" type="datetimeFigureOut">
              <a:rPr lang="en-GB" smtClean="0"/>
              <a:t>05/09/2016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B195-7762-438D-BC0C-1A884DDE8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36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E4AA-C570-4856-9A18-A1280FA1D423}" type="datetimeFigureOut">
              <a:rPr lang="en-GB" smtClean="0"/>
              <a:t>05/09/2016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B195-7762-438D-BC0C-1A884DDE8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264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E4AA-C570-4856-9A18-A1280FA1D423}" type="datetimeFigureOut">
              <a:rPr lang="en-GB" smtClean="0"/>
              <a:t>05/09/2016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B195-7762-438D-BC0C-1A884DDE8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807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E4AA-C570-4856-9A18-A1280FA1D423}" type="datetimeFigureOut">
              <a:rPr lang="en-GB" smtClean="0"/>
              <a:t>05/09/2016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3B195-7762-438D-BC0C-1A884DDE8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866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8E4AA-C570-4856-9A18-A1280FA1D423}" type="datetimeFigureOut">
              <a:rPr lang="en-GB" smtClean="0"/>
              <a:t>05/09/2016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3B195-7762-438D-BC0C-1A884DDE8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991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146790"/>
              </p:ext>
            </p:extLst>
          </p:nvPr>
        </p:nvGraphicFramePr>
        <p:xfrm>
          <a:off x="270764" y="1357026"/>
          <a:ext cx="11744452" cy="5398011"/>
        </p:xfrm>
        <a:graphic>
          <a:graphicData uri="http://schemas.openxmlformats.org/drawingml/2006/table">
            <a:tbl>
              <a:tblPr firstRow="1" firstCol="1" bandRow="1"/>
              <a:tblGrid>
                <a:gridCol w="927100">
                  <a:extLst>
                    <a:ext uri="{9D8B030D-6E8A-4147-A177-3AD203B41FA5}">
                      <a16:colId xmlns:a16="http://schemas.microsoft.com/office/drawing/2014/main" val="2667216374"/>
                    </a:ext>
                  </a:extLst>
                </a:gridCol>
                <a:gridCol w="6901666">
                  <a:extLst>
                    <a:ext uri="{9D8B030D-6E8A-4147-A177-3AD203B41FA5}">
                      <a16:colId xmlns:a16="http://schemas.microsoft.com/office/drawing/2014/main" val="2003556841"/>
                    </a:ext>
                  </a:extLst>
                </a:gridCol>
                <a:gridCol w="3915686">
                  <a:extLst>
                    <a:ext uri="{9D8B030D-6E8A-4147-A177-3AD203B41FA5}">
                      <a16:colId xmlns:a16="http://schemas.microsoft.com/office/drawing/2014/main" val="28896791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Tick it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Timing &amp; activity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When? 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90027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15mins </a:t>
                      </a:r>
                      <a:r>
                        <a:rPr lang="en-GB" sz="16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– Go through lesson notes making sure you UNDERSTAND the work, organise file</a:t>
                      </a:r>
                      <a:r>
                        <a:rPr lang="en-GB" sz="16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Daily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6731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15mins</a:t>
                      </a:r>
                      <a:r>
                        <a:rPr lang="en-GB" sz="16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 Write out all specific new terms and </a:t>
                      </a:r>
                      <a:r>
                        <a:rPr lang="en-GB" sz="16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definitions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Daily 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4577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1hr-</a:t>
                      </a:r>
                      <a:r>
                        <a:rPr lang="en-GB" sz="16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Make revision resources for your learning style. </a:t>
                      </a:r>
                      <a:endParaRPr lang="en-GB" sz="1600" dirty="0" smtClean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Weekly 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9367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1hr</a:t>
                      </a:r>
                      <a:r>
                        <a:rPr lang="en-GB" sz="16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Practicing exam questions using revision materials,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Self mark exam questions adding missed marks to your revision resource </a:t>
                      </a:r>
                      <a:endParaRPr lang="en-GB" sz="1600" dirty="0" smtClean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Weekly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8609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30mins</a:t>
                      </a:r>
                      <a:r>
                        <a:rPr lang="en-GB" sz="16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Complete and go through homework that has been returned adding corrections to revision/class notes. </a:t>
                      </a:r>
                      <a:endParaRPr lang="en-GB" sz="1600" dirty="0" smtClean="0"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Weekly 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98963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30mins</a:t>
                      </a:r>
                      <a:r>
                        <a:rPr lang="en-GB" sz="16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Reading around the syllabus. (e.g. BBC website, New scientist, </a:t>
                      </a:r>
                      <a:r>
                        <a:rPr lang="en-GB" sz="1600" dirty="0" err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IFLScience</a:t>
                      </a:r>
                      <a:r>
                        <a:rPr lang="en-GB" sz="16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website, institute for Biology, Big picture website, TED talks</a:t>
                      </a:r>
                      <a:r>
                        <a:rPr lang="en-GB" sz="16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Weekly 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750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1hr</a:t>
                      </a:r>
                      <a:r>
                        <a:rPr lang="en-GB" sz="16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Go through revision notes to consolidate your learning</a:t>
                      </a:r>
                      <a:r>
                        <a:rPr lang="en-GB" sz="16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Monthly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29707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57400" y="274320"/>
            <a:ext cx="78612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does my </a:t>
            </a:r>
            <a:r>
              <a:rPr lang="en-GB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additional</a:t>
            </a:r>
            <a:r>
              <a:rPr lang="en-GB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4-6 hours </a:t>
            </a:r>
            <a:r>
              <a:rPr lang="en-GB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 like?</a:t>
            </a:r>
            <a:endParaRPr lang="en-GB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7798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794727"/>
            <a:ext cx="11481816" cy="327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u="sng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Other suggestions: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b="1" u="sng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Peer to Peer- </a:t>
            </a: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Meeting with other members of the group to practice exam questions/revision </a:t>
            </a:r>
            <a:r>
              <a:rPr lang="en-GB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techniques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b="1" u="sng" dirty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Use examiners report- </a:t>
            </a: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If you are doing past paper also download examiners report to identify most common student mistakes, add these to your revision </a:t>
            </a:r>
            <a:r>
              <a:rPr lang="en-GB" dirty="0" smtClean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materials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GB" b="1" u="sng" dirty="0">
                <a:solidFill>
                  <a:schemeClr val="accent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Researching beyond the syllabus- </a:t>
            </a:r>
            <a:r>
              <a:rPr lang="en-GB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Your 25 marks essay and universities will expect you to have read beyond the syllabus using books, articles, magazines etc. 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274320"/>
            <a:ext cx="78612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does my </a:t>
            </a:r>
            <a:r>
              <a:rPr lang="en-GB" sz="3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additional</a:t>
            </a:r>
            <a:r>
              <a:rPr lang="en-GB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4-6 hours </a:t>
            </a:r>
            <a:r>
              <a:rPr lang="en-GB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look like?</a:t>
            </a:r>
            <a:endParaRPr lang="en-GB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8381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5439" t="49719" r="26842" b="19965"/>
          <a:stretch/>
        </p:blipFill>
        <p:spPr>
          <a:xfrm>
            <a:off x="208546" y="1155030"/>
            <a:ext cx="11595471" cy="46040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848" y="252744"/>
            <a:ext cx="8138865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381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851" y="266741"/>
            <a:ext cx="8138865" cy="9022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8758" y="1540042"/>
            <a:ext cx="1163052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4.40 hours teaching</a:t>
            </a:r>
          </a:p>
          <a:p>
            <a:r>
              <a:rPr lang="en-GB" sz="2000" dirty="0" smtClean="0">
                <a:latin typeface="Comic Sans MS" panose="030F0702030302020204" pitchFamily="66" charset="0"/>
              </a:rPr>
              <a:t>5.25 hours additional learning </a:t>
            </a:r>
          </a:p>
          <a:p>
            <a:r>
              <a:rPr lang="en-GB" sz="2000" dirty="0" smtClean="0">
                <a:latin typeface="Comic Sans MS" panose="030F0702030302020204" pitchFamily="66" charset="0"/>
              </a:rPr>
              <a:t>------</a:t>
            </a:r>
          </a:p>
          <a:p>
            <a:r>
              <a:rPr lang="en-GB" sz="2000" b="1" dirty="0" smtClean="0">
                <a:latin typeface="Comic Sans MS" panose="030F0702030302020204" pitchFamily="66" charset="0"/>
              </a:rPr>
              <a:t>10 hours 05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mins</a:t>
            </a:r>
            <a:r>
              <a:rPr lang="en-GB" sz="2000" b="1" dirty="0" smtClean="0">
                <a:latin typeface="Comic Sans MS" panose="030F0702030302020204" pitchFamily="66" charset="0"/>
              </a:rPr>
              <a:t> per subject per week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10.05 x 3 subjects = </a:t>
            </a:r>
            <a:r>
              <a:rPr lang="en-GB" sz="2000" b="1" dirty="0" smtClean="0">
                <a:latin typeface="Comic Sans MS" panose="030F0702030302020204" pitchFamily="66" charset="0"/>
              </a:rPr>
              <a:t>30 hours 15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mins</a:t>
            </a:r>
            <a:r>
              <a:rPr lang="en-GB" sz="2000" b="1" dirty="0">
                <a:latin typeface="Comic Sans MS" panose="030F0702030302020204" pitchFamily="66" charset="0"/>
              </a:rPr>
              <a:t> </a:t>
            </a:r>
            <a:r>
              <a:rPr lang="en-GB" sz="2000" b="1" dirty="0" smtClean="0">
                <a:latin typeface="Comic Sans MS" panose="030F0702030302020204" pitchFamily="66" charset="0"/>
              </a:rPr>
              <a:t>lesson time + additional learning for all subjects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Average working week in a job = </a:t>
            </a:r>
            <a:r>
              <a:rPr lang="en-GB" sz="2000" b="1" dirty="0" smtClean="0">
                <a:latin typeface="Comic Sans MS" panose="030F0702030302020204" pitchFamily="66" charset="0"/>
              </a:rPr>
              <a:t>37 hours 30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mins</a:t>
            </a:r>
            <a:r>
              <a:rPr lang="en-GB" sz="2000" b="1" dirty="0" smtClean="0"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latin typeface="Comic Sans MS" panose="030F0702030302020204" pitchFamily="66" charset="0"/>
              </a:rPr>
              <a:t>(with doesn’t include lunch breaks)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College timetable = </a:t>
            </a:r>
            <a:r>
              <a:rPr lang="en-GB" sz="2000" b="1" dirty="0" smtClean="0">
                <a:latin typeface="Comic Sans MS" panose="030F0702030302020204" pitchFamily="66" charset="0"/>
              </a:rPr>
              <a:t>28 hours potential hours</a:t>
            </a:r>
            <a:r>
              <a:rPr lang="en-GB" sz="2000" dirty="0" smtClean="0">
                <a:latin typeface="Comic Sans MS" panose="030F0702030302020204" pitchFamily="66" charset="0"/>
              </a:rPr>
              <a:t>. 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So, if you use your college time effectively you will only need to do </a:t>
            </a:r>
            <a:r>
              <a:rPr lang="en-GB" sz="2000" b="1" dirty="0" smtClean="0">
                <a:latin typeface="Comic Sans MS" panose="030F0702030302020204" pitchFamily="66" charset="0"/>
              </a:rPr>
              <a:t>~ 2-3 hours at home</a:t>
            </a:r>
            <a:r>
              <a:rPr lang="en-GB" sz="2000" dirty="0">
                <a:latin typeface="Comic Sans MS" panose="030F0702030302020204" pitchFamily="66" charset="0"/>
              </a:rPr>
              <a:t> </a:t>
            </a:r>
            <a:r>
              <a:rPr lang="en-GB" sz="2000" dirty="0" smtClean="0">
                <a:latin typeface="Comic Sans MS" panose="030F0702030302020204" pitchFamily="66" charset="0"/>
              </a:rPr>
              <a:t>and still have lunch everyday with friends.  </a:t>
            </a:r>
            <a:endParaRPr lang="en-GB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714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299</Words>
  <Application>Microsoft Office PowerPoint</Application>
  <PresentationFormat>Widescreen</PresentationFormat>
  <Paragraphs>45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Carmel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2</cp:revision>
  <dcterms:created xsi:type="dcterms:W3CDTF">2016-09-05T12:41:52Z</dcterms:created>
  <dcterms:modified xsi:type="dcterms:W3CDTF">2016-09-05T12:53:01Z</dcterms:modified>
</cp:coreProperties>
</file>