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3" r:id="rId7"/>
    <p:sldId id="266" r:id="rId8"/>
    <p:sldId id="264" r:id="rId9"/>
    <p:sldId id="265" r:id="rId10"/>
    <p:sldId id="267" r:id="rId11"/>
    <p:sldId id="268" r:id="rId12"/>
    <p:sldId id="261" r:id="rId13"/>
    <p:sldId id="260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58267E-F2C4-404F-A262-4CB5D7304537}" type="doc">
      <dgm:prSet loTypeId="urn:microsoft.com/office/officeart/2005/8/layout/equation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E6FD3F01-D04B-4387-AEBA-EBAB77967E66}">
      <dgm:prSet phldrT="[Text]" custT="1"/>
      <dgm:spPr/>
      <dgm:t>
        <a:bodyPr/>
        <a:lstStyle/>
        <a:p>
          <a:r>
            <a:rPr lang="en-GB" sz="2000" b="1" dirty="0" smtClean="0">
              <a:solidFill>
                <a:schemeClr val="tx1"/>
              </a:solidFill>
              <a:latin typeface="Comic Sans MS" panose="030F0702030302020204" pitchFamily="66" charset="0"/>
            </a:rPr>
            <a:t>Numeracy</a:t>
          </a:r>
          <a:endParaRPr lang="en-GB" sz="2000" b="1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FCCAE38B-6151-41B1-9C6A-111B1427FC6F}" type="parTrans" cxnId="{61AAA79B-C0AA-4B7A-89A8-6F9C84092789}">
      <dgm:prSet/>
      <dgm:spPr/>
      <dgm:t>
        <a:bodyPr/>
        <a:lstStyle/>
        <a:p>
          <a:endParaRPr lang="en-GB"/>
        </a:p>
      </dgm:t>
    </dgm:pt>
    <dgm:pt modelId="{58EE1A59-43E3-4959-AD87-EECFFBEF67D0}" type="sibTrans" cxnId="{61AAA79B-C0AA-4B7A-89A8-6F9C84092789}">
      <dgm:prSet/>
      <dgm:spPr/>
      <dgm:t>
        <a:bodyPr/>
        <a:lstStyle/>
        <a:p>
          <a:endParaRPr lang="en-GB"/>
        </a:p>
      </dgm:t>
    </dgm:pt>
    <dgm:pt modelId="{76785E4D-8F44-4609-BA0F-E277C5B359F9}">
      <dgm:prSet phldrT="[Text]" custT="1"/>
      <dgm:spPr/>
      <dgm:t>
        <a:bodyPr/>
        <a:lstStyle/>
        <a:p>
          <a:r>
            <a:rPr lang="en-GB" sz="2000" b="1" dirty="0" smtClean="0">
              <a:solidFill>
                <a:schemeClr val="tx1"/>
              </a:solidFill>
              <a:latin typeface="Comic Sans MS" panose="030F0702030302020204" pitchFamily="66" charset="0"/>
            </a:rPr>
            <a:t>Literacy</a:t>
          </a:r>
          <a:endParaRPr lang="en-GB" sz="2000" b="1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6FAE5B3E-EB8E-4D41-AFA5-3837F2C39E8B}" type="parTrans" cxnId="{04814685-6F6A-4BB7-97AA-33E03A17957E}">
      <dgm:prSet/>
      <dgm:spPr/>
      <dgm:t>
        <a:bodyPr/>
        <a:lstStyle/>
        <a:p>
          <a:endParaRPr lang="en-GB"/>
        </a:p>
      </dgm:t>
    </dgm:pt>
    <dgm:pt modelId="{E925E138-33EF-476E-948C-AA6ECD1B1D9A}" type="sibTrans" cxnId="{04814685-6F6A-4BB7-97AA-33E03A17957E}">
      <dgm:prSet/>
      <dgm:spPr/>
      <dgm:t>
        <a:bodyPr/>
        <a:lstStyle/>
        <a:p>
          <a:endParaRPr lang="en-GB"/>
        </a:p>
      </dgm:t>
    </dgm:pt>
    <dgm:pt modelId="{C4047057-4433-4ED9-B6C1-7400C8737032}">
      <dgm:prSet phldrT="[Text]" custT="1"/>
      <dgm:spPr/>
      <dgm:t>
        <a:bodyPr/>
        <a:lstStyle/>
        <a:p>
          <a:r>
            <a:rPr lang="en-GB" sz="2000" b="1" dirty="0" smtClean="0">
              <a:solidFill>
                <a:schemeClr val="tx1"/>
              </a:solidFill>
              <a:latin typeface="Comic Sans MS" panose="030F0702030302020204" pitchFamily="66" charset="0"/>
            </a:rPr>
            <a:t>Information &amp; Communication Technology</a:t>
          </a:r>
          <a:endParaRPr lang="en-GB" sz="2000" b="1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B6866D69-3458-43D4-AB95-5F9B2B4D2894}" type="parTrans" cxnId="{FECA8485-1E39-4A36-B2B8-6D029F6864AB}">
      <dgm:prSet/>
      <dgm:spPr/>
      <dgm:t>
        <a:bodyPr/>
        <a:lstStyle/>
        <a:p>
          <a:endParaRPr lang="en-GB"/>
        </a:p>
      </dgm:t>
    </dgm:pt>
    <dgm:pt modelId="{6B3A3AFE-A6EF-4E3F-BB43-06DCCDD7D426}" type="sibTrans" cxnId="{FECA8485-1E39-4A36-B2B8-6D029F6864AB}">
      <dgm:prSet/>
      <dgm:spPr/>
      <dgm:t>
        <a:bodyPr/>
        <a:lstStyle/>
        <a:p>
          <a:endParaRPr lang="en-GB"/>
        </a:p>
      </dgm:t>
    </dgm:pt>
    <dgm:pt modelId="{5D1C8482-2F6C-4715-87C3-62B24260A8D0}">
      <dgm:prSet phldrT="[Text]" custT="1"/>
      <dgm:spPr/>
      <dgm:t>
        <a:bodyPr/>
        <a:lstStyle/>
        <a:p>
          <a:r>
            <a:rPr lang="en-GB" sz="2000" b="1" dirty="0" smtClean="0">
              <a:solidFill>
                <a:schemeClr val="tx1"/>
              </a:solidFill>
              <a:latin typeface="Comic Sans MS" panose="030F0702030302020204" pitchFamily="66" charset="0"/>
            </a:rPr>
            <a:t>Research skills</a:t>
          </a:r>
          <a:endParaRPr lang="en-GB" sz="2000" b="1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41429880-51EE-447C-92B3-F9D52FBA26FB}" type="parTrans" cxnId="{B1275401-BEBA-4AEA-BC78-35149E61E966}">
      <dgm:prSet/>
      <dgm:spPr/>
      <dgm:t>
        <a:bodyPr/>
        <a:lstStyle/>
        <a:p>
          <a:endParaRPr lang="en-GB"/>
        </a:p>
      </dgm:t>
    </dgm:pt>
    <dgm:pt modelId="{94C67CEC-3A91-4431-A778-8EAA19AEA005}" type="sibTrans" cxnId="{B1275401-BEBA-4AEA-BC78-35149E61E966}">
      <dgm:prSet/>
      <dgm:spPr/>
      <dgm:t>
        <a:bodyPr/>
        <a:lstStyle/>
        <a:p>
          <a:endParaRPr lang="en-GB"/>
        </a:p>
      </dgm:t>
    </dgm:pt>
    <dgm:pt modelId="{C59A0C86-60BB-4E17-B546-33ADA2C0D17F}">
      <dgm:prSet custT="1"/>
      <dgm:spPr/>
      <dgm:t>
        <a:bodyPr/>
        <a:lstStyle/>
        <a:p>
          <a:r>
            <a:rPr lang="en-GB" sz="2000" b="0" dirty="0" smtClean="0">
              <a:solidFill>
                <a:schemeClr val="tx1"/>
              </a:solidFill>
              <a:latin typeface="Comic Sans MS" panose="030F0702030302020204" pitchFamily="66" charset="0"/>
            </a:rPr>
            <a:t>Feedback &amp; reflection</a:t>
          </a:r>
          <a:endParaRPr lang="en-GB" sz="2000" b="0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6C2EC66A-251C-42FE-A102-FE62D38D918B}" type="parTrans" cxnId="{73E8E3E5-64C6-4DCA-B0F5-DD4715C8EF3F}">
      <dgm:prSet/>
      <dgm:spPr/>
      <dgm:t>
        <a:bodyPr/>
        <a:lstStyle/>
        <a:p>
          <a:endParaRPr lang="en-GB"/>
        </a:p>
      </dgm:t>
    </dgm:pt>
    <dgm:pt modelId="{E5A66872-D3AC-4A57-BD33-7F61076EEE45}" type="sibTrans" cxnId="{73E8E3E5-64C6-4DCA-B0F5-DD4715C8EF3F}">
      <dgm:prSet/>
      <dgm:spPr/>
      <dgm:t>
        <a:bodyPr/>
        <a:lstStyle/>
        <a:p>
          <a:endParaRPr lang="en-GB"/>
        </a:p>
      </dgm:t>
    </dgm:pt>
    <dgm:pt modelId="{47A4135B-5C24-4402-B904-757657C62530}">
      <dgm:prSet custT="1"/>
      <dgm:spPr/>
      <dgm:t>
        <a:bodyPr/>
        <a:lstStyle/>
        <a:p>
          <a:r>
            <a:rPr lang="en-GB" sz="2400" b="1" dirty="0" smtClean="0">
              <a:solidFill>
                <a:schemeClr val="tx1"/>
              </a:solidFill>
              <a:latin typeface="Comic Sans MS" panose="030F0702030302020204" pitchFamily="66" charset="0"/>
            </a:rPr>
            <a:t>Skills for Learning</a:t>
          </a:r>
          <a:endParaRPr lang="en-GB" sz="2400" b="1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CB7CDCD0-8AD7-4DBF-8EF4-044AD9F45846}" type="parTrans" cxnId="{7524E7C5-55B5-401A-9C1F-02E7A8AB3FE8}">
      <dgm:prSet/>
      <dgm:spPr/>
      <dgm:t>
        <a:bodyPr/>
        <a:lstStyle/>
        <a:p>
          <a:endParaRPr lang="en-GB"/>
        </a:p>
      </dgm:t>
    </dgm:pt>
    <dgm:pt modelId="{5F0F1453-C2F6-434E-B94D-82846A9DB645}" type="sibTrans" cxnId="{7524E7C5-55B5-401A-9C1F-02E7A8AB3FE8}">
      <dgm:prSet/>
      <dgm:spPr/>
      <dgm:t>
        <a:bodyPr/>
        <a:lstStyle/>
        <a:p>
          <a:endParaRPr lang="en-GB"/>
        </a:p>
      </dgm:t>
    </dgm:pt>
    <dgm:pt modelId="{B8449FE4-35E6-41F2-89F1-D653400BA5BD}" type="pres">
      <dgm:prSet presAssocID="{BD58267E-F2C4-404F-A262-4CB5D7304537}" presName="Name0" presStyleCnt="0">
        <dgm:presLayoutVars>
          <dgm:dir/>
          <dgm:resizeHandles val="exact"/>
        </dgm:presLayoutVars>
      </dgm:prSet>
      <dgm:spPr/>
    </dgm:pt>
    <dgm:pt modelId="{026EAD7A-0B03-459E-A463-1299B8760759}" type="pres">
      <dgm:prSet presAssocID="{BD58267E-F2C4-404F-A262-4CB5D7304537}" presName="vNodes" presStyleCnt="0"/>
      <dgm:spPr/>
    </dgm:pt>
    <dgm:pt modelId="{36F5D3E9-D3F5-47D2-8350-115F1B8D7393}" type="pres">
      <dgm:prSet presAssocID="{E6FD3F01-D04B-4387-AEBA-EBAB77967E66}" presName="node" presStyleLbl="node1" presStyleIdx="0" presStyleCnt="6" custScaleX="520856" custScaleY="65498">
        <dgm:presLayoutVars>
          <dgm:bulletEnabled val="1"/>
        </dgm:presLayoutVars>
      </dgm:prSet>
      <dgm:spPr/>
    </dgm:pt>
    <dgm:pt modelId="{2E5A00E2-3E31-4F79-BE34-72C8A1EA96A1}" type="pres">
      <dgm:prSet presAssocID="{58EE1A59-43E3-4959-AD87-EECFFBEF67D0}" presName="spacerT" presStyleCnt="0"/>
      <dgm:spPr/>
    </dgm:pt>
    <dgm:pt modelId="{3DAB96AA-3019-466C-ABC3-8D32166E4E03}" type="pres">
      <dgm:prSet presAssocID="{58EE1A59-43E3-4959-AD87-EECFFBEF67D0}" presName="sibTrans" presStyleLbl="sibTrans2D1" presStyleIdx="0" presStyleCnt="5"/>
      <dgm:spPr/>
    </dgm:pt>
    <dgm:pt modelId="{BFC66EFE-8012-4758-B98B-587CFB6AD6BA}" type="pres">
      <dgm:prSet presAssocID="{58EE1A59-43E3-4959-AD87-EECFFBEF67D0}" presName="spacerB" presStyleCnt="0"/>
      <dgm:spPr/>
    </dgm:pt>
    <dgm:pt modelId="{8962CA1E-36D8-4161-B418-218F3353F8FC}" type="pres">
      <dgm:prSet presAssocID="{76785E4D-8F44-4609-BA0F-E277C5B359F9}" presName="node" presStyleLbl="node1" presStyleIdx="1" presStyleCnt="6" custScaleX="598663" custScaleY="73660">
        <dgm:presLayoutVars>
          <dgm:bulletEnabled val="1"/>
        </dgm:presLayoutVars>
      </dgm:prSet>
      <dgm:spPr/>
    </dgm:pt>
    <dgm:pt modelId="{285124D5-05D4-43B5-81D4-128C1B0A25E9}" type="pres">
      <dgm:prSet presAssocID="{E925E138-33EF-476E-948C-AA6ECD1B1D9A}" presName="spacerT" presStyleCnt="0"/>
      <dgm:spPr/>
    </dgm:pt>
    <dgm:pt modelId="{9F9D7919-3205-4780-9EC9-DF41A2BBB13B}" type="pres">
      <dgm:prSet presAssocID="{E925E138-33EF-476E-948C-AA6ECD1B1D9A}" presName="sibTrans" presStyleLbl="sibTrans2D1" presStyleIdx="1" presStyleCnt="5"/>
      <dgm:spPr/>
    </dgm:pt>
    <dgm:pt modelId="{A7A46918-EDE5-4770-AAB1-762065D723D9}" type="pres">
      <dgm:prSet presAssocID="{E925E138-33EF-476E-948C-AA6ECD1B1D9A}" presName="spacerB" presStyleCnt="0"/>
      <dgm:spPr/>
    </dgm:pt>
    <dgm:pt modelId="{DA409B06-81E6-4AC1-A1C7-29AF3EE6224B}" type="pres">
      <dgm:prSet presAssocID="{C4047057-4433-4ED9-B6C1-7400C8737032}" presName="node" presStyleLbl="node1" presStyleIdx="2" presStyleCnt="6" custScaleX="596873" custScaleY="124637" custLinFactNeighborX="0" custLinFactNeighborY="10910">
        <dgm:presLayoutVars>
          <dgm:bulletEnabled val="1"/>
        </dgm:presLayoutVars>
      </dgm:prSet>
      <dgm:spPr/>
    </dgm:pt>
    <dgm:pt modelId="{B6725FB6-A919-4834-9BDE-A4D285B1B570}" type="pres">
      <dgm:prSet presAssocID="{6B3A3AFE-A6EF-4E3F-BB43-06DCCDD7D426}" presName="spacerT" presStyleCnt="0"/>
      <dgm:spPr/>
    </dgm:pt>
    <dgm:pt modelId="{7183A3BD-6821-4660-803C-BF04F8A9D895}" type="pres">
      <dgm:prSet presAssocID="{6B3A3AFE-A6EF-4E3F-BB43-06DCCDD7D426}" presName="sibTrans" presStyleLbl="sibTrans2D1" presStyleIdx="2" presStyleCnt="5"/>
      <dgm:spPr/>
    </dgm:pt>
    <dgm:pt modelId="{EA210136-629C-4264-9D5B-64F7C43E45B8}" type="pres">
      <dgm:prSet presAssocID="{6B3A3AFE-A6EF-4E3F-BB43-06DCCDD7D426}" presName="spacerB" presStyleCnt="0"/>
      <dgm:spPr/>
    </dgm:pt>
    <dgm:pt modelId="{4A569741-BF18-4D67-87AE-A6E254BF003F}" type="pres">
      <dgm:prSet presAssocID="{5D1C8482-2F6C-4715-87C3-62B24260A8D0}" presName="node" presStyleLbl="node1" presStyleIdx="3" presStyleCnt="6" custScaleX="45669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B8B21F0-549B-4549-8D1D-E77893573845}" type="pres">
      <dgm:prSet presAssocID="{94C67CEC-3A91-4431-A778-8EAA19AEA005}" presName="spacerT" presStyleCnt="0"/>
      <dgm:spPr/>
    </dgm:pt>
    <dgm:pt modelId="{BEFDD87F-342A-47D3-9F68-45A2082566E4}" type="pres">
      <dgm:prSet presAssocID="{94C67CEC-3A91-4431-A778-8EAA19AEA005}" presName="sibTrans" presStyleLbl="sibTrans2D1" presStyleIdx="3" presStyleCnt="5"/>
      <dgm:spPr/>
    </dgm:pt>
    <dgm:pt modelId="{4A5A948D-269C-4211-ACCD-E7615E82EDFA}" type="pres">
      <dgm:prSet presAssocID="{94C67CEC-3A91-4431-A778-8EAA19AEA005}" presName="spacerB" presStyleCnt="0"/>
      <dgm:spPr/>
    </dgm:pt>
    <dgm:pt modelId="{AACAD889-54DB-441A-B38C-8517B9EFEE09}" type="pres">
      <dgm:prSet presAssocID="{C59A0C86-60BB-4E17-B546-33ADA2C0D17F}" presName="node" presStyleLbl="node1" presStyleIdx="4" presStyleCnt="6" custScaleX="54116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439302F-81C7-4D0A-AFC7-F4E0E1B49CD7}" type="pres">
      <dgm:prSet presAssocID="{BD58267E-F2C4-404F-A262-4CB5D7304537}" presName="sibTransLast" presStyleLbl="sibTrans2D1" presStyleIdx="4" presStyleCnt="5"/>
      <dgm:spPr/>
    </dgm:pt>
    <dgm:pt modelId="{E8476FD4-6C09-4B84-B7A1-164A44AA0B74}" type="pres">
      <dgm:prSet presAssocID="{BD58267E-F2C4-404F-A262-4CB5D7304537}" presName="connectorText" presStyleLbl="sibTrans2D1" presStyleIdx="4" presStyleCnt="5"/>
      <dgm:spPr/>
    </dgm:pt>
    <dgm:pt modelId="{C99FEF55-AC08-4415-AD2D-F4B327127796}" type="pres">
      <dgm:prSet presAssocID="{BD58267E-F2C4-404F-A262-4CB5D7304537}" presName="lastNode" presStyleLbl="node1" presStyleIdx="5" presStyleCnt="6" custScaleX="152147" custScaleY="91538">
        <dgm:presLayoutVars>
          <dgm:bulletEnabled val="1"/>
        </dgm:presLayoutVars>
      </dgm:prSet>
      <dgm:spPr/>
    </dgm:pt>
  </dgm:ptLst>
  <dgm:cxnLst>
    <dgm:cxn modelId="{7BAC2F2C-1074-45A6-B0EC-5DA8093C1304}" type="presOf" srcId="{E5A66872-D3AC-4A57-BD33-7F61076EEE45}" destId="{E8476FD4-6C09-4B84-B7A1-164A44AA0B74}" srcOrd="1" destOrd="0" presId="urn:microsoft.com/office/officeart/2005/8/layout/equation2"/>
    <dgm:cxn modelId="{9BC5C1E4-F431-4819-B8CB-E7B8E786D8B0}" type="presOf" srcId="{5D1C8482-2F6C-4715-87C3-62B24260A8D0}" destId="{4A569741-BF18-4D67-87AE-A6E254BF003F}" srcOrd="0" destOrd="0" presId="urn:microsoft.com/office/officeart/2005/8/layout/equation2"/>
    <dgm:cxn modelId="{B1275401-BEBA-4AEA-BC78-35149E61E966}" srcId="{BD58267E-F2C4-404F-A262-4CB5D7304537}" destId="{5D1C8482-2F6C-4715-87C3-62B24260A8D0}" srcOrd="3" destOrd="0" parTransId="{41429880-51EE-447C-92B3-F9D52FBA26FB}" sibTransId="{94C67CEC-3A91-4431-A778-8EAA19AEA005}"/>
    <dgm:cxn modelId="{E572C20A-B7FC-43AA-9490-D1F80D739B09}" type="presOf" srcId="{E925E138-33EF-476E-948C-AA6ECD1B1D9A}" destId="{9F9D7919-3205-4780-9EC9-DF41A2BBB13B}" srcOrd="0" destOrd="0" presId="urn:microsoft.com/office/officeart/2005/8/layout/equation2"/>
    <dgm:cxn modelId="{92F68F28-08F8-4ECD-B097-1357FED8ACE1}" type="presOf" srcId="{76785E4D-8F44-4609-BA0F-E277C5B359F9}" destId="{8962CA1E-36D8-4161-B418-218F3353F8FC}" srcOrd="0" destOrd="0" presId="urn:microsoft.com/office/officeart/2005/8/layout/equation2"/>
    <dgm:cxn modelId="{0A240564-7070-45CC-982E-3CB34B671DFA}" type="presOf" srcId="{C4047057-4433-4ED9-B6C1-7400C8737032}" destId="{DA409B06-81E6-4AC1-A1C7-29AF3EE6224B}" srcOrd="0" destOrd="0" presId="urn:microsoft.com/office/officeart/2005/8/layout/equation2"/>
    <dgm:cxn modelId="{4E3FD5E8-BE01-4013-B550-F0C1E05B054E}" type="presOf" srcId="{47A4135B-5C24-4402-B904-757657C62530}" destId="{C99FEF55-AC08-4415-AD2D-F4B327127796}" srcOrd="0" destOrd="0" presId="urn:microsoft.com/office/officeart/2005/8/layout/equation2"/>
    <dgm:cxn modelId="{73E8E3E5-64C6-4DCA-B0F5-DD4715C8EF3F}" srcId="{BD58267E-F2C4-404F-A262-4CB5D7304537}" destId="{C59A0C86-60BB-4E17-B546-33ADA2C0D17F}" srcOrd="4" destOrd="0" parTransId="{6C2EC66A-251C-42FE-A102-FE62D38D918B}" sibTransId="{E5A66872-D3AC-4A57-BD33-7F61076EEE45}"/>
    <dgm:cxn modelId="{04814685-6F6A-4BB7-97AA-33E03A17957E}" srcId="{BD58267E-F2C4-404F-A262-4CB5D7304537}" destId="{76785E4D-8F44-4609-BA0F-E277C5B359F9}" srcOrd="1" destOrd="0" parTransId="{6FAE5B3E-EB8E-4D41-AFA5-3837F2C39E8B}" sibTransId="{E925E138-33EF-476E-948C-AA6ECD1B1D9A}"/>
    <dgm:cxn modelId="{42238FDA-1BBB-4E4E-AD6D-C819BE7B3231}" type="presOf" srcId="{6B3A3AFE-A6EF-4E3F-BB43-06DCCDD7D426}" destId="{7183A3BD-6821-4660-803C-BF04F8A9D895}" srcOrd="0" destOrd="0" presId="urn:microsoft.com/office/officeart/2005/8/layout/equation2"/>
    <dgm:cxn modelId="{FECA8485-1E39-4A36-B2B8-6D029F6864AB}" srcId="{BD58267E-F2C4-404F-A262-4CB5D7304537}" destId="{C4047057-4433-4ED9-B6C1-7400C8737032}" srcOrd="2" destOrd="0" parTransId="{B6866D69-3458-43D4-AB95-5F9B2B4D2894}" sibTransId="{6B3A3AFE-A6EF-4E3F-BB43-06DCCDD7D426}"/>
    <dgm:cxn modelId="{BD8ED0F3-BC34-4A8C-BFE2-7E440BE0760C}" type="presOf" srcId="{94C67CEC-3A91-4431-A778-8EAA19AEA005}" destId="{BEFDD87F-342A-47D3-9F68-45A2082566E4}" srcOrd="0" destOrd="0" presId="urn:microsoft.com/office/officeart/2005/8/layout/equation2"/>
    <dgm:cxn modelId="{A73F5457-85A5-4CB8-A36B-5A5C24FC7B34}" type="presOf" srcId="{E5A66872-D3AC-4A57-BD33-7F61076EEE45}" destId="{A439302F-81C7-4D0A-AFC7-F4E0E1B49CD7}" srcOrd="0" destOrd="0" presId="urn:microsoft.com/office/officeart/2005/8/layout/equation2"/>
    <dgm:cxn modelId="{C390801E-C25B-4762-BA4D-CFE5225E2EAC}" type="presOf" srcId="{BD58267E-F2C4-404F-A262-4CB5D7304537}" destId="{B8449FE4-35E6-41F2-89F1-D653400BA5BD}" srcOrd="0" destOrd="0" presId="urn:microsoft.com/office/officeart/2005/8/layout/equation2"/>
    <dgm:cxn modelId="{77542373-5878-4639-B3DE-3F626AC23807}" type="presOf" srcId="{58EE1A59-43E3-4959-AD87-EECFFBEF67D0}" destId="{3DAB96AA-3019-466C-ABC3-8D32166E4E03}" srcOrd="0" destOrd="0" presId="urn:microsoft.com/office/officeart/2005/8/layout/equation2"/>
    <dgm:cxn modelId="{61AAA79B-C0AA-4B7A-89A8-6F9C84092789}" srcId="{BD58267E-F2C4-404F-A262-4CB5D7304537}" destId="{E6FD3F01-D04B-4387-AEBA-EBAB77967E66}" srcOrd="0" destOrd="0" parTransId="{FCCAE38B-6151-41B1-9C6A-111B1427FC6F}" sibTransId="{58EE1A59-43E3-4959-AD87-EECFFBEF67D0}"/>
    <dgm:cxn modelId="{7524E7C5-55B5-401A-9C1F-02E7A8AB3FE8}" srcId="{BD58267E-F2C4-404F-A262-4CB5D7304537}" destId="{47A4135B-5C24-4402-B904-757657C62530}" srcOrd="5" destOrd="0" parTransId="{CB7CDCD0-8AD7-4DBF-8EF4-044AD9F45846}" sibTransId="{5F0F1453-C2F6-434E-B94D-82846A9DB645}"/>
    <dgm:cxn modelId="{F5FACE1A-8912-498F-82C9-680B162FED45}" type="presOf" srcId="{C59A0C86-60BB-4E17-B546-33ADA2C0D17F}" destId="{AACAD889-54DB-441A-B38C-8517B9EFEE09}" srcOrd="0" destOrd="0" presId="urn:microsoft.com/office/officeart/2005/8/layout/equation2"/>
    <dgm:cxn modelId="{FE08C819-341B-4936-B90D-A6FC3D26347E}" type="presOf" srcId="{E6FD3F01-D04B-4387-AEBA-EBAB77967E66}" destId="{36F5D3E9-D3F5-47D2-8350-115F1B8D7393}" srcOrd="0" destOrd="0" presId="urn:microsoft.com/office/officeart/2005/8/layout/equation2"/>
    <dgm:cxn modelId="{C1CF45D5-3BC6-4437-BC8D-B6F181165A37}" type="presParOf" srcId="{B8449FE4-35E6-41F2-89F1-D653400BA5BD}" destId="{026EAD7A-0B03-459E-A463-1299B8760759}" srcOrd="0" destOrd="0" presId="urn:microsoft.com/office/officeart/2005/8/layout/equation2"/>
    <dgm:cxn modelId="{CA3AF686-6D2B-41D8-A2F5-8F7FB0CF00CB}" type="presParOf" srcId="{026EAD7A-0B03-459E-A463-1299B8760759}" destId="{36F5D3E9-D3F5-47D2-8350-115F1B8D7393}" srcOrd="0" destOrd="0" presId="urn:microsoft.com/office/officeart/2005/8/layout/equation2"/>
    <dgm:cxn modelId="{FD0B63D9-B6BC-42F3-A06A-3313107CC369}" type="presParOf" srcId="{026EAD7A-0B03-459E-A463-1299B8760759}" destId="{2E5A00E2-3E31-4F79-BE34-72C8A1EA96A1}" srcOrd="1" destOrd="0" presId="urn:microsoft.com/office/officeart/2005/8/layout/equation2"/>
    <dgm:cxn modelId="{647458AA-B6D5-4C82-8660-13F7D8005664}" type="presParOf" srcId="{026EAD7A-0B03-459E-A463-1299B8760759}" destId="{3DAB96AA-3019-466C-ABC3-8D32166E4E03}" srcOrd="2" destOrd="0" presId="urn:microsoft.com/office/officeart/2005/8/layout/equation2"/>
    <dgm:cxn modelId="{6C449DD2-78DE-484B-BFF7-C82E2407813E}" type="presParOf" srcId="{026EAD7A-0B03-459E-A463-1299B8760759}" destId="{BFC66EFE-8012-4758-B98B-587CFB6AD6BA}" srcOrd="3" destOrd="0" presId="urn:microsoft.com/office/officeart/2005/8/layout/equation2"/>
    <dgm:cxn modelId="{4D4BE087-6EBD-42ED-8248-C0946D31CE75}" type="presParOf" srcId="{026EAD7A-0B03-459E-A463-1299B8760759}" destId="{8962CA1E-36D8-4161-B418-218F3353F8FC}" srcOrd="4" destOrd="0" presId="urn:microsoft.com/office/officeart/2005/8/layout/equation2"/>
    <dgm:cxn modelId="{0AE63E85-9FF8-49A8-872D-363FE1B5494A}" type="presParOf" srcId="{026EAD7A-0B03-459E-A463-1299B8760759}" destId="{285124D5-05D4-43B5-81D4-128C1B0A25E9}" srcOrd="5" destOrd="0" presId="urn:microsoft.com/office/officeart/2005/8/layout/equation2"/>
    <dgm:cxn modelId="{17003B12-AB58-4977-B478-F4EF43BA5C21}" type="presParOf" srcId="{026EAD7A-0B03-459E-A463-1299B8760759}" destId="{9F9D7919-3205-4780-9EC9-DF41A2BBB13B}" srcOrd="6" destOrd="0" presId="urn:microsoft.com/office/officeart/2005/8/layout/equation2"/>
    <dgm:cxn modelId="{697AC78F-F90A-4088-B86A-BB1424377E66}" type="presParOf" srcId="{026EAD7A-0B03-459E-A463-1299B8760759}" destId="{A7A46918-EDE5-4770-AAB1-762065D723D9}" srcOrd="7" destOrd="0" presId="urn:microsoft.com/office/officeart/2005/8/layout/equation2"/>
    <dgm:cxn modelId="{6B077F0D-D3F2-4A9C-AFE8-70C2A3EC14BB}" type="presParOf" srcId="{026EAD7A-0B03-459E-A463-1299B8760759}" destId="{DA409B06-81E6-4AC1-A1C7-29AF3EE6224B}" srcOrd="8" destOrd="0" presId="urn:microsoft.com/office/officeart/2005/8/layout/equation2"/>
    <dgm:cxn modelId="{AC8FA18C-47B3-4E48-93E8-D34D002B4056}" type="presParOf" srcId="{026EAD7A-0B03-459E-A463-1299B8760759}" destId="{B6725FB6-A919-4834-9BDE-A4D285B1B570}" srcOrd="9" destOrd="0" presId="urn:microsoft.com/office/officeart/2005/8/layout/equation2"/>
    <dgm:cxn modelId="{F7C7B0C2-AA47-4407-B554-D646BE1C7C36}" type="presParOf" srcId="{026EAD7A-0B03-459E-A463-1299B8760759}" destId="{7183A3BD-6821-4660-803C-BF04F8A9D895}" srcOrd="10" destOrd="0" presId="urn:microsoft.com/office/officeart/2005/8/layout/equation2"/>
    <dgm:cxn modelId="{53F795E4-5D0E-4BE1-A0C0-742595044BF5}" type="presParOf" srcId="{026EAD7A-0B03-459E-A463-1299B8760759}" destId="{EA210136-629C-4264-9D5B-64F7C43E45B8}" srcOrd="11" destOrd="0" presId="urn:microsoft.com/office/officeart/2005/8/layout/equation2"/>
    <dgm:cxn modelId="{F0CE68CC-C7E3-485F-8F50-8A736F8CC953}" type="presParOf" srcId="{026EAD7A-0B03-459E-A463-1299B8760759}" destId="{4A569741-BF18-4D67-87AE-A6E254BF003F}" srcOrd="12" destOrd="0" presId="urn:microsoft.com/office/officeart/2005/8/layout/equation2"/>
    <dgm:cxn modelId="{5878E170-BC68-4A9F-8EFC-559B9F4CAFA8}" type="presParOf" srcId="{026EAD7A-0B03-459E-A463-1299B8760759}" destId="{8B8B21F0-549B-4549-8D1D-E77893573845}" srcOrd="13" destOrd="0" presId="urn:microsoft.com/office/officeart/2005/8/layout/equation2"/>
    <dgm:cxn modelId="{CB5A05DB-ADFC-4FB4-BAFF-49E214573F51}" type="presParOf" srcId="{026EAD7A-0B03-459E-A463-1299B8760759}" destId="{BEFDD87F-342A-47D3-9F68-45A2082566E4}" srcOrd="14" destOrd="0" presId="urn:microsoft.com/office/officeart/2005/8/layout/equation2"/>
    <dgm:cxn modelId="{89258AFF-8C24-4C73-9161-013F270B1BE1}" type="presParOf" srcId="{026EAD7A-0B03-459E-A463-1299B8760759}" destId="{4A5A948D-269C-4211-ACCD-E7615E82EDFA}" srcOrd="15" destOrd="0" presId="urn:microsoft.com/office/officeart/2005/8/layout/equation2"/>
    <dgm:cxn modelId="{F4FE9014-7E24-464E-9B6D-7AAA5DAC7B49}" type="presParOf" srcId="{026EAD7A-0B03-459E-A463-1299B8760759}" destId="{AACAD889-54DB-441A-B38C-8517B9EFEE09}" srcOrd="16" destOrd="0" presId="urn:microsoft.com/office/officeart/2005/8/layout/equation2"/>
    <dgm:cxn modelId="{7C2D95C8-F0F5-434A-8757-C748811D5AAF}" type="presParOf" srcId="{B8449FE4-35E6-41F2-89F1-D653400BA5BD}" destId="{A439302F-81C7-4D0A-AFC7-F4E0E1B49CD7}" srcOrd="1" destOrd="0" presId="urn:microsoft.com/office/officeart/2005/8/layout/equation2"/>
    <dgm:cxn modelId="{0DE9DC96-3325-4E28-8D37-EA460F9313CB}" type="presParOf" srcId="{A439302F-81C7-4D0A-AFC7-F4E0E1B49CD7}" destId="{E8476FD4-6C09-4B84-B7A1-164A44AA0B74}" srcOrd="0" destOrd="0" presId="urn:microsoft.com/office/officeart/2005/8/layout/equation2"/>
    <dgm:cxn modelId="{1FED3C6F-F93D-471D-BDB8-2D663CED6ABB}" type="presParOf" srcId="{B8449FE4-35E6-41F2-89F1-D653400BA5BD}" destId="{C99FEF55-AC08-4415-AD2D-F4B327127796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7281C9-B852-424A-822D-3DA149288504}" type="doc">
      <dgm:prSet loTypeId="urn:microsoft.com/office/officeart/2005/8/layout/process5" loCatId="process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GB"/>
        </a:p>
      </dgm:t>
    </dgm:pt>
    <dgm:pt modelId="{26A1CE63-C2B3-48D1-8959-6C0BF2C9AC10}">
      <dgm:prSet phldrT="[Text]" custT="1"/>
      <dgm:spPr/>
      <dgm:t>
        <a:bodyPr/>
        <a:lstStyle/>
        <a:p>
          <a:r>
            <a:rPr lang="en-GB" sz="2400" b="1" dirty="0" smtClean="0">
              <a:solidFill>
                <a:schemeClr val="tx1"/>
              </a:solidFill>
              <a:latin typeface="Comic Sans MS" pitchFamily="66" charset="0"/>
            </a:rPr>
            <a:t>Planning</a:t>
          </a:r>
          <a:endParaRPr lang="en-GB" sz="2400" b="1" dirty="0">
            <a:solidFill>
              <a:schemeClr val="tx1"/>
            </a:solidFill>
            <a:latin typeface="Comic Sans MS" pitchFamily="66" charset="0"/>
          </a:endParaRPr>
        </a:p>
      </dgm:t>
    </dgm:pt>
    <dgm:pt modelId="{FC82CC5E-F1CE-4C14-9767-BA310E4E8584}" type="parTrans" cxnId="{08BEBBEF-183D-4ECC-BA88-38FBC7F0D01B}">
      <dgm:prSet/>
      <dgm:spPr/>
      <dgm:t>
        <a:bodyPr/>
        <a:lstStyle/>
        <a:p>
          <a:endParaRPr lang="en-GB"/>
        </a:p>
      </dgm:t>
    </dgm:pt>
    <dgm:pt modelId="{496DDEAD-B4AB-4C53-89E6-22032450F9A6}" type="sibTrans" cxnId="{08BEBBEF-183D-4ECC-BA88-38FBC7F0D01B}">
      <dgm:prSet/>
      <dgm:spPr/>
      <dgm:t>
        <a:bodyPr/>
        <a:lstStyle/>
        <a:p>
          <a:endParaRPr lang="en-GB"/>
        </a:p>
      </dgm:t>
    </dgm:pt>
    <dgm:pt modelId="{F46F7D74-9C20-4174-88C9-652584C6DECB}">
      <dgm:prSet phldrT="[Text]" custT="1"/>
      <dgm:spPr/>
      <dgm:t>
        <a:bodyPr/>
        <a:lstStyle/>
        <a:p>
          <a:r>
            <a:rPr lang="en-GB" sz="2400" b="1" dirty="0" smtClean="0">
              <a:solidFill>
                <a:schemeClr val="tx1"/>
              </a:solidFill>
              <a:latin typeface="Comic Sans MS" pitchFamily="66" charset="0"/>
            </a:rPr>
            <a:t>Research</a:t>
          </a:r>
          <a:endParaRPr lang="en-GB" sz="2400" b="1" dirty="0">
            <a:solidFill>
              <a:schemeClr val="tx1"/>
            </a:solidFill>
            <a:latin typeface="Comic Sans MS" pitchFamily="66" charset="0"/>
          </a:endParaRPr>
        </a:p>
      </dgm:t>
    </dgm:pt>
    <dgm:pt modelId="{7044A647-4036-4C97-BD4E-6C00D62A6508}" type="parTrans" cxnId="{479EB803-4927-4962-A480-66BF0FE68E55}">
      <dgm:prSet/>
      <dgm:spPr/>
      <dgm:t>
        <a:bodyPr/>
        <a:lstStyle/>
        <a:p>
          <a:endParaRPr lang="en-GB"/>
        </a:p>
      </dgm:t>
    </dgm:pt>
    <dgm:pt modelId="{81F645FC-CA7F-416B-818D-48FF60FD72B1}" type="sibTrans" cxnId="{479EB803-4927-4962-A480-66BF0FE68E55}">
      <dgm:prSet/>
      <dgm:spPr/>
      <dgm:t>
        <a:bodyPr/>
        <a:lstStyle/>
        <a:p>
          <a:endParaRPr lang="en-GB"/>
        </a:p>
      </dgm:t>
    </dgm:pt>
    <dgm:pt modelId="{D3786B87-0278-4547-9B44-B6DFA404E9D7}">
      <dgm:prSet phldrT="[Text]" custT="1"/>
      <dgm:spPr/>
      <dgm:t>
        <a:bodyPr/>
        <a:lstStyle/>
        <a:p>
          <a:r>
            <a:rPr lang="en-GB" sz="2000" b="1" dirty="0" smtClean="0">
              <a:solidFill>
                <a:schemeClr val="tx1"/>
              </a:solidFill>
              <a:latin typeface="Comic Sans MS" pitchFamily="66" charset="0"/>
            </a:rPr>
            <a:t>Evidencing the research undertaken </a:t>
          </a:r>
          <a:r>
            <a:rPr lang="en-GB" sz="2000" dirty="0" smtClean="0">
              <a:solidFill>
                <a:schemeClr val="tx1"/>
              </a:solidFill>
              <a:latin typeface="Comic Sans MS" pitchFamily="66" charset="0"/>
            </a:rPr>
            <a:t>(referencing &amp; bibliography)</a:t>
          </a:r>
          <a:endParaRPr lang="en-GB" sz="2000" dirty="0">
            <a:solidFill>
              <a:schemeClr val="tx1"/>
            </a:solidFill>
            <a:latin typeface="Comic Sans MS" pitchFamily="66" charset="0"/>
          </a:endParaRPr>
        </a:p>
      </dgm:t>
    </dgm:pt>
    <dgm:pt modelId="{D6AD66FC-6211-46CB-9E7B-21C24FB529CD}" type="parTrans" cxnId="{894AAF74-FFEA-44D5-91F0-89DDF8FA6AD6}">
      <dgm:prSet/>
      <dgm:spPr/>
      <dgm:t>
        <a:bodyPr/>
        <a:lstStyle/>
        <a:p>
          <a:endParaRPr lang="en-GB"/>
        </a:p>
      </dgm:t>
    </dgm:pt>
    <dgm:pt modelId="{104DBB06-2F36-4163-905F-C5C3FE520E91}" type="sibTrans" cxnId="{894AAF74-FFEA-44D5-91F0-89DDF8FA6AD6}">
      <dgm:prSet/>
      <dgm:spPr/>
      <dgm:t>
        <a:bodyPr/>
        <a:lstStyle/>
        <a:p>
          <a:endParaRPr lang="en-GB"/>
        </a:p>
      </dgm:t>
    </dgm:pt>
    <dgm:pt modelId="{5A0B757F-281E-4527-9909-C49D8F790E1D}">
      <dgm:prSet phldrT="[Text]" custT="1"/>
      <dgm:spPr/>
      <dgm:t>
        <a:bodyPr/>
        <a:lstStyle/>
        <a:p>
          <a:r>
            <a:rPr lang="en-GB" sz="2000" b="1" dirty="0" smtClean="0">
              <a:solidFill>
                <a:schemeClr val="tx1"/>
              </a:solidFill>
              <a:latin typeface="Comic Sans MS" pitchFamily="66" charset="0"/>
            </a:rPr>
            <a:t>Writing &amp; Presentation Skills</a:t>
          </a:r>
        </a:p>
        <a:p>
          <a:r>
            <a:rPr lang="en-GB" sz="2000" dirty="0" smtClean="0">
              <a:solidFill>
                <a:schemeClr val="tx1"/>
              </a:solidFill>
              <a:latin typeface="Comic Sans MS" pitchFamily="66" charset="0"/>
            </a:rPr>
            <a:t>Functional skills – English, ICT</a:t>
          </a:r>
          <a:endParaRPr lang="en-GB" sz="2000" dirty="0">
            <a:solidFill>
              <a:schemeClr val="tx1"/>
            </a:solidFill>
            <a:latin typeface="Comic Sans MS" pitchFamily="66" charset="0"/>
          </a:endParaRPr>
        </a:p>
      </dgm:t>
    </dgm:pt>
    <dgm:pt modelId="{62877AD1-E8EB-4AB3-9CB5-F5E8FAB7F0EC}" type="parTrans" cxnId="{AE7051DA-EDD1-4702-B989-D2ACF818FE41}">
      <dgm:prSet/>
      <dgm:spPr/>
      <dgm:t>
        <a:bodyPr/>
        <a:lstStyle/>
        <a:p>
          <a:endParaRPr lang="en-GB"/>
        </a:p>
      </dgm:t>
    </dgm:pt>
    <dgm:pt modelId="{04F61787-5310-49E6-BBCF-8B022820790C}" type="sibTrans" cxnId="{AE7051DA-EDD1-4702-B989-D2ACF818FE41}">
      <dgm:prSet/>
      <dgm:spPr/>
      <dgm:t>
        <a:bodyPr/>
        <a:lstStyle/>
        <a:p>
          <a:endParaRPr lang="en-GB"/>
        </a:p>
      </dgm:t>
    </dgm:pt>
    <dgm:pt modelId="{C2001439-B5B0-448D-BFF4-8F37FC230991}">
      <dgm:prSet phldrT="[Text]"/>
      <dgm:spPr/>
      <dgm:t>
        <a:bodyPr/>
        <a:lstStyle/>
        <a:p>
          <a:r>
            <a:rPr lang="en-GB" b="1" dirty="0" smtClean="0">
              <a:solidFill>
                <a:schemeClr val="tx1"/>
              </a:solidFill>
              <a:latin typeface="Comic Sans MS" pitchFamily="66" charset="0"/>
            </a:rPr>
            <a:t>Proof reading</a:t>
          </a:r>
          <a:endParaRPr lang="en-GB" b="1" dirty="0">
            <a:solidFill>
              <a:schemeClr val="tx1"/>
            </a:solidFill>
            <a:latin typeface="Comic Sans MS" pitchFamily="66" charset="0"/>
          </a:endParaRPr>
        </a:p>
      </dgm:t>
    </dgm:pt>
    <dgm:pt modelId="{C1CB9C5B-C3FF-4A8A-825E-881168B13999}" type="parTrans" cxnId="{A974229F-66DB-445A-8715-C1EA803FB47D}">
      <dgm:prSet/>
      <dgm:spPr/>
      <dgm:t>
        <a:bodyPr/>
        <a:lstStyle/>
        <a:p>
          <a:endParaRPr lang="en-GB"/>
        </a:p>
      </dgm:t>
    </dgm:pt>
    <dgm:pt modelId="{6ADE2332-0AD1-4A82-8A59-959CACFA4EBD}" type="sibTrans" cxnId="{A974229F-66DB-445A-8715-C1EA803FB47D}">
      <dgm:prSet/>
      <dgm:spPr/>
      <dgm:t>
        <a:bodyPr/>
        <a:lstStyle/>
        <a:p>
          <a:endParaRPr lang="en-GB"/>
        </a:p>
      </dgm:t>
    </dgm:pt>
    <dgm:pt modelId="{89EBD661-BA29-4871-8219-9FC2D0410647}" type="pres">
      <dgm:prSet presAssocID="{2B7281C9-B852-424A-822D-3DA14928850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C0828D5-78E3-44EA-92D4-6F9EC88F6708}" type="pres">
      <dgm:prSet presAssocID="{26A1CE63-C2B3-48D1-8959-6C0BF2C9AC10}" presName="node" presStyleLbl="node1" presStyleIdx="0" presStyleCnt="5" custScaleY="14906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E5B884B-C8D4-4017-B4FE-F8C9E324AB11}" type="pres">
      <dgm:prSet presAssocID="{496DDEAD-B4AB-4C53-89E6-22032450F9A6}" presName="sibTrans" presStyleLbl="sibTrans2D1" presStyleIdx="0" presStyleCnt="4"/>
      <dgm:spPr/>
      <dgm:t>
        <a:bodyPr/>
        <a:lstStyle/>
        <a:p>
          <a:endParaRPr lang="en-GB"/>
        </a:p>
      </dgm:t>
    </dgm:pt>
    <dgm:pt modelId="{0A7B288B-12C6-4CBA-8DD9-3F68B6A365A1}" type="pres">
      <dgm:prSet presAssocID="{496DDEAD-B4AB-4C53-89E6-22032450F9A6}" presName="connectorText" presStyleLbl="sibTrans2D1" presStyleIdx="0" presStyleCnt="4"/>
      <dgm:spPr/>
      <dgm:t>
        <a:bodyPr/>
        <a:lstStyle/>
        <a:p>
          <a:endParaRPr lang="en-GB"/>
        </a:p>
      </dgm:t>
    </dgm:pt>
    <dgm:pt modelId="{ED0023C3-E2BC-4676-BD2D-E732E4F6AE5B}" type="pres">
      <dgm:prSet presAssocID="{F46F7D74-9C20-4174-88C9-652584C6DECB}" presName="node" presStyleLbl="node1" presStyleIdx="1" presStyleCnt="5" custScaleY="14906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8BAC50C-0933-4906-BA23-B4DEEE3CDF3A}" type="pres">
      <dgm:prSet presAssocID="{81F645FC-CA7F-416B-818D-48FF60FD72B1}" presName="sibTrans" presStyleLbl="sibTrans2D1" presStyleIdx="1" presStyleCnt="4"/>
      <dgm:spPr/>
      <dgm:t>
        <a:bodyPr/>
        <a:lstStyle/>
        <a:p>
          <a:endParaRPr lang="en-GB"/>
        </a:p>
      </dgm:t>
    </dgm:pt>
    <dgm:pt modelId="{37689A52-F34A-400A-8D49-628A5D21440E}" type="pres">
      <dgm:prSet presAssocID="{81F645FC-CA7F-416B-818D-48FF60FD72B1}" presName="connectorText" presStyleLbl="sibTrans2D1" presStyleIdx="1" presStyleCnt="4"/>
      <dgm:spPr/>
      <dgm:t>
        <a:bodyPr/>
        <a:lstStyle/>
        <a:p>
          <a:endParaRPr lang="en-GB"/>
        </a:p>
      </dgm:t>
    </dgm:pt>
    <dgm:pt modelId="{C0182ECE-00F0-4286-9F0C-A5D4563D27A8}" type="pres">
      <dgm:prSet presAssocID="{D3786B87-0278-4547-9B44-B6DFA404E9D7}" presName="node" presStyleLbl="node1" presStyleIdx="2" presStyleCnt="5" custScaleX="179154" custScaleY="19700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552BD05-B5F5-4464-8844-931E72185131}" type="pres">
      <dgm:prSet presAssocID="{104DBB06-2F36-4163-905F-C5C3FE520E91}" presName="sibTrans" presStyleLbl="sibTrans2D1" presStyleIdx="2" presStyleCnt="4"/>
      <dgm:spPr/>
      <dgm:t>
        <a:bodyPr/>
        <a:lstStyle/>
        <a:p>
          <a:endParaRPr lang="en-GB"/>
        </a:p>
      </dgm:t>
    </dgm:pt>
    <dgm:pt modelId="{C374FC6C-AAAB-47A7-9C53-ECC8FA5CFD4C}" type="pres">
      <dgm:prSet presAssocID="{104DBB06-2F36-4163-905F-C5C3FE520E91}" presName="connectorText" presStyleLbl="sibTrans2D1" presStyleIdx="2" presStyleCnt="4"/>
      <dgm:spPr/>
      <dgm:t>
        <a:bodyPr/>
        <a:lstStyle/>
        <a:p>
          <a:endParaRPr lang="en-GB"/>
        </a:p>
      </dgm:t>
    </dgm:pt>
    <dgm:pt modelId="{4F27FE8B-4931-4E41-8140-DDB881DD4DFB}" type="pres">
      <dgm:prSet presAssocID="{5A0B757F-281E-4527-9909-C49D8F790E1D}" presName="node" presStyleLbl="node1" presStyleIdx="3" presStyleCnt="5" custScaleX="174748" custScaleY="18149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6C6C571-AB73-4A68-9A4C-11F946A3C7B5}" type="pres">
      <dgm:prSet presAssocID="{04F61787-5310-49E6-BBCF-8B022820790C}" presName="sibTrans" presStyleLbl="sibTrans2D1" presStyleIdx="3" presStyleCnt="4"/>
      <dgm:spPr/>
      <dgm:t>
        <a:bodyPr/>
        <a:lstStyle/>
        <a:p>
          <a:endParaRPr lang="en-GB"/>
        </a:p>
      </dgm:t>
    </dgm:pt>
    <dgm:pt modelId="{FB2582A3-C13D-45A5-BAC0-585DB5A6247E}" type="pres">
      <dgm:prSet presAssocID="{04F61787-5310-49E6-BBCF-8B022820790C}" presName="connectorText" presStyleLbl="sibTrans2D1" presStyleIdx="3" presStyleCnt="4"/>
      <dgm:spPr/>
      <dgm:t>
        <a:bodyPr/>
        <a:lstStyle/>
        <a:p>
          <a:endParaRPr lang="en-GB"/>
        </a:p>
      </dgm:t>
    </dgm:pt>
    <dgm:pt modelId="{7BF56BAF-19BA-425B-AD8A-87DCDB44B245}" type="pres">
      <dgm:prSet presAssocID="{C2001439-B5B0-448D-BFF4-8F37FC230991}" presName="node" presStyleLbl="node1" presStyleIdx="4" presStyleCnt="5" custScaleY="20210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79EB803-4927-4962-A480-66BF0FE68E55}" srcId="{2B7281C9-B852-424A-822D-3DA149288504}" destId="{F46F7D74-9C20-4174-88C9-652584C6DECB}" srcOrd="1" destOrd="0" parTransId="{7044A647-4036-4C97-BD4E-6C00D62A6508}" sibTransId="{81F645FC-CA7F-416B-818D-48FF60FD72B1}"/>
    <dgm:cxn modelId="{24150F14-404E-497A-B37C-C59770CC064A}" type="presOf" srcId="{104DBB06-2F36-4163-905F-C5C3FE520E91}" destId="{C374FC6C-AAAB-47A7-9C53-ECC8FA5CFD4C}" srcOrd="1" destOrd="0" presId="urn:microsoft.com/office/officeart/2005/8/layout/process5"/>
    <dgm:cxn modelId="{08BEBBEF-183D-4ECC-BA88-38FBC7F0D01B}" srcId="{2B7281C9-B852-424A-822D-3DA149288504}" destId="{26A1CE63-C2B3-48D1-8959-6C0BF2C9AC10}" srcOrd="0" destOrd="0" parTransId="{FC82CC5E-F1CE-4C14-9767-BA310E4E8584}" sibTransId="{496DDEAD-B4AB-4C53-89E6-22032450F9A6}"/>
    <dgm:cxn modelId="{EA298279-8BDF-42DA-BCC6-DA436C976E41}" type="presOf" srcId="{04F61787-5310-49E6-BBCF-8B022820790C}" destId="{B6C6C571-AB73-4A68-9A4C-11F946A3C7B5}" srcOrd="0" destOrd="0" presId="urn:microsoft.com/office/officeart/2005/8/layout/process5"/>
    <dgm:cxn modelId="{42CF87C0-9F49-48C3-9189-959F845752C5}" type="presOf" srcId="{104DBB06-2F36-4163-905F-C5C3FE520E91}" destId="{0552BD05-B5F5-4464-8844-931E72185131}" srcOrd="0" destOrd="0" presId="urn:microsoft.com/office/officeart/2005/8/layout/process5"/>
    <dgm:cxn modelId="{8922B3FE-4F27-4FD7-AE0E-46BA1C2A2915}" type="presOf" srcId="{26A1CE63-C2B3-48D1-8959-6C0BF2C9AC10}" destId="{5C0828D5-78E3-44EA-92D4-6F9EC88F6708}" srcOrd="0" destOrd="0" presId="urn:microsoft.com/office/officeart/2005/8/layout/process5"/>
    <dgm:cxn modelId="{066E4DF8-7235-4AE4-87BF-90ACB7F49AAF}" type="presOf" srcId="{2B7281C9-B852-424A-822D-3DA149288504}" destId="{89EBD661-BA29-4871-8219-9FC2D0410647}" srcOrd="0" destOrd="0" presId="urn:microsoft.com/office/officeart/2005/8/layout/process5"/>
    <dgm:cxn modelId="{E2C4C25C-1275-46AA-A658-EF7FC77F7DE9}" type="presOf" srcId="{5A0B757F-281E-4527-9909-C49D8F790E1D}" destId="{4F27FE8B-4931-4E41-8140-DDB881DD4DFB}" srcOrd="0" destOrd="0" presId="urn:microsoft.com/office/officeart/2005/8/layout/process5"/>
    <dgm:cxn modelId="{AE7051DA-EDD1-4702-B989-D2ACF818FE41}" srcId="{2B7281C9-B852-424A-822D-3DA149288504}" destId="{5A0B757F-281E-4527-9909-C49D8F790E1D}" srcOrd="3" destOrd="0" parTransId="{62877AD1-E8EB-4AB3-9CB5-F5E8FAB7F0EC}" sibTransId="{04F61787-5310-49E6-BBCF-8B022820790C}"/>
    <dgm:cxn modelId="{A09C46D4-FBAC-419C-B747-45876F15E8EA}" type="presOf" srcId="{81F645FC-CA7F-416B-818D-48FF60FD72B1}" destId="{37689A52-F34A-400A-8D49-628A5D21440E}" srcOrd="1" destOrd="0" presId="urn:microsoft.com/office/officeart/2005/8/layout/process5"/>
    <dgm:cxn modelId="{A974229F-66DB-445A-8715-C1EA803FB47D}" srcId="{2B7281C9-B852-424A-822D-3DA149288504}" destId="{C2001439-B5B0-448D-BFF4-8F37FC230991}" srcOrd="4" destOrd="0" parTransId="{C1CB9C5B-C3FF-4A8A-825E-881168B13999}" sibTransId="{6ADE2332-0AD1-4A82-8A59-959CACFA4EBD}"/>
    <dgm:cxn modelId="{DA1AC8B1-EBD0-488B-9D9A-1F90398D0F94}" type="presOf" srcId="{D3786B87-0278-4547-9B44-B6DFA404E9D7}" destId="{C0182ECE-00F0-4286-9F0C-A5D4563D27A8}" srcOrd="0" destOrd="0" presId="urn:microsoft.com/office/officeart/2005/8/layout/process5"/>
    <dgm:cxn modelId="{EB71BB44-BA80-49DD-9FA3-90E962D56145}" type="presOf" srcId="{496DDEAD-B4AB-4C53-89E6-22032450F9A6}" destId="{0A7B288B-12C6-4CBA-8DD9-3F68B6A365A1}" srcOrd="1" destOrd="0" presId="urn:microsoft.com/office/officeart/2005/8/layout/process5"/>
    <dgm:cxn modelId="{46346D2A-A4CB-4363-8B12-B3BFD5E84998}" type="presOf" srcId="{81F645FC-CA7F-416B-818D-48FF60FD72B1}" destId="{48BAC50C-0933-4906-BA23-B4DEEE3CDF3A}" srcOrd="0" destOrd="0" presId="urn:microsoft.com/office/officeart/2005/8/layout/process5"/>
    <dgm:cxn modelId="{7C595A4D-21A6-4F27-8EFF-9AC3E671DEF4}" type="presOf" srcId="{C2001439-B5B0-448D-BFF4-8F37FC230991}" destId="{7BF56BAF-19BA-425B-AD8A-87DCDB44B245}" srcOrd="0" destOrd="0" presId="urn:microsoft.com/office/officeart/2005/8/layout/process5"/>
    <dgm:cxn modelId="{F82CC27E-7FFC-4BCC-A095-8B31D5F10BC5}" type="presOf" srcId="{04F61787-5310-49E6-BBCF-8B022820790C}" destId="{FB2582A3-C13D-45A5-BAC0-585DB5A6247E}" srcOrd="1" destOrd="0" presId="urn:microsoft.com/office/officeart/2005/8/layout/process5"/>
    <dgm:cxn modelId="{2DE7CDE6-BAF6-46D0-8A62-E433202B319E}" type="presOf" srcId="{496DDEAD-B4AB-4C53-89E6-22032450F9A6}" destId="{6E5B884B-C8D4-4017-B4FE-F8C9E324AB11}" srcOrd="0" destOrd="0" presId="urn:microsoft.com/office/officeart/2005/8/layout/process5"/>
    <dgm:cxn modelId="{894AAF74-FFEA-44D5-91F0-89DDF8FA6AD6}" srcId="{2B7281C9-B852-424A-822D-3DA149288504}" destId="{D3786B87-0278-4547-9B44-B6DFA404E9D7}" srcOrd="2" destOrd="0" parTransId="{D6AD66FC-6211-46CB-9E7B-21C24FB529CD}" sibTransId="{104DBB06-2F36-4163-905F-C5C3FE520E91}"/>
    <dgm:cxn modelId="{9AC8D049-BDA0-4CB7-8007-BC7F94313C9A}" type="presOf" srcId="{F46F7D74-9C20-4174-88C9-652584C6DECB}" destId="{ED0023C3-E2BC-4676-BD2D-E732E4F6AE5B}" srcOrd="0" destOrd="0" presId="urn:microsoft.com/office/officeart/2005/8/layout/process5"/>
    <dgm:cxn modelId="{0562A105-31BB-4AB6-87BC-D0EF56DCD7D6}" type="presParOf" srcId="{89EBD661-BA29-4871-8219-9FC2D0410647}" destId="{5C0828D5-78E3-44EA-92D4-6F9EC88F6708}" srcOrd="0" destOrd="0" presId="urn:microsoft.com/office/officeart/2005/8/layout/process5"/>
    <dgm:cxn modelId="{E47FDF08-EC65-4676-AD73-AE96451CCD40}" type="presParOf" srcId="{89EBD661-BA29-4871-8219-9FC2D0410647}" destId="{6E5B884B-C8D4-4017-B4FE-F8C9E324AB11}" srcOrd="1" destOrd="0" presId="urn:microsoft.com/office/officeart/2005/8/layout/process5"/>
    <dgm:cxn modelId="{3F6FB9DD-49F0-49AB-9D10-9B6AA30ED1AA}" type="presParOf" srcId="{6E5B884B-C8D4-4017-B4FE-F8C9E324AB11}" destId="{0A7B288B-12C6-4CBA-8DD9-3F68B6A365A1}" srcOrd="0" destOrd="0" presId="urn:microsoft.com/office/officeart/2005/8/layout/process5"/>
    <dgm:cxn modelId="{F7EE7AC3-B797-4730-A2E3-0A98D8E9190C}" type="presParOf" srcId="{89EBD661-BA29-4871-8219-9FC2D0410647}" destId="{ED0023C3-E2BC-4676-BD2D-E732E4F6AE5B}" srcOrd="2" destOrd="0" presId="urn:microsoft.com/office/officeart/2005/8/layout/process5"/>
    <dgm:cxn modelId="{08DCB7DF-CFC2-43D0-9A5A-66C5DDE73BA0}" type="presParOf" srcId="{89EBD661-BA29-4871-8219-9FC2D0410647}" destId="{48BAC50C-0933-4906-BA23-B4DEEE3CDF3A}" srcOrd="3" destOrd="0" presId="urn:microsoft.com/office/officeart/2005/8/layout/process5"/>
    <dgm:cxn modelId="{E240BC3C-F883-46A6-B880-9CBF3DB73BB1}" type="presParOf" srcId="{48BAC50C-0933-4906-BA23-B4DEEE3CDF3A}" destId="{37689A52-F34A-400A-8D49-628A5D21440E}" srcOrd="0" destOrd="0" presId="urn:microsoft.com/office/officeart/2005/8/layout/process5"/>
    <dgm:cxn modelId="{67032061-1733-4348-9103-6CC8847A2809}" type="presParOf" srcId="{89EBD661-BA29-4871-8219-9FC2D0410647}" destId="{C0182ECE-00F0-4286-9F0C-A5D4563D27A8}" srcOrd="4" destOrd="0" presId="urn:microsoft.com/office/officeart/2005/8/layout/process5"/>
    <dgm:cxn modelId="{743A28E1-FDF3-4861-853B-F9BBEC9EB40E}" type="presParOf" srcId="{89EBD661-BA29-4871-8219-9FC2D0410647}" destId="{0552BD05-B5F5-4464-8844-931E72185131}" srcOrd="5" destOrd="0" presId="urn:microsoft.com/office/officeart/2005/8/layout/process5"/>
    <dgm:cxn modelId="{C4A89A56-09FE-4079-85E4-19FB836911EC}" type="presParOf" srcId="{0552BD05-B5F5-4464-8844-931E72185131}" destId="{C374FC6C-AAAB-47A7-9C53-ECC8FA5CFD4C}" srcOrd="0" destOrd="0" presId="urn:microsoft.com/office/officeart/2005/8/layout/process5"/>
    <dgm:cxn modelId="{BEBCDF9C-E58D-4C97-9DC6-A754D569A1AC}" type="presParOf" srcId="{89EBD661-BA29-4871-8219-9FC2D0410647}" destId="{4F27FE8B-4931-4E41-8140-DDB881DD4DFB}" srcOrd="6" destOrd="0" presId="urn:microsoft.com/office/officeart/2005/8/layout/process5"/>
    <dgm:cxn modelId="{9C0A3F7E-FADD-44FF-AD33-85157F1B45D7}" type="presParOf" srcId="{89EBD661-BA29-4871-8219-9FC2D0410647}" destId="{B6C6C571-AB73-4A68-9A4C-11F946A3C7B5}" srcOrd="7" destOrd="0" presId="urn:microsoft.com/office/officeart/2005/8/layout/process5"/>
    <dgm:cxn modelId="{AF1D20EE-0EE7-4A8F-B10C-702CE2E1394B}" type="presParOf" srcId="{B6C6C571-AB73-4A68-9A4C-11F946A3C7B5}" destId="{FB2582A3-C13D-45A5-BAC0-585DB5A6247E}" srcOrd="0" destOrd="0" presId="urn:microsoft.com/office/officeart/2005/8/layout/process5"/>
    <dgm:cxn modelId="{0B74A61E-E371-4868-9ACB-09B075C92F70}" type="presParOf" srcId="{89EBD661-BA29-4871-8219-9FC2D0410647}" destId="{7BF56BAF-19BA-425B-AD8A-87DCDB44B245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F5D3E9-D3F5-47D2-8350-115F1B8D7393}">
      <dsp:nvSpPr>
        <dsp:cNvPr id="0" name=""/>
        <dsp:cNvSpPr/>
      </dsp:nvSpPr>
      <dsp:spPr>
        <a:xfrm>
          <a:off x="682438" y="2335"/>
          <a:ext cx="4039464" cy="50796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Numeracy</a:t>
          </a:r>
          <a:endParaRPr lang="en-GB" sz="2000" b="1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1274004" y="76725"/>
        <a:ext cx="2856332" cy="359185"/>
      </dsp:txXfrm>
    </dsp:sp>
    <dsp:sp modelId="{3DAB96AA-3019-466C-ABC3-8D32166E4E03}">
      <dsp:nvSpPr>
        <dsp:cNvPr id="0" name=""/>
        <dsp:cNvSpPr/>
      </dsp:nvSpPr>
      <dsp:spPr>
        <a:xfrm>
          <a:off x="2477263" y="573275"/>
          <a:ext cx="449815" cy="449815"/>
        </a:xfrm>
        <a:prstGeom prst="mathPlus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700" kern="1200"/>
        </a:p>
      </dsp:txBody>
      <dsp:txXfrm>
        <a:off x="2536886" y="745284"/>
        <a:ext cx="330569" cy="105797"/>
      </dsp:txXfrm>
    </dsp:sp>
    <dsp:sp modelId="{8962CA1E-36D8-4161-B418-218F3353F8FC}">
      <dsp:nvSpPr>
        <dsp:cNvPr id="0" name=""/>
        <dsp:cNvSpPr/>
      </dsp:nvSpPr>
      <dsp:spPr>
        <a:xfrm>
          <a:off x="380725" y="1086064"/>
          <a:ext cx="4642891" cy="571265"/>
        </a:xfrm>
        <a:prstGeom prst="ellipse">
          <a:avLst/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Literacy</a:t>
          </a:r>
          <a:endParaRPr lang="en-GB" sz="2000" b="1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1060661" y="1169724"/>
        <a:ext cx="3283019" cy="403945"/>
      </dsp:txXfrm>
    </dsp:sp>
    <dsp:sp modelId="{9F9D7919-3205-4780-9EC9-DF41A2BBB13B}">
      <dsp:nvSpPr>
        <dsp:cNvPr id="0" name=""/>
        <dsp:cNvSpPr/>
      </dsp:nvSpPr>
      <dsp:spPr>
        <a:xfrm>
          <a:off x="2477263" y="1720303"/>
          <a:ext cx="449815" cy="449815"/>
        </a:xfrm>
        <a:prstGeom prst="mathPlus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700" kern="1200"/>
        </a:p>
      </dsp:txBody>
      <dsp:txXfrm>
        <a:off x="2536886" y="1892312"/>
        <a:ext cx="330569" cy="105797"/>
      </dsp:txXfrm>
    </dsp:sp>
    <dsp:sp modelId="{DA409B06-81E6-4AC1-A1C7-29AF3EE6224B}">
      <dsp:nvSpPr>
        <dsp:cNvPr id="0" name=""/>
        <dsp:cNvSpPr/>
      </dsp:nvSpPr>
      <dsp:spPr>
        <a:xfrm>
          <a:off x="387666" y="2239963"/>
          <a:ext cx="4629008" cy="966613"/>
        </a:xfrm>
        <a:prstGeom prst="ellipse">
          <a:avLst/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Information &amp; Communication Technology</a:t>
          </a:r>
          <a:endParaRPr lang="en-GB" sz="2000" b="1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1065569" y="2381520"/>
        <a:ext cx="3273202" cy="683499"/>
      </dsp:txXfrm>
    </dsp:sp>
    <dsp:sp modelId="{7183A3BD-6821-4660-803C-BF04F8A9D895}">
      <dsp:nvSpPr>
        <dsp:cNvPr id="0" name=""/>
        <dsp:cNvSpPr/>
      </dsp:nvSpPr>
      <dsp:spPr>
        <a:xfrm>
          <a:off x="2477263" y="3262681"/>
          <a:ext cx="449815" cy="449815"/>
        </a:xfrm>
        <a:prstGeom prst="mathPlus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700" kern="1200"/>
        </a:p>
      </dsp:txBody>
      <dsp:txXfrm>
        <a:off x="2536886" y="3434690"/>
        <a:ext cx="330569" cy="105797"/>
      </dsp:txXfrm>
    </dsp:sp>
    <dsp:sp modelId="{4A569741-BF18-4D67-87AE-A6E254BF003F}">
      <dsp:nvSpPr>
        <dsp:cNvPr id="0" name=""/>
        <dsp:cNvSpPr/>
      </dsp:nvSpPr>
      <dsp:spPr>
        <a:xfrm>
          <a:off x="931241" y="3775470"/>
          <a:ext cx="3541859" cy="775543"/>
        </a:xfrm>
        <a:prstGeom prst="ellipse">
          <a:avLst/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Research skills</a:t>
          </a:r>
          <a:endParaRPr lang="en-GB" sz="2000" b="1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1449934" y="3889046"/>
        <a:ext cx="2504473" cy="548391"/>
      </dsp:txXfrm>
    </dsp:sp>
    <dsp:sp modelId="{BEFDD87F-342A-47D3-9F68-45A2082566E4}">
      <dsp:nvSpPr>
        <dsp:cNvPr id="0" name=""/>
        <dsp:cNvSpPr/>
      </dsp:nvSpPr>
      <dsp:spPr>
        <a:xfrm>
          <a:off x="2477263" y="4613987"/>
          <a:ext cx="449815" cy="449815"/>
        </a:xfrm>
        <a:prstGeom prst="mathPlus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700" kern="1200"/>
        </a:p>
      </dsp:txBody>
      <dsp:txXfrm>
        <a:off x="2536886" y="4785996"/>
        <a:ext cx="330569" cy="105797"/>
      </dsp:txXfrm>
    </dsp:sp>
    <dsp:sp modelId="{AACAD889-54DB-441A-B38C-8517B9EFEE09}">
      <dsp:nvSpPr>
        <dsp:cNvPr id="0" name=""/>
        <dsp:cNvSpPr/>
      </dsp:nvSpPr>
      <dsp:spPr>
        <a:xfrm>
          <a:off x="603690" y="5126777"/>
          <a:ext cx="4196961" cy="775543"/>
        </a:xfrm>
        <a:prstGeom prst="ellipse">
          <a:avLst/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0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Feedback &amp; reflection</a:t>
          </a:r>
          <a:endParaRPr lang="en-GB" sz="2000" b="0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1218321" y="5240353"/>
        <a:ext cx="2967699" cy="548391"/>
      </dsp:txXfrm>
    </dsp:sp>
    <dsp:sp modelId="{A439302F-81C7-4D0A-AFC7-F4E0E1B49CD7}">
      <dsp:nvSpPr>
        <dsp:cNvPr id="0" name=""/>
        <dsp:cNvSpPr/>
      </dsp:nvSpPr>
      <dsp:spPr>
        <a:xfrm>
          <a:off x="5139948" y="2808076"/>
          <a:ext cx="246622" cy="2885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/>
        </a:p>
      </dsp:txBody>
      <dsp:txXfrm>
        <a:off x="5139948" y="2865776"/>
        <a:ext cx="172635" cy="173102"/>
      </dsp:txXfrm>
    </dsp:sp>
    <dsp:sp modelId="{C99FEF55-AC08-4415-AD2D-F4B327127796}">
      <dsp:nvSpPr>
        <dsp:cNvPr id="0" name=""/>
        <dsp:cNvSpPr/>
      </dsp:nvSpPr>
      <dsp:spPr>
        <a:xfrm>
          <a:off x="5488942" y="2242411"/>
          <a:ext cx="2359931" cy="1419833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Skills for Learning</a:t>
          </a:r>
          <a:endParaRPr lang="en-GB" sz="2400" b="1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5834546" y="2450341"/>
        <a:ext cx="1668723" cy="10039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0828D5-78E3-44EA-92D4-6F9EC88F6708}">
      <dsp:nvSpPr>
        <dsp:cNvPr id="0" name=""/>
        <dsp:cNvSpPr/>
      </dsp:nvSpPr>
      <dsp:spPr>
        <a:xfrm>
          <a:off x="397032" y="233068"/>
          <a:ext cx="1619398" cy="14483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solidFill>
                <a:schemeClr val="tx1"/>
              </a:solidFill>
              <a:latin typeface="Comic Sans MS" pitchFamily="66" charset="0"/>
            </a:rPr>
            <a:t>Planning</a:t>
          </a:r>
          <a:endParaRPr lang="en-GB" sz="2400" b="1" kern="1200" dirty="0">
            <a:solidFill>
              <a:schemeClr val="tx1"/>
            </a:solidFill>
            <a:latin typeface="Comic Sans MS" pitchFamily="66" charset="0"/>
          </a:endParaRPr>
        </a:p>
      </dsp:txBody>
      <dsp:txXfrm>
        <a:off x="439453" y="275489"/>
        <a:ext cx="1534556" cy="1363502"/>
      </dsp:txXfrm>
    </dsp:sp>
    <dsp:sp modelId="{6E5B884B-C8D4-4017-B4FE-F8C9E324AB11}">
      <dsp:nvSpPr>
        <dsp:cNvPr id="0" name=""/>
        <dsp:cNvSpPr/>
      </dsp:nvSpPr>
      <dsp:spPr>
        <a:xfrm>
          <a:off x="2158938" y="756435"/>
          <a:ext cx="343312" cy="4016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700" kern="1200"/>
        </a:p>
      </dsp:txBody>
      <dsp:txXfrm>
        <a:off x="2158938" y="836757"/>
        <a:ext cx="240318" cy="240966"/>
      </dsp:txXfrm>
    </dsp:sp>
    <dsp:sp modelId="{ED0023C3-E2BC-4676-BD2D-E732E4F6AE5B}">
      <dsp:nvSpPr>
        <dsp:cNvPr id="0" name=""/>
        <dsp:cNvSpPr/>
      </dsp:nvSpPr>
      <dsp:spPr>
        <a:xfrm>
          <a:off x="2664191" y="233068"/>
          <a:ext cx="1619398" cy="14483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solidFill>
                <a:schemeClr val="tx1"/>
              </a:solidFill>
              <a:latin typeface="Comic Sans MS" pitchFamily="66" charset="0"/>
            </a:rPr>
            <a:t>Research</a:t>
          </a:r>
          <a:endParaRPr lang="en-GB" sz="2400" b="1" kern="1200" dirty="0">
            <a:solidFill>
              <a:schemeClr val="tx1"/>
            </a:solidFill>
            <a:latin typeface="Comic Sans MS" pitchFamily="66" charset="0"/>
          </a:endParaRPr>
        </a:p>
      </dsp:txBody>
      <dsp:txXfrm>
        <a:off x="2706612" y="275489"/>
        <a:ext cx="1534556" cy="1363502"/>
      </dsp:txXfrm>
    </dsp:sp>
    <dsp:sp modelId="{48BAC50C-0933-4906-BA23-B4DEEE3CDF3A}">
      <dsp:nvSpPr>
        <dsp:cNvPr id="0" name=""/>
        <dsp:cNvSpPr/>
      </dsp:nvSpPr>
      <dsp:spPr>
        <a:xfrm>
          <a:off x="4426097" y="756435"/>
          <a:ext cx="343312" cy="4016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700" kern="1200"/>
        </a:p>
      </dsp:txBody>
      <dsp:txXfrm>
        <a:off x="4426097" y="836757"/>
        <a:ext cx="240318" cy="240966"/>
      </dsp:txXfrm>
    </dsp:sp>
    <dsp:sp modelId="{C0182ECE-00F0-4286-9F0C-A5D4563D27A8}">
      <dsp:nvSpPr>
        <dsp:cNvPr id="0" name=""/>
        <dsp:cNvSpPr/>
      </dsp:nvSpPr>
      <dsp:spPr>
        <a:xfrm>
          <a:off x="4931349" y="156"/>
          <a:ext cx="2901217" cy="191416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solidFill>
                <a:schemeClr val="tx1"/>
              </a:solidFill>
              <a:latin typeface="Comic Sans MS" pitchFamily="66" charset="0"/>
            </a:rPr>
            <a:t>Evidencing the research undertaken </a:t>
          </a:r>
          <a:r>
            <a:rPr lang="en-GB" sz="2000" kern="1200" dirty="0" smtClean="0">
              <a:solidFill>
                <a:schemeClr val="tx1"/>
              </a:solidFill>
              <a:latin typeface="Comic Sans MS" pitchFamily="66" charset="0"/>
            </a:rPr>
            <a:t>(referencing &amp; bibliography)</a:t>
          </a:r>
          <a:endParaRPr lang="en-GB" sz="2000" kern="1200" dirty="0">
            <a:solidFill>
              <a:schemeClr val="tx1"/>
            </a:solidFill>
            <a:latin typeface="Comic Sans MS" pitchFamily="66" charset="0"/>
          </a:endParaRPr>
        </a:p>
      </dsp:txBody>
      <dsp:txXfrm>
        <a:off x="4987413" y="56220"/>
        <a:ext cx="2789089" cy="1802040"/>
      </dsp:txXfrm>
    </dsp:sp>
    <dsp:sp modelId="{0552BD05-B5F5-4464-8844-931E72185131}">
      <dsp:nvSpPr>
        <dsp:cNvPr id="0" name=""/>
        <dsp:cNvSpPr/>
      </dsp:nvSpPr>
      <dsp:spPr>
        <a:xfrm rot="5352590">
          <a:off x="6201948" y="2076251"/>
          <a:ext cx="396425" cy="4016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900" kern="1200"/>
        </a:p>
      </dsp:txBody>
      <dsp:txXfrm rot="-5400000">
        <a:off x="6278857" y="2078849"/>
        <a:ext cx="240966" cy="277498"/>
      </dsp:txXfrm>
    </dsp:sp>
    <dsp:sp modelId="{4F27FE8B-4931-4E41-8140-DDB881DD4DFB}">
      <dsp:nvSpPr>
        <dsp:cNvPr id="0" name=""/>
        <dsp:cNvSpPr/>
      </dsp:nvSpPr>
      <dsp:spPr>
        <a:xfrm>
          <a:off x="5002700" y="2662226"/>
          <a:ext cx="2829867" cy="176343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solidFill>
                <a:schemeClr val="tx1"/>
              </a:solidFill>
              <a:latin typeface="Comic Sans MS" pitchFamily="66" charset="0"/>
            </a:rPr>
            <a:t>Writing &amp; Presentation Skills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chemeClr val="tx1"/>
              </a:solidFill>
              <a:latin typeface="Comic Sans MS" pitchFamily="66" charset="0"/>
            </a:rPr>
            <a:t>Functional skills – English, ICT</a:t>
          </a:r>
          <a:endParaRPr lang="en-GB" sz="2000" kern="1200" dirty="0">
            <a:solidFill>
              <a:schemeClr val="tx1"/>
            </a:solidFill>
            <a:latin typeface="Comic Sans MS" pitchFamily="66" charset="0"/>
          </a:endParaRPr>
        </a:p>
      </dsp:txBody>
      <dsp:txXfrm>
        <a:off x="5054349" y="2713875"/>
        <a:ext cx="2726569" cy="1660139"/>
      </dsp:txXfrm>
    </dsp:sp>
    <dsp:sp modelId="{B6C6C571-AB73-4A68-9A4C-11F946A3C7B5}">
      <dsp:nvSpPr>
        <dsp:cNvPr id="0" name=""/>
        <dsp:cNvSpPr/>
      </dsp:nvSpPr>
      <dsp:spPr>
        <a:xfrm rot="10800000">
          <a:off x="4516880" y="3343139"/>
          <a:ext cx="343312" cy="4016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700" kern="1200"/>
        </a:p>
      </dsp:txBody>
      <dsp:txXfrm rot="10800000">
        <a:off x="4619874" y="3423461"/>
        <a:ext cx="240318" cy="240966"/>
      </dsp:txXfrm>
    </dsp:sp>
    <dsp:sp modelId="{7BF56BAF-19BA-425B-AD8A-87DCDB44B245}">
      <dsp:nvSpPr>
        <dsp:cNvPr id="0" name=""/>
        <dsp:cNvSpPr/>
      </dsp:nvSpPr>
      <dsp:spPr>
        <a:xfrm>
          <a:off x="2735541" y="2562084"/>
          <a:ext cx="1619398" cy="196372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b="1" kern="1200" dirty="0" smtClean="0">
              <a:solidFill>
                <a:schemeClr val="tx1"/>
              </a:solidFill>
              <a:latin typeface="Comic Sans MS" pitchFamily="66" charset="0"/>
            </a:rPr>
            <a:t>Proof reading</a:t>
          </a:r>
          <a:endParaRPr lang="en-GB" sz="2900" b="1" kern="1200" dirty="0">
            <a:solidFill>
              <a:schemeClr val="tx1"/>
            </a:solidFill>
            <a:latin typeface="Comic Sans MS" pitchFamily="66" charset="0"/>
          </a:endParaRPr>
        </a:p>
      </dsp:txBody>
      <dsp:txXfrm>
        <a:off x="2782972" y="2609515"/>
        <a:ext cx="1524536" cy="18688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75D68-53D9-4CB8-8371-99CB6B1EABA5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38C8B-58A2-4F83-87CD-8A903DF330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75D68-53D9-4CB8-8371-99CB6B1EABA5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38C8B-58A2-4F83-87CD-8A903DF330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75D68-53D9-4CB8-8371-99CB6B1EABA5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38C8B-58A2-4F83-87CD-8A903DF330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75D68-53D9-4CB8-8371-99CB6B1EABA5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38C8B-58A2-4F83-87CD-8A903DF330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75D68-53D9-4CB8-8371-99CB6B1EABA5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38C8B-58A2-4F83-87CD-8A903DF330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75D68-53D9-4CB8-8371-99CB6B1EABA5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38C8B-58A2-4F83-87CD-8A903DF330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75D68-53D9-4CB8-8371-99CB6B1EABA5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38C8B-58A2-4F83-87CD-8A903DF330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75D68-53D9-4CB8-8371-99CB6B1EABA5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38C8B-58A2-4F83-87CD-8A903DF330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75D68-53D9-4CB8-8371-99CB6B1EABA5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38C8B-58A2-4F83-87CD-8A903DF330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75D68-53D9-4CB8-8371-99CB6B1EABA5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38C8B-58A2-4F83-87CD-8A903DF330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75D68-53D9-4CB8-8371-99CB6B1EABA5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38C8B-58A2-4F83-87CD-8A903DF330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75D68-53D9-4CB8-8371-99CB6B1EABA5}" type="datetimeFigureOut">
              <a:rPr lang="en-GB" smtClean="0"/>
              <a:pPr/>
              <a:t>11/09/2015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38C8B-58A2-4F83-87CD-8A903DF3301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>
                <a:latin typeface="Comic Sans MS" pitchFamily="66" charset="0"/>
              </a:rPr>
              <a:t>Skills For Learning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04664"/>
            <a:ext cx="2543175" cy="1790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005063"/>
            <a:ext cx="2781300" cy="164782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Comic Sans MS" pitchFamily="66" charset="0"/>
              </a:rPr>
              <a:t>Why are </a:t>
            </a:r>
            <a:r>
              <a:rPr lang="en-GB" b="1" dirty="0" smtClean="0">
                <a:latin typeface="Comic Sans MS" pitchFamily="66" charset="0"/>
              </a:rPr>
              <a:t>ICT Skills </a:t>
            </a:r>
            <a:r>
              <a:rPr lang="en-GB" b="1" dirty="0" smtClean="0">
                <a:latin typeface="Comic Sans MS" pitchFamily="66" charset="0"/>
              </a:rPr>
              <a:t>important?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As a H&amp;SC Practitioner 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omic Sans MS" pitchFamily="66" charset="0"/>
              </a:rPr>
              <a:t>Communication</a:t>
            </a:r>
          </a:p>
          <a:p>
            <a:r>
              <a:rPr lang="en-GB" dirty="0" smtClean="0">
                <a:latin typeface="Comic Sans MS" pitchFamily="66" charset="0"/>
              </a:rPr>
              <a:t>Recordkeeping – most patient records are kept on computer.</a:t>
            </a:r>
          </a:p>
          <a:p>
            <a:r>
              <a:rPr lang="en-GB" dirty="0" smtClean="0">
                <a:latin typeface="Comic Sans MS" pitchFamily="66" charset="0"/>
              </a:rPr>
              <a:t>Keeping up to date through e journals.- professional are expected to know the latest information.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25000" lnSpcReduction="20000"/>
          </a:bodyPr>
          <a:lstStyle/>
          <a:p>
            <a:endParaRPr lang="en-GB" dirty="0" smtClean="0"/>
          </a:p>
          <a:p>
            <a:endParaRPr lang="en-GB" dirty="0"/>
          </a:p>
          <a:p>
            <a:r>
              <a:rPr lang="en-GB" sz="111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As </a:t>
            </a:r>
            <a:r>
              <a:rPr lang="en-GB" sz="11100" dirty="0">
                <a:solidFill>
                  <a:srgbClr val="00B050"/>
                </a:solidFill>
                <a:latin typeface="Comic Sans MS" panose="030F0702030302020204" pitchFamily="66" charset="0"/>
              </a:rPr>
              <a:t>a student</a:t>
            </a:r>
          </a:p>
          <a:p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0170" y="4293096"/>
            <a:ext cx="2028825" cy="224790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To maintain and improve the skills you have already developed. 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To gather information for your assignments.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To present your work for assessment.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4063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ICT Skills</a:t>
            </a:r>
            <a:endParaRPr lang="en-GB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Word processing documents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Writing emails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Using websites to find information.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50" y="4293096"/>
            <a:ext cx="1563638" cy="2084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77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Comic Sans MS" pitchFamily="66" charset="0"/>
              </a:rPr>
              <a:t>Why are </a:t>
            </a:r>
            <a:r>
              <a:rPr lang="en-GB" b="1" dirty="0" smtClean="0">
                <a:latin typeface="Comic Sans MS" pitchFamily="66" charset="0"/>
              </a:rPr>
              <a:t>Research skills  learning </a:t>
            </a:r>
            <a:r>
              <a:rPr lang="en-GB" b="1" dirty="0" smtClean="0">
                <a:latin typeface="Comic Sans MS" pitchFamily="66" charset="0"/>
              </a:rPr>
              <a:t>important?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As a H&amp;SC Practitioner 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To </a:t>
            </a:r>
            <a:r>
              <a:rPr lang="en-GB" dirty="0" smtClean="0">
                <a:latin typeface="Comic Sans MS" pitchFamily="66" charset="0"/>
              </a:rPr>
              <a:t>develop &amp; maintain </a:t>
            </a:r>
            <a:r>
              <a:rPr lang="en-GB" dirty="0">
                <a:latin typeface="Comic Sans MS" pitchFamily="66" charset="0"/>
              </a:rPr>
              <a:t>knowledge</a:t>
            </a:r>
            <a:r>
              <a:rPr lang="en-GB" dirty="0" smtClean="0">
                <a:latin typeface="Comic Sans MS" pitchFamily="66" charset="0"/>
              </a:rPr>
              <a:t>. </a:t>
            </a:r>
          </a:p>
          <a:p>
            <a:r>
              <a:rPr lang="en-GB" dirty="0" smtClean="0">
                <a:latin typeface="Comic Sans MS" pitchFamily="66" charset="0"/>
              </a:rPr>
              <a:t>To </a:t>
            </a:r>
            <a:r>
              <a:rPr lang="en-GB" dirty="0">
                <a:latin typeface="Comic Sans MS" pitchFamily="66" charset="0"/>
              </a:rPr>
              <a:t>develop practical skills.</a:t>
            </a:r>
          </a:p>
          <a:p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Evidence </a:t>
            </a: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based practice - keeping up with new ways of working. E.g. new techniques in surgery.</a:t>
            </a:r>
          </a:p>
          <a:p>
            <a:endParaRPr lang="en-GB" dirty="0">
              <a:latin typeface="Comic Sans MS" pitchFamily="66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25000" lnSpcReduction="20000"/>
          </a:bodyPr>
          <a:lstStyle/>
          <a:p>
            <a:endParaRPr lang="en-GB" dirty="0" smtClean="0"/>
          </a:p>
          <a:p>
            <a:endParaRPr lang="en-GB" dirty="0"/>
          </a:p>
          <a:p>
            <a:r>
              <a:rPr lang="en-GB" sz="111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As </a:t>
            </a:r>
            <a:r>
              <a:rPr lang="en-GB" sz="11100" dirty="0">
                <a:solidFill>
                  <a:srgbClr val="00B050"/>
                </a:solidFill>
                <a:latin typeface="Comic Sans MS" panose="030F0702030302020204" pitchFamily="66" charset="0"/>
              </a:rPr>
              <a:t>a student</a:t>
            </a:r>
          </a:p>
          <a:p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To get assignments </a:t>
            </a:r>
            <a:r>
              <a:rPr lang="en-GB" dirty="0" smtClean="0">
                <a:latin typeface="Comic Sans MS" pitchFamily="66" charset="0"/>
              </a:rPr>
              <a:t>done.</a:t>
            </a:r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To develop </a:t>
            </a:r>
            <a:r>
              <a:rPr lang="en-GB" dirty="0" smtClean="0">
                <a:latin typeface="Comic Sans MS" pitchFamily="66" charset="0"/>
              </a:rPr>
              <a:t>knowledge.</a:t>
            </a:r>
            <a:endParaRPr lang="en-GB" dirty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To develop academic skills.</a:t>
            </a:r>
            <a:endParaRPr lang="en-GB" dirty="0">
              <a:latin typeface="Comic Sans MS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910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B050"/>
                </a:solidFill>
                <a:latin typeface="Comic Sans MS" pitchFamily="66" charset="0"/>
              </a:rPr>
              <a:t>Research Skills</a:t>
            </a:r>
            <a:endParaRPr lang="en-GB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>
                <a:latin typeface="Comic Sans MS" pitchFamily="66" charset="0"/>
              </a:rPr>
              <a:t>KEY TO SUCCESS in all units</a:t>
            </a:r>
          </a:p>
          <a:p>
            <a:r>
              <a:rPr lang="en-GB" dirty="0" smtClean="0">
                <a:latin typeface="Comic Sans MS" pitchFamily="66" charset="0"/>
              </a:rPr>
              <a:t>Used in classroom activities and in preparing your assignments</a:t>
            </a:r>
            <a:r>
              <a:rPr lang="en-GB" dirty="0" smtClean="0">
                <a:latin typeface="Comic Sans MS" pitchFamily="66" charset="0"/>
              </a:rPr>
              <a:t>.</a:t>
            </a:r>
          </a:p>
          <a:p>
            <a:r>
              <a:rPr lang="en-GB" dirty="0" smtClean="0">
                <a:latin typeface="Comic Sans MS" pitchFamily="66" charset="0"/>
              </a:rPr>
              <a:t>Library skills</a:t>
            </a:r>
          </a:p>
          <a:p>
            <a:r>
              <a:rPr lang="en-GB" dirty="0" smtClean="0">
                <a:latin typeface="Comic Sans MS" pitchFamily="66" charset="0"/>
              </a:rPr>
              <a:t>Internet searches – google books google scholar </a:t>
            </a:r>
            <a:endParaRPr lang="en-GB" dirty="0" smtClean="0">
              <a:latin typeface="Comic Sans MS" pitchFamily="66" charset="0"/>
            </a:endParaRPr>
          </a:p>
          <a:p>
            <a:r>
              <a:rPr lang="en-GB" i="1" dirty="0" smtClean="0">
                <a:solidFill>
                  <a:srgbClr val="FF0000"/>
                </a:solidFill>
                <a:latin typeface="Comic Sans MS" pitchFamily="66" charset="0"/>
              </a:rPr>
              <a:t>Remember when </a:t>
            </a:r>
            <a:r>
              <a:rPr lang="en-GB" i="1" dirty="0" smtClean="0">
                <a:solidFill>
                  <a:srgbClr val="FF0000"/>
                </a:solidFill>
                <a:latin typeface="Comic Sans MS" pitchFamily="66" charset="0"/>
              </a:rPr>
              <a:t>you gather information you need to record where you got the information from </a:t>
            </a:r>
            <a:endParaRPr lang="en-GB" i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i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i="1" dirty="0" smtClean="0">
                <a:solidFill>
                  <a:srgbClr val="FF0000"/>
                </a:solidFill>
                <a:latin typeface="Comic Sans MS" pitchFamily="66" charset="0"/>
              </a:rPr>
              <a:t>   </a:t>
            </a:r>
            <a:r>
              <a:rPr lang="en-GB" i="1" dirty="0" smtClean="0">
                <a:solidFill>
                  <a:srgbClr val="FF0000"/>
                </a:solidFill>
                <a:latin typeface="Comic Sans MS" pitchFamily="66" charset="0"/>
              </a:rPr>
              <a:t>( </a:t>
            </a:r>
            <a:r>
              <a:rPr lang="en-GB" i="1" dirty="0" smtClean="0">
                <a:solidFill>
                  <a:srgbClr val="FF0000"/>
                </a:solidFill>
                <a:latin typeface="Comic Sans MS" pitchFamily="66" charset="0"/>
              </a:rPr>
              <a:t>Referencing &amp; Bibliography</a:t>
            </a:r>
            <a:r>
              <a:rPr lang="en-GB" i="1" dirty="0" smtClean="0">
                <a:solidFill>
                  <a:srgbClr val="FF0000"/>
                </a:solidFill>
                <a:latin typeface="Comic Sans MS" pitchFamily="66" charset="0"/>
              </a:rPr>
              <a:t>). Failure </a:t>
            </a:r>
            <a:r>
              <a:rPr lang="en-GB" i="1" dirty="0" smtClean="0">
                <a:solidFill>
                  <a:srgbClr val="FF0000"/>
                </a:solidFill>
                <a:latin typeface="Comic Sans MS" pitchFamily="66" charset="0"/>
              </a:rPr>
              <a:t>to </a:t>
            </a:r>
            <a:endParaRPr lang="en-GB" i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i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i="1" dirty="0" smtClean="0">
                <a:solidFill>
                  <a:srgbClr val="FF0000"/>
                </a:solidFill>
                <a:latin typeface="Comic Sans MS" pitchFamily="66" charset="0"/>
              </a:rPr>
              <a:t>   </a:t>
            </a:r>
            <a:r>
              <a:rPr lang="en-GB" i="1" dirty="0" smtClean="0">
                <a:solidFill>
                  <a:srgbClr val="FF0000"/>
                </a:solidFill>
                <a:latin typeface="Comic Sans MS" pitchFamily="66" charset="0"/>
              </a:rPr>
              <a:t>acknowledge </a:t>
            </a:r>
            <a:r>
              <a:rPr lang="en-GB" i="1" dirty="0" smtClean="0">
                <a:solidFill>
                  <a:srgbClr val="FF0000"/>
                </a:solidFill>
                <a:latin typeface="Comic Sans MS" pitchFamily="66" charset="0"/>
              </a:rPr>
              <a:t>sources of information is </a:t>
            </a:r>
            <a:endParaRPr lang="en-GB" i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i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i="1" dirty="0" smtClean="0">
                <a:solidFill>
                  <a:srgbClr val="FF0000"/>
                </a:solidFill>
                <a:latin typeface="Comic Sans MS" pitchFamily="66" charset="0"/>
              </a:rPr>
              <a:t>   </a:t>
            </a:r>
            <a:r>
              <a:rPr lang="en-GB" i="1" dirty="0" smtClean="0">
                <a:solidFill>
                  <a:srgbClr val="FF0000"/>
                </a:solidFill>
                <a:latin typeface="Comic Sans MS" pitchFamily="66" charset="0"/>
              </a:rPr>
              <a:t>PLAGIARISM</a:t>
            </a:r>
            <a:r>
              <a:rPr lang="en-GB" i="1" dirty="0" smtClean="0">
                <a:solidFill>
                  <a:srgbClr val="FF0000"/>
                </a:solidFill>
                <a:latin typeface="Comic Sans MS" pitchFamily="66" charset="0"/>
              </a:rPr>
              <a:t>.</a:t>
            </a:r>
          </a:p>
          <a:p>
            <a:pPr marL="0" indent="0">
              <a:buNone/>
            </a:pPr>
            <a:r>
              <a:rPr lang="en-GB" i="1" dirty="0" smtClean="0">
                <a:solidFill>
                  <a:srgbClr val="FF0000"/>
                </a:solidFill>
                <a:latin typeface="Comic Sans MS" pitchFamily="66" charset="0"/>
              </a:rPr>
              <a:t>    You </a:t>
            </a:r>
            <a:r>
              <a:rPr lang="en-GB" i="1" dirty="0" smtClean="0">
                <a:solidFill>
                  <a:srgbClr val="FF0000"/>
                </a:solidFill>
                <a:latin typeface="Comic Sans MS" pitchFamily="66" charset="0"/>
              </a:rPr>
              <a:t>should also check the Validity &amp; Reliability of </a:t>
            </a:r>
            <a:endParaRPr lang="en-GB" i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i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i="1" dirty="0" smtClean="0">
                <a:solidFill>
                  <a:srgbClr val="FF0000"/>
                </a:solidFill>
                <a:latin typeface="Comic Sans MS" pitchFamily="66" charset="0"/>
              </a:rPr>
              <a:t>   </a:t>
            </a:r>
            <a:r>
              <a:rPr lang="en-GB" i="1" dirty="0" smtClean="0">
                <a:solidFill>
                  <a:srgbClr val="FF0000"/>
                </a:solidFill>
                <a:latin typeface="Comic Sans MS" pitchFamily="66" charset="0"/>
              </a:rPr>
              <a:t>the </a:t>
            </a:r>
            <a:r>
              <a:rPr lang="en-GB" i="1" dirty="0" smtClean="0">
                <a:solidFill>
                  <a:srgbClr val="FF0000"/>
                </a:solidFill>
                <a:latin typeface="Comic Sans MS" pitchFamily="66" charset="0"/>
              </a:rPr>
              <a:t>sources you are using.</a:t>
            </a:r>
          </a:p>
          <a:p>
            <a:endParaRPr lang="en-GB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Comic Sans MS" pitchFamily="66" charset="0"/>
              </a:rPr>
              <a:t>Why </a:t>
            </a:r>
            <a:r>
              <a:rPr lang="en-GB" b="1" dirty="0" smtClean="0">
                <a:latin typeface="Comic Sans MS" pitchFamily="66" charset="0"/>
              </a:rPr>
              <a:t>is using Reflection &amp; Feedback skills </a:t>
            </a:r>
            <a:r>
              <a:rPr lang="en-GB" b="1" dirty="0" smtClean="0">
                <a:latin typeface="Comic Sans MS" pitchFamily="66" charset="0"/>
              </a:rPr>
              <a:t>important?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As a H&amp;SC Practitioner 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omic Sans MS" pitchFamily="66" charset="0"/>
              </a:rPr>
              <a:t>Reflection on your current practice improves your skills and the care you give.</a:t>
            </a:r>
          </a:p>
          <a:p>
            <a:r>
              <a:rPr lang="en-GB" dirty="0" smtClean="0">
                <a:latin typeface="Comic Sans MS" pitchFamily="66" charset="0"/>
              </a:rPr>
              <a:t>Feedback from colleagues managers and services users is an important part of improving your skills.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25000" lnSpcReduction="20000"/>
          </a:bodyPr>
          <a:lstStyle/>
          <a:p>
            <a:endParaRPr lang="en-GB" dirty="0" smtClean="0"/>
          </a:p>
          <a:p>
            <a:endParaRPr lang="en-GB" dirty="0"/>
          </a:p>
          <a:p>
            <a:r>
              <a:rPr lang="en-GB" sz="111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As </a:t>
            </a:r>
            <a:r>
              <a:rPr lang="en-GB" sz="11100" dirty="0">
                <a:solidFill>
                  <a:srgbClr val="00B050"/>
                </a:solidFill>
                <a:latin typeface="Comic Sans MS" panose="030F0702030302020204" pitchFamily="66" charset="0"/>
              </a:rPr>
              <a:t>a student</a:t>
            </a:r>
          </a:p>
          <a:p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To develop the skills you will need to work in Health &amp; Social Care.</a:t>
            </a:r>
          </a:p>
          <a:p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365104"/>
            <a:ext cx="2143125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149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Reflection &amp; Feedback</a:t>
            </a:r>
            <a:endParaRPr lang="en-GB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 smtClean="0">
                <a:latin typeface="Comic Sans MS" panose="030F0702030302020204" pitchFamily="66" charset="0"/>
              </a:rPr>
              <a:t>Some opportunities for Reflection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New experiences.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Completion of a piece of work.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Results &amp; Assessment feedback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Group work in class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Experience &amp; events in work placement.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Feedback from service users </a:t>
            </a:r>
            <a:r>
              <a:rPr lang="en-GB" dirty="0" err="1" smtClean="0">
                <a:latin typeface="Comic Sans MS" panose="030F0702030302020204" pitchFamily="66" charset="0"/>
              </a:rPr>
              <a:t>eg</a:t>
            </a:r>
            <a:r>
              <a:rPr lang="en-GB" dirty="0" smtClean="0">
                <a:latin typeface="Comic Sans MS" panose="030F0702030302020204" pitchFamily="66" charset="0"/>
              </a:rPr>
              <a:t> thank you/ thank you cards.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Feedback from teachers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Feedback from mentors/ supervisor in work placement.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College reviews</a:t>
            </a:r>
          </a:p>
          <a:p>
            <a:endParaRPr lang="en-GB" dirty="0" smtClean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782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50320753"/>
              </p:ext>
            </p:extLst>
          </p:nvPr>
        </p:nvGraphicFramePr>
        <p:xfrm>
          <a:off x="395536" y="548680"/>
          <a:ext cx="8229600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0004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Comic Sans MS" pitchFamily="66" charset="0"/>
              </a:rPr>
              <a:t>Why are skills for </a:t>
            </a:r>
            <a:r>
              <a:rPr lang="en-GB" b="1" dirty="0" smtClean="0">
                <a:latin typeface="Comic Sans MS" pitchFamily="66" charset="0"/>
              </a:rPr>
              <a:t>learning </a:t>
            </a:r>
            <a:r>
              <a:rPr lang="en-GB" b="1" dirty="0" smtClean="0">
                <a:latin typeface="Comic Sans MS" pitchFamily="66" charset="0"/>
              </a:rPr>
              <a:t>important?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As a H&amp;SC Practitioner 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To </a:t>
            </a:r>
            <a:r>
              <a:rPr lang="en-GB" dirty="0" smtClean="0">
                <a:latin typeface="Comic Sans MS" pitchFamily="66" charset="0"/>
              </a:rPr>
              <a:t>develop &amp; maintain </a:t>
            </a:r>
            <a:r>
              <a:rPr lang="en-GB" dirty="0">
                <a:latin typeface="Comic Sans MS" pitchFamily="66" charset="0"/>
              </a:rPr>
              <a:t>knowledge.</a:t>
            </a:r>
          </a:p>
          <a:p>
            <a:r>
              <a:rPr lang="en-GB" dirty="0">
                <a:latin typeface="Comic Sans MS" pitchFamily="66" charset="0"/>
              </a:rPr>
              <a:t>To develop interpersonal /communication skills.</a:t>
            </a:r>
          </a:p>
          <a:p>
            <a:r>
              <a:rPr lang="en-GB" dirty="0">
                <a:latin typeface="Comic Sans MS" pitchFamily="66" charset="0"/>
              </a:rPr>
              <a:t>To develop practical skills.</a:t>
            </a:r>
          </a:p>
          <a:p>
            <a:endParaRPr lang="en-GB" dirty="0">
              <a:latin typeface="Comic Sans MS" pitchFamily="66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25000" lnSpcReduction="20000"/>
          </a:bodyPr>
          <a:lstStyle/>
          <a:p>
            <a:endParaRPr lang="en-GB" dirty="0" smtClean="0"/>
          </a:p>
          <a:p>
            <a:endParaRPr lang="en-GB" dirty="0"/>
          </a:p>
          <a:p>
            <a:r>
              <a:rPr lang="en-GB" sz="111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As </a:t>
            </a:r>
            <a:r>
              <a:rPr lang="en-GB" sz="11100" dirty="0">
                <a:solidFill>
                  <a:srgbClr val="00B050"/>
                </a:solidFill>
                <a:latin typeface="Comic Sans MS" panose="030F0702030302020204" pitchFamily="66" charset="0"/>
              </a:rPr>
              <a:t>a student</a:t>
            </a:r>
          </a:p>
          <a:p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To get assignments </a:t>
            </a:r>
            <a:r>
              <a:rPr lang="en-GB" dirty="0" smtClean="0">
                <a:latin typeface="Comic Sans MS" pitchFamily="66" charset="0"/>
              </a:rPr>
              <a:t>done.</a:t>
            </a:r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To develop </a:t>
            </a:r>
            <a:r>
              <a:rPr lang="en-GB" dirty="0" smtClean="0">
                <a:latin typeface="Comic Sans MS" pitchFamily="66" charset="0"/>
              </a:rPr>
              <a:t>knowledge.</a:t>
            </a:r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To develop interpersonal /</a:t>
            </a:r>
            <a:r>
              <a:rPr lang="en-GB" dirty="0" smtClean="0">
                <a:latin typeface="Comic Sans MS" pitchFamily="66" charset="0"/>
              </a:rPr>
              <a:t>communication skills.</a:t>
            </a:r>
            <a:endParaRPr lang="en-GB" dirty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To </a:t>
            </a:r>
            <a:r>
              <a:rPr lang="en-GB" dirty="0">
                <a:latin typeface="Comic Sans MS" pitchFamily="66" charset="0"/>
              </a:rPr>
              <a:t>develop </a:t>
            </a:r>
            <a:r>
              <a:rPr lang="en-GB" dirty="0" smtClean="0">
                <a:latin typeface="Comic Sans MS" pitchFamily="66" charset="0"/>
              </a:rPr>
              <a:t>practical skills.</a:t>
            </a:r>
          </a:p>
          <a:p>
            <a:r>
              <a:rPr lang="en-GB" dirty="0" smtClean="0">
                <a:latin typeface="Comic Sans MS" pitchFamily="66" charset="0"/>
              </a:rPr>
              <a:t>To develop academic skills.</a:t>
            </a:r>
            <a:endParaRPr lang="en-GB" dirty="0">
              <a:latin typeface="Comic Sans MS" pitchFamily="66" charset="0"/>
            </a:endParaRPr>
          </a:p>
          <a:p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333118"/>
            <a:ext cx="1080120" cy="185163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00B050"/>
                </a:solidFill>
                <a:latin typeface="Comic Sans MS" pitchFamily="66" charset="0"/>
              </a:rPr>
              <a:t>Skills to support Study / get assignments done.</a:t>
            </a:r>
            <a:endParaRPr lang="en-GB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omic Sans MS" pitchFamily="66" charset="0"/>
              </a:rPr>
              <a:t>Skills that you have developed in school.</a:t>
            </a:r>
          </a:p>
          <a:p>
            <a:r>
              <a:rPr lang="en-GB" dirty="0" smtClean="0">
                <a:latin typeface="Comic Sans MS" pitchFamily="66" charset="0"/>
              </a:rPr>
              <a:t>Health &amp; Social Care induction (study skills pack) </a:t>
            </a:r>
          </a:p>
          <a:p>
            <a:r>
              <a:rPr lang="en-GB" dirty="0" smtClean="0">
                <a:latin typeface="Comic Sans MS" pitchFamily="66" charset="0"/>
              </a:rPr>
              <a:t>Sessions within the personal tutor programme</a:t>
            </a:r>
          </a:p>
          <a:p>
            <a:r>
              <a:rPr lang="en-GB" dirty="0" smtClean="0">
                <a:latin typeface="Comic Sans MS" pitchFamily="66" charset="0"/>
              </a:rPr>
              <a:t>Health &amp; Social Care lessons.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00B050"/>
                </a:solidFill>
                <a:latin typeface="Comic Sans MS" pitchFamily="66" charset="0"/>
              </a:rPr>
              <a:t>Skills to support study / get assignments done.</a:t>
            </a:r>
            <a:endParaRPr lang="en-GB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Comic Sans MS" pitchFamily="66" charset="0"/>
              </a:rPr>
              <a:t>Why are </a:t>
            </a:r>
            <a:r>
              <a:rPr lang="en-GB" b="1" dirty="0" smtClean="0">
                <a:latin typeface="Comic Sans MS" pitchFamily="66" charset="0"/>
              </a:rPr>
              <a:t>Numeracy Skills </a:t>
            </a:r>
            <a:r>
              <a:rPr lang="en-GB" b="1" dirty="0" smtClean="0">
                <a:latin typeface="Comic Sans MS" pitchFamily="66" charset="0"/>
              </a:rPr>
              <a:t>important?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As a H&amp;SC Practitioner 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omic Sans MS" pitchFamily="66" charset="0"/>
              </a:rPr>
              <a:t>Ability to use numbers in a practical situation is vital for care work.</a:t>
            </a:r>
            <a:endParaRPr lang="en-GB" dirty="0">
              <a:latin typeface="Comic Sans MS" pitchFamily="66" charset="0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For example calculating drugs.</a:t>
            </a:r>
          </a:p>
          <a:p>
            <a:endParaRPr lang="en-GB" dirty="0">
              <a:latin typeface="Comic Sans MS" pitchFamily="66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25000" lnSpcReduction="20000"/>
          </a:bodyPr>
          <a:lstStyle/>
          <a:p>
            <a:endParaRPr lang="en-GB" dirty="0" smtClean="0"/>
          </a:p>
          <a:p>
            <a:endParaRPr lang="en-GB" dirty="0"/>
          </a:p>
          <a:p>
            <a:r>
              <a:rPr lang="en-GB" sz="111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As </a:t>
            </a:r>
            <a:r>
              <a:rPr lang="en-GB" sz="11100" dirty="0">
                <a:solidFill>
                  <a:srgbClr val="00B050"/>
                </a:solidFill>
                <a:latin typeface="Comic Sans MS" panose="030F0702030302020204" pitchFamily="66" charset="0"/>
              </a:rPr>
              <a:t>a student</a:t>
            </a:r>
          </a:p>
          <a:p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To maintain the skills you have  developed and apply these to practical situations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365104"/>
            <a:ext cx="2097087" cy="218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9741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Numeracy Skills</a:t>
            </a:r>
            <a:endParaRPr lang="en-GB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Addition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Subtraction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Multiplication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Mental Arithmetic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Presenting data </a:t>
            </a:r>
            <a:r>
              <a:rPr lang="en-GB" dirty="0" err="1" smtClean="0">
                <a:latin typeface="Comic Sans MS" panose="030F0702030302020204" pitchFamily="66" charset="0"/>
              </a:rPr>
              <a:t>eg</a:t>
            </a:r>
            <a:r>
              <a:rPr lang="en-GB" dirty="0" smtClean="0">
                <a:latin typeface="Comic Sans MS" panose="030F0702030302020204" pitchFamily="66" charset="0"/>
              </a:rPr>
              <a:t> graphs  </a:t>
            </a:r>
          </a:p>
          <a:p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861048"/>
            <a:ext cx="1962150" cy="23241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383" y="1428750"/>
            <a:ext cx="228600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512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Comic Sans MS" pitchFamily="66" charset="0"/>
              </a:rPr>
              <a:t>Why are </a:t>
            </a:r>
            <a:r>
              <a:rPr lang="en-GB" b="1" dirty="0" smtClean="0">
                <a:latin typeface="Comic Sans MS" pitchFamily="66" charset="0"/>
              </a:rPr>
              <a:t>Literacy Skills </a:t>
            </a:r>
            <a:r>
              <a:rPr lang="en-GB" b="1" dirty="0" smtClean="0">
                <a:latin typeface="Comic Sans MS" pitchFamily="66" charset="0"/>
              </a:rPr>
              <a:t>important?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As a H&amp;SC Practitioner 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omic Sans MS" pitchFamily="66" charset="0"/>
              </a:rPr>
              <a:t>Written communication is an important way of sharing information. </a:t>
            </a:r>
          </a:p>
          <a:p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For example writing patient records. </a:t>
            </a:r>
            <a:r>
              <a:rPr lang="en-GB" dirty="0" smtClean="0">
                <a:latin typeface="Comic Sans MS" pitchFamily="66" charset="0"/>
              </a:rPr>
              <a:t>( In a court of law if you didn’t record it you didn’t do it!!)</a:t>
            </a:r>
          </a:p>
          <a:p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Prescribing treatments and drugs.</a:t>
            </a:r>
          </a:p>
          <a:p>
            <a:endParaRPr lang="en-GB" dirty="0">
              <a:latin typeface="Comic Sans MS" pitchFamily="66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25000" lnSpcReduction="20000"/>
          </a:bodyPr>
          <a:lstStyle/>
          <a:p>
            <a:endParaRPr lang="en-GB" dirty="0" smtClean="0"/>
          </a:p>
          <a:p>
            <a:endParaRPr lang="en-GB" dirty="0"/>
          </a:p>
          <a:p>
            <a:r>
              <a:rPr lang="en-GB" sz="111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As </a:t>
            </a:r>
            <a:r>
              <a:rPr lang="en-GB" sz="11100" dirty="0">
                <a:solidFill>
                  <a:srgbClr val="00B050"/>
                </a:solidFill>
                <a:latin typeface="Comic Sans MS" panose="030F0702030302020204" pitchFamily="66" charset="0"/>
              </a:rPr>
              <a:t>a student</a:t>
            </a:r>
          </a:p>
          <a:p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To maintain and improve the skills you have already developed. </a:t>
            </a:r>
          </a:p>
          <a:p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0503" y="4653136"/>
            <a:ext cx="2667000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827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Literacy Skills</a:t>
            </a:r>
            <a:endParaRPr lang="en-GB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Composing documents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Writing emails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Planning essays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Spelling &amp; grammar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4149080"/>
            <a:ext cx="1981200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599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607</Words>
  <Application>Microsoft Office PowerPoint</Application>
  <PresentationFormat>On-screen Show (4:3)</PresentationFormat>
  <Paragraphs>116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Skills For Learning</vt:lpstr>
      <vt:lpstr>PowerPoint Presentation</vt:lpstr>
      <vt:lpstr>Why are skills for learning important?</vt:lpstr>
      <vt:lpstr>Skills to support Study / get assignments done.</vt:lpstr>
      <vt:lpstr>Skills to support study / get assignments done.</vt:lpstr>
      <vt:lpstr>Why are Numeracy Skills important?</vt:lpstr>
      <vt:lpstr>Numeracy Skills</vt:lpstr>
      <vt:lpstr>Why are Literacy Skills important?</vt:lpstr>
      <vt:lpstr>Literacy Skills</vt:lpstr>
      <vt:lpstr>Why are ICT Skills important?</vt:lpstr>
      <vt:lpstr>ICT Skills</vt:lpstr>
      <vt:lpstr>Why are Research skills  learning important?</vt:lpstr>
      <vt:lpstr>Research Skills</vt:lpstr>
      <vt:lpstr>Why is using Reflection &amp; Feedback skills important?</vt:lpstr>
      <vt:lpstr>Reflection &amp; Feedback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&amp; Support for learning</dc:title>
  <dc:creator>Ann</dc:creator>
  <cp:lastModifiedBy>Administrator</cp:lastModifiedBy>
  <cp:revision>17</cp:revision>
  <dcterms:created xsi:type="dcterms:W3CDTF">2012-08-21T20:05:48Z</dcterms:created>
  <dcterms:modified xsi:type="dcterms:W3CDTF">2015-09-11T09:18:06Z</dcterms:modified>
</cp:coreProperties>
</file>