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59" r:id="rId6"/>
    <p:sldId id="258" r:id="rId7"/>
    <p:sldId id="257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C0022-9E9B-48D8-A8D6-845339FAD7C8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8AB91A7-E9C1-4F02-9649-0713B895BCB9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  <a:latin typeface="Comic Sans MS" panose="030F0702030302020204" pitchFamily="66" charset="0"/>
            </a:rPr>
            <a:t>Support for Learning &amp; CPD</a:t>
          </a:r>
          <a:endParaRPr lang="en-GB" sz="18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192CE4D-1CB3-48E8-A9AF-4DA41B98E6E4}" type="parTrans" cxnId="{95910FFA-2D4E-4710-B2ED-A2AA6FCB6756}">
      <dgm:prSet/>
      <dgm:spPr/>
      <dgm:t>
        <a:bodyPr/>
        <a:lstStyle/>
        <a:p>
          <a:endParaRPr lang="en-GB"/>
        </a:p>
      </dgm:t>
    </dgm:pt>
    <dgm:pt modelId="{B7ED7381-FBF4-44AB-BF44-B57175EB1A56}" type="sibTrans" cxnId="{95910FFA-2D4E-4710-B2ED-A2AA6FCB6756}">
      <dgm:prSet/>
      <dgm:spPr/>
      <dgm:t>
        <a:bodyPr/>
        <a:lstStyle/>
        <a:p>
          <a:endParaRPr lang="en-GB"/>
        </a:p>
      </dgm:t>
    </dgm:pt>
    <dgm:pt modelId="{2E6C1D0F-F7E5-4AA7-BD77-A8039978C345}">
      <dgm:prSet phldrT="[Text]" custT="1"/>
      <dgm:spPr/>
      <dgm:t>
        <a:bodyPr/>
        <a:lstStyle/>
        <a:p>
          <a:r>
            <a:rPr lang="en-GB" sz="1800" dirty="0" smtClean="0">
              <a:solidFill>
                <a:schemeClr val="tx1"/>
              </a:solidFill>
              <a:latin typeface="Comic Sans MS" panose="030F0702030302020204" pitchFamily="66" charset="0"/>
            </a:rPr>
            <a:t>Formal Learning – further qualifications</a:t>
          </a:r>
          <a:endParaRPr lang="en-GB" sz="18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9D20AC01-0855-4AC6-9D1B-395748845779}" type="parTrans" cxnId="{8D93E1F9-2CE0-4A5E-A54D-993E1676EFB5}">
      <dgm:prSet/>
      <dgm:spPr/>
      <dgm:t>
        <a:bodyPr/>
        <a:lstStyle/>
        <a:p>
          <a:endParaRPr lang="en-GB"/>
        </a:p>
      </dgm:t>
    </dgm:pt>
    <dgm:pt modelId="{DDFF5E14-B732-4614-805C-84992014F832}" type="sibTrans" cxnId="{8D93E1F9-2CE0-4A5E-A54D-993E1676EFB5}">
      <dgm:prSet/>
      <dgm:spPr/>
      <dgm:t>
        <a:bodyPr/>
        <a:lstStyle/>
        <a:p>
          <a:endParaRPr lang="en-GB"/>
        </a:p>
      </dgm:t>
    </dgm:pt>
    <dgm:pt modelId="{A8B37F1E-0E00-498F-A99D-89820C64BF7B}">
      <dgm:prSet phldrT="[Text]"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Discussion groups</a:t>
          </a:r>
          <a:endParaRPr lang="en-GB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E0567B0B-D8BF-4B85-BDF4-7E0018D19D90}" type="parTrans" cxnId="{DDF85B83-7C03-4A99-8075-325BE0775D54}">
      <dgm:prSet/>
      <dgm:spPr/>
      <dgm:t>
        <a:bodyPr/>
        <a:lstStyle/>
        <a:p>
          <a:endParaRPr lang="en-GB"/>
        </a:p>
      </dgm:t>
    </dgm:pt>
    <dgm:pt modelId="{0254578E-9505-4C0C-9B55-5377EAEEC90F}" type="sibTrans" cxnId="{DDF85B83-7C03-4A99-8075-325BE0775D54}">
      <dgm:prSet/>
      <dgm:spPr/>
      <dgm:t>
        <a:bodyPr/>
        <a:lstStyle/>
        <a:p>
          <a:endParaRPr lang="en-GB"/>
        </a:p>
      </dgm:t>
    </dgm:pt>
    <dgm:pt modelId="{48EFADA2-CF3C-41F6-856D-658C0CE6517C}">
      <dgm:prSet phldrT="[Text]"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Mentoring &amp; placement supervision</a:t>
          </a:r>
          <a:endParaRPr lang="en-GB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32CB580B-34EB-4BEE-AAA0-F19F5505822E}" type="parTrans" cxnId="{8F1C3B79-05AB-41B8-8B9F-8D04D1110AD0}">
      <dgm:prSet/>
      <dgm:spPr/>
      <dgm:t>
        <a:bodyPr/>
        <a:lstStyle/>
        <a:p>
          <a:endParaRPr lang="en-GB"/>
        </a:p>
      </dgm:t>
    </dgm:pt>
    <dgm:pt modelId="{C1005B48-384C-4424-9B37-35A02FD76474}" type="sibTrans" cxnId="{8F1C3B79-05AB-41B8-8B9F-8D04D1110AD0}">
      <dgm:prSet/>
      <dgm:spPr/>
      <dgm:t>
        <a:bodyPr/>
        <a:lstStyle/>
        <a:p>
          <a:endParaRPr lang="en-GB"/>
        </a:p>
      </dgm:t>
    </dgm:pt>
    <dgm:pt modelId="{1AFF1694-C773-48A4-B0AB-4F5D80626CA4}">
      <dgm:prSet phldrT="[Text]"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Websites</a:t>
          </a:r>
          <a:endParaRPr lang="en-GB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19F849D-3E7E-42F0-B3AC-5B1E495FC740}" type="parTrans" cxnId="{C99F080A-3C58-4E65-BF49-A6317EE92552}">
      <dgm:prSet/>
      <dgm:spPr/>
      <dgm:t>
        <a:bodyPr/>
        <a:lstStyle/>
        <a:p>
          <a:endParaRPr lang="en-GB"/>
        </a:p>
      </dgm:t>
    </dgm:pt>
    <dgm:pt modelId="{5F154195-2A67-4153-A190-4BFDDF92E6F5}" type="sibTrans" cxnId="{C99F080A-3C58-4E65-BF49-A6317EE92552}">
      <dgm:prSet/>
      <dgm:spPr/>
      <dgm:t>
        <a:bodyPr/>
        <a:lstStyle/>
        <a:p>
          <a:endParaRPr lang="en-GB"/>
        </a:p>
      </dgm:t>
    </dgm:pt>
    <dgm:pt modelId="{9BF262A7-6D95-47C2-9081-45C759A0F3A5}">
      <dgm:prSet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Reflection</a:t>
          </a:r>
          <a:endParaRPr lang="en-GB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8F381F6-0541-400A-863F-8C5C6E6C03C4}" type="parTrans" cxnId="{81B7732B-2056-494D-84C1-233214B7065D}">
      <dgm:prSet/>
      <dgm:spPr/>
      <dgm:t>
        <a:bodyPr/>
        <a:lstStyle/>
        <a:p>
          <a:endParaRPr lang="en-GB"/>
        </a:p>
      </dgm:t>
    </dgm:pt>
    <dgm:pt modelId="{D509EE14-DB82-4B7B-B20E-A97DCCF1D281}" type="sibTrans" cxnId="{81B7732B-2056-494D-84C1-233214B7065D}">
      <dgm:prSet/>
      <dgm:spPr/>
      <dgm:t>
        <a:bodyPr/>
        <a:lstStyle/>
        <a:p>
          <a:endParaRPr lang="en-GB"/>
        </a:p>
      </dgm:t>
    </dgm:pt>
    <dgm:pt modelId="{BA94E196-465A-4A0B-9E33-D9F2A5136160}">
      <dgm:prSet custT="1"/>
      <dgm:spPr/>
      <dgm:t>
        <a:bodyPr/>
        <a:lstStyle/>
        <a:p>
          <a:r>
            <a:rPr lang="en-GB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Feedback &amp; Peer assessment</a:t>
          </a:r>
          <a:endParaRPr lang="en-GB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B69E1C55-E294-4D48-A61D-09AF33B0D43E}" type="parTrans" cxnId="{5BECA505-51C2-487B-9D9F-D381C3817587}">
      <dgm:prSet/>
      <dgm:spPr/>
      <dgm:t>
        <a:bodyPr/>
        <a:lstStyle/>
        <a:p>
          <a:endParaRPr lang="en-GB"/>
        </a:p>
      </dgm:t>
    </dgm:pt>
    <dgm:pt modelId="{2E13C467-B3F5-4772-B302-39B2A37F8058}" type="sibTrans" cxnId="{5BECA505-51C2-487B-9D9F-D381C3817587}">
      <dgm:prSet/>
      <dgm:spPr/>
      <dgm:t>
        <a:bodyPr/>
        <a:lstStyle/>
        <a:p>
          <a:endParaRPr lang="en-GB"/>
        </a:p>
      </dgm:t>
    </dgm:pt>
    <dgm:pt modelId="{BE2B64AB-BC82-4DA4-822A-3C7C11BDF36B}">
      <dgm:prSet custT="1"/>
      <dgm:spPr/>
      <dgm:t>
        <a:bodyPr/>
        <a:lstStyle/>
        <a:p>
          <a:r>
            <a:rPr lang="en-GB" sz="2000" dirty="0" smtClean="0">
              <a:latin typeface="Comic Sans MS" panose="030F0702030302020204" pitchFamily="66" charset="0"/>
            </a:rPr>
            <a:t>Observation</a:t>
          </a:r>
          <a:endParaRPr lang="en-GB" sz="2000" dirty="0">
            <a:latin typeface="Comic Sans MS" panose="030F0702030302020204" pitchFamily="66" charset="0"/>
          </a:endParaRPr>
        </a:p>
      </dgm:t>
    </dgm:pt>
    <dgm:pt modelId="{687DE267-77BD-4152-9107-8E1657F6ADB0}" type="parTrans" cxnId="{F9B58F34-5CAD-4F25-8AA9-CE952FA74B05}">
      <dgm:prSet/>
      <dgm:spPr/>
      <dgm:t>
        <a:bodyPr/>
        <a:lstStyle/>
        <a:p>
          <a:endParaRPr lang="en-GB"/>
        </a:p>
      </dgm:t>
    </dgm:pt>
    <dgm:pt modelId="{4273553B-6A43-4E39-AA5F-C75501108776}" type="sibTrans" cxnId="{F9B58F34-5CAD-4F25-8AA9-CE952FA74B05}">
      <dgm:prSet/>
      <dgm:spPr/>
      <dgm:t>
        <a:bodyPr/>
        <a:lstStyle/>
        <a:p>
          <a:endParaRPr lang="en-GB"/>
        </a:p>
      </dgm:t>
    </dgm:pt>
    <dgm:pt modelId="{6896DDC2-48D4-4277-870F-9CAA24AEA3EF}" type="pres">
      <dgm:prSet presAssocID="{738C0022-9E9B-48D8-A8D6-845339FAD7C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192AC1-3025-47E0-BCB6-CE7C2A90FCA9}" type="pres">
      <dgm:prSet presAssocID="{E8AB91A7-E9C1-4F02-9649-0713B895BCB9}" presName="centerShape" presStyleLbl="node0" presStyleIdx="0" presStyleCnt="1" custScaleX="187672"/>
      <dgm:spPr/>
    </dgm:pt>
    <dgm:pt modelId="{9EAB7CB1-ADA8-4979-9EEF-EE5C1CB51F3E}" type="pres">
      <dgm:prSet presAssocID="{9D20AC01-0855-4AC6-9D1B-395748845779}" presName="parTrans" presStyleLbl="sibTrans2D1" presStyleIdx="0" presStyleCnt="7"/>
      <dgm:spPr/>
    </dgm:pt>
    <dgm:pt modelId="{704CD8E4-6E8A-44CC-B8CC-E09500939425}" type="pres">
      <dgm:prSet presAssocID="{9D20AC01-0855-4AC6-9D1B-395748845779}" presName="connectorText" presStyleLbl="sibTrans2D1" presStyleIdx="0" presStyleCnt="7"/>
      <dgm:spPr/>
    </dgm:pt>
    <dgm:pt modelId="{07793BDC-2D93-4DE2-BFEF-AF7BA6F49D43}" type="pres">
      <dgm:prSet presAssocID="{2E6C1D0F-F7E5-4AA7-BD77-A8039978C345}" presName="node" presStyleLbl="node1" presStyleIdx="0" presStyleCnt="7" custScaleX="2300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39C865-245B-472F-904F-9095934832CC}" type="pres">
      <dgm:prSet presAssocID="{E0567B0B-D8BF-4B85-BDF4-7E0018D19D90}" presName="parTrans" presStyleLbl="sibTrans2D1" presStyleIdx="1" presStyleCnt="7"/>
      <dgm:spPr/>
    </dgm:pt>
    <dgm:pt modelId="{C7774A90-E5F0-4D17-BCD3-D011317D0B4B}" type="pres">
      <dgm:prSet presAssocID="{E0567B0B-D8BF-4B85-BDF4-7E0018D19D90}" presName="connectorText" presStyleLbl="sibTrans2D1" presStyleIdx="1" presStyleCnt="7"/>
      <dgm:spPr/>
    </dgm:pt>
    <dgm:pt modelId="{39573D5B-6DF8-4CC8-B1A5-83ABD136E880}" type="pres">
      <dgm:prSet presAssocID="{A8B37F1E-0E00-498F-A99D-89820C64BF7B}" presName="node" presStyleLbl="node1" presStyleIdx="1" presStyleCnt="7" custScaleX="226915" custRadScaleRad="178733" custRadScaleInc="49649">
        <dgm:presLayoutVars>
          <dgm:bulletEnabled val="1"/>
        </dgm:presLayoutVars>
      </dgm:prSet>
      <dgm:spPr/>
    </dgm:pt>
    <dgm:pt modelId="{4014C977-695E-434F-97FB-443E7AE19DD5}" type="pres">
      <dgm:prSet presAssocID="{68F381F6-0541-400A-863F-8C5C6E6C03C4}" presName="parTrans" presStyleLbl="sibTrans2D1" presStyleIdx="2" presStyleCnt="7"/>
      <dgm:spPr/>
    </dgm:pt>
    <dgm:pt modelId="{78611136-4C09-4C50-B5B3-397C42296AA1}" type="pres">
      <dgm:prSet presAssocID="{68F381F6-0541-400A-863F-8C5C6E6C03C4}" presName="connectorText" presStyleLbl="sibTrans2D1" presStyleIdx="2" presStyleCnt="7"/>
      <dgm:spPr/>
    </dgm:pt>
    <dgm:pt modelId="{B96F19B8-611F-44CD-84BD-01CFC4DC0E3D}" type="pres">
      <dgm:prSet presAssocID="{9BF262A7-6D95-47C2-9081-45C759A0F3A5}" presName="node" presStyleLbl="node1" presStyleIdx="2" presStyleCnt="7" custScaleX="190590" custRadScaleRad="182952" custRadScaleInc="-43992">
        <dgm:presLayoutVars>
          <dgm:bulletEnabled val="1"/>
        </dgm:presLayoutVars>
      </dgm:prSet>
      <dgm:spPr/>
    </dgm:pt>
    <dgm:pt modelId="{732305EF-DA6D-47F2-ADDB-E5A3A5B96FBE}" type="pres">
      <dgm:prSet presAssocID="{B69E1C55-E294-4D48-A61D-09AF33B0D43E}" presName="parTrans" presStyleLbl="sibTrans2D1" presStyleIdx="3" presStyleCnt="7"/>
      <dgm:spPr/>
    </dgm:pt>
    <dgm:pt modelId="{040ACF94-1F5E-4CDB-99B2-F3780D5656D3}" type="pres">
      <dgm:prSet presAssocID="{B69E1C55-E294-4D48-A61D-09AF33B0D43E}" presName="connectorText" presStyleLbl="sibTrans2D1" presStyleIdx="3" presStyleCnt="7"/>
      <dgm:spPr/>
    </dgm:pt>
    <dgm:pt modelId="{34AAD91F-C96A-4F24-BD32-B15B570D8A8C}" type="pres">
      <dgm:prSet presAssocID="{BA94E196-465A-4A0B-9E33-D9F2A5136160}" presName="node" presStyleLbl="node1" presStyleIdx="3" presStyleCnt="7" custScaleX="227133" custRadScaleRad="121356" custRadScaleInc="-86123">
        <dgm:presLayoutVars>
          <dgm:bulletEnabled val="1"/>
        </dgm:presLayoutVars>
      </dgm:prSet>
      <dgm:spPr/>
    </dgm:pt>
    <dgm:pt modelId="{C1E0B90D-9164-419C-A8F4-7A5BF4966298}" type="pres">
      <dgm:prSet presAssocID="{32CB580B-34EB-4BEE-AAA0-F19F5505822E}" presName="parTrans" presStyleLbl="sibTrans2D1" presStyleIdx="4" presStyleCnt="7"/>
      <dgm:spPr/>
    </dgm:pt>
    <dgm:pt modelId="{EF97E1C6-E938-41A8-95E4-EBB673003BE6}" type="pres">
      <dgm:prSet presAssocID="{32CB580B-34EB-4BEE-AAA0-F19F5505822E}" presName="connectorText" presStyleLbl="sibTrans2D1" presStyleIdx="4" presStyleCnt="7"/>
      <dgm:spPr/>
    </dgm:pt>
    <dgm:pt modelId="{82303353-4260-4E7D-9CC3-097A4CFEBBCB}" type="pres">
      <dgm:prSet presAssocID="{48EFADA2-CF3C-41F6-856D-658C0CE6517C}" presName="node" presStyleLbl="node1" presStyleIdx="4" presStyleCnt="7" custScaleX="190590" custScaleY="124216" custRadScaleRad="173573" custRadScaleInc="9961">
        <dgm:presLayoutVars>
          <dgm:bulletEnabled val="1"/>
        </dgm:presLayoutVars>
      </dgm:prSet>
      <dgm:spPr/>
    </dgm:pt>
    <dgm:pt modelId="{0BE78FB0-A4BC-4ED8-ABA8-F2A1F23F9306}" type="pres">
      <dgm:prSet presAssocID="{619F849D-3E7E-42F0-B3AC-5B1E495FC740}" presName="parTrans" presStyleLbl="sibTrans2D1" presStyleIdx="5" presStyleCnt="7"/>
      <dgm:spPr/>
    </dgm:pt>
    <dgm:pt modelId="{E6DB09B5-F432-4DA5-A0A2-0D4E175F6136}" type="pres">
      <dgm:prSet presAssocID="{619F849D-3E7E-42F0-B3AC-5B1E495FC740}" presName="connectorText" presStyleLbl="sibTrans2D1" presStyleIdx="5" presStyleCnt="7"/>
      <dgm:spPr/>
    </dgm:pt>
    <dgm:pt modelId="{9DC182DA-A2CA-4379-8FB1-D409D74C3AC1}" type="pres">
      <dgm:prSet presAssocID="{1AFF1694-C773-48A4-B0AB-4F5D80626CA4}" presName="node" presStyleLbl="node1" presStyleIdx="5" presStyleCnt="7" custScaleX="154268" custRadScaleRad="155756" custRadScaleInc="3302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425B8F-C47B-4865-9F94-5805D092BF0B}" type="pres">
      <dgm:prSet presAssocID="{687DE267-77BD-4152-9107-8E1657F6ADB0}" presName="parTrans" presStyleLbl="sibTrans2D1" presStyleIdx="6" presStyleCnt="7"/>
      <dgm:spPr/>
    </dgm:pt>
    <dgm:pt modelId="{8CF25083-7441-43AD-B63F-0DC2BEDF75C3}" type="pres">
      <dgm:prSet presAssocID="{687DE267-77BD-4152-9107-8E1657F6ADB0}" presName="connectorText" presStyleLbl="sibTrans2D1" presStyleIdx="6" presStyleCnt="7"/>
      <dgm:spPr/>
    </dgm:pt>
    <dgm:pt modelId="{944F5040-50C3-448A-ADC8-503BC81A0B60}" type="pres">
      <dgm:prSet presAssocID="{BE2B64AB-BC82-4DA4-822A-3C7C11BDF36B}" presName="node" presStyleLbl="node1" presStyleIdx="6" presStyleCnt="7" custScaleX="199937" custRadScaleRad="187949" custRadScaleInc="-75331">
        <dgm:presLayoutVars>
          <dgm:bulletEnabled val="1"/>
        </dgm:presLayoutVars>
      </dgm:prSet>
      <dgm:spPr/>
    </dgm:pt>
  </dgm:ptLst>
  <dgm:cxnLst>
    <dgm:cxn modelId="{2E10FFEB-88B4-4677-9949-F8B9EED8889A}" type="presOf" srcId="{9D20AC01-0855-4AC6-9D1B-395748845779}" destId="{704CD8E4-6E8A-44CC-B8CC-E09500939425}" srcOrd="1" destOrd="0" presId="urn:microsoft.com/office/officeart/2005/8/layout/radial5"/>
    <dgm:cxn modelId="{E5A57DA6-CC1D-43B9-88DD-410DDA49DADA}" type="presOf" srcId="{9D20AC01-0855-4AC6-9D1B-395748845779}" destId="{9EAB7CB1-ADA8-4979-9EEF-EE5C1CB51F3E}" srcOrd="0" destOrd="0" presId="urn:microsoft.com/office/officeart/2005/8/layout/radial5"/>
    <dgm:cxn modelId="{928F72C4-E366-499E-B4E2-186597118ED4}" type="presOf" srcId="{B69E1C55-E294-4D48-A61D-09AF33B0D43E}" destId="{040ACF94-1F5E-4CDB-99B2-F3780D5656D3}" srcOrd="1" destOrd="0" presId="urn:microsoft.com/office/officeart/2005/8/layout/radial5"/>
    <dgm:cxn modelId="{7363E6C0-77A6-4657-8A40-6231A8C3DB21}" type="presOf" srcId="{E0567B0B-D8BF-4B85-BDF4-7E0018D19D90}" destId="{C7774A90-E5F0-4D17-BCD3-D011317D0B4B}" srcOrd="1" destOrd="0" presId="urn:microsoft.com/office/officeart/2005/8/layout/radial5"/>
    <dgm:cxn modelId="{8D93E1F9-2CE0-4A5E-A54D-993E1676EFB5}" srcId="{E8AB91A7-E9C1-4F02-9649-0713B895BCB9}" destId="{2E6C1D0F-F7E5-4AA7-BD77-A8039978C345}" srcOrd="0" destOrd="0" parTransId="{9D20AC01-0855-4AC6-9D1B-395748845779}" sibTransId="{DDFF5E14-B732-4614-805C-84992014F832}"/>
    <dgm:cxn modelId="{8F822408-855C-4AE5-91FD-7785523008B0}" type="presOf" srcId="{68F381F6-0541-400A-863F-8C5C6E6C03C4}" destId="{78611136-4C09-4C50-B5B3-397C42296AA1}" srcOrd="1" destOrd="0" presId="urn:microsoft.com/office/officeart/2005/8/layout/radial5"/>
    <dgm:cxn modelId="{E184B8AB-D494-4293-90A2-25CDFD567FC8}" type="presOf" srcId="{619F849D-3E7E-42F0-B3AC-5B1E495FC740}" destId="{E6DB09B5-F432-4DA5-A0A2-0D4E175F6136}" srcOrd="1" destOrd="0" presId="urn:microsoft.com/office/officeart/2005/8/layout/radial5"/>
    <dgm:cxn modelId="{41585CC0-6874-45FC-BCDA-14FDC40A9237}" type="presOf" srcId="{E8AB91A7-E9C1-4F02-9649-0713B895BCB9}" destId="{0C192AC1-3025-47E0-BCB6-CE7C2A90FCA9}" srcOrd="0" destOrd="0" presId="urn:microsoft.com/office/officeart/2005/8/layout/radial5"/>
    <dgm:cxn modelId="{2EE918A4-8DC4-411F-9777-FC13F5F4662F}" type="presOf" srcId="{B69E1C55-E294-4D48-A61D-09AF33B0D43E}" destId="{732305EF-DA6D-47F2-ADDB-E5A3A5B96FBE}" srcOrd="0" destOrd="0" presId="urn:microsoft.com/office/officeart/2005/8/layout/radial5"/>
    <dgm:cxn modelId="{DA3CF74D-AB7C-47DF-B5FB-B34C034CFC98}" type="presOf" srcId="{2E6C1D0F-F7E5-4AA7-BD77-A8039978C345}" destId="{07793BDC-2D93-4DE2-BFEF-AF7BA6F49D43}" srcOrd="0" destOrd="0" presId="urn:microsoft.com/office/officeart/2005/8/layout/radial5"/>
    <dgm:cxn modelId="{6C2E4D23-694E-400C-8798-6279176FBE64}" type="presOf" srcId="{687DE267-77BD-4152-9107-8E1657F6ADB0}" destId="{30425B8F-C47B-4865-9F94-5805D092BF0B}" srcOrd="0" destOrd="0" presId="urn:microsoft.com/office/officeart/2005/8/layout/radial5"/>
    <dgm:cxn modelId="{5BECA505-51C2-487B-9D9F-D381C3817587}" srcId="{E8AB91A7-E9C1-4F02-9649-0713B895BCB9}" destId="{BA94E196-465A-4A0B-9E33-D9F2A5136160}" srcOrd="3" destOrd="0" parTransId="{B69E1C55-E294-4D48-A61D-09AF33B0D43E}" sibTransId="{2E13C467-B3F5-4772-B302-39B2A37F8058}"/>
    <dgm:cxn modelId="{B33140EB-B65A-45EA-8D6D-6F25CA99528F}" type="presOf" srcId="{32CB580B-34EB-4BEE-AAA0-F19F5505822E}" destId="{EF97E1C6-E938-41A8-95E4-EBB673003BE6}" srcOrd="1" destOrd="0" presId="urn:microsoft.com/office/officeart/2005/8/layout/radial5"/>
    <dgm:cxn modelId="{81B7732B-2056-494D-84C1-233214B7065D}" srcId="{E8AB91A7-E9C1-4F02-9649-0713B895BCB9}" destId="{9BF262A7-6D95-47C2-9081-45C759A0F3A5}" srcOrd="2" destOrd="0" parTransId="{68F381F6-0541-400A-863F-8C5C6E6C03C4}" sibTransId="{D509EE14-DB82-4B7B-B20E-A97DCCF1D281}"/>
    <dgm:cxn modelId="{F9B58F34-5CAD-4F25-8AA9-CE952FA74B05}" srcId="{E8AB91A7-E9C1-4F02-9649-0713B895BCB9}" destId="{BE2B64AB-BC82-4DA4-822A-3C7C11BDF36B}" srcOrd="6" destOrd="0" parTransId="{687DE267-77BD-4152-9107-8E1657F6ADB0}" sibTransId="{4273553B-6A43-4E39-AA5F-C75501108776}"/>
    <dgm:cxn modelId="{B855C481-0579-4DB7-B929-5544EC9CE0DA}" type="presOf" srcId="{BE2B64AB-BC82-4DA4-822A-3C7C11BDF36B}" destId="{944F5040-50C3-448A-ADC8-503BC81A0B60}" srcOrd="0" destOrd="0" presId="urn:microsoft.com/office/officeart/2005/8/layout/radial5"/>
    <dgm:cxn modelId="{8F1C3B79-05AB-41B8-8B9F-8D04D1110AD0}" srcId="{E8AB91A7-E9C1-4F02-9649-0713B895BCB9}" destId="{48EFADA2-CF3C-41F6-856D-658C0CE6517C}" srcOrd="4" destOrd="0" parTransId="{32CB580B-34EB-4BEE-AAA0-F19F5505822E}" sibTransId="{C1005B48-384C-4424-9B37-35A02FD76474}"/>
    <dgm:cxn modelId="{95910FFA-2D4E-4710-B2ED-A2AA6FCB6756}" srcId="{738C0022-9E9B-48D8-A8D6-845339FAD7C8}" destId="{E8AB91A7-E9C1-4F02-9649-0713B895BCB9}" srcOrd="0" destOrd="0" parTransId="{F192CE4D-1CB3-48E8-A9AF-4DA41B98E6E4}" sibTransId="{B7ED7381-FBF4-44AB-BF44-B57175EB1A56}"/>
    <dgm:cxn modelId="{79398767-9504-4B47-A209-6FD411742702}" type="presOf" srcId="{48EFADA2-CF3C-41F6-856D-658C0CE6517C}" destId="{82303353-4260-4E7D-9CC3-097A4CFEBBCB}" srcOrd="0" destOrd="0" presId="urn:microsoft.com/office/officeart/2005/8/layout/radial5"/>
    <dgm:cxn modelId="{5C9543FA-A6C4-4E46-8554-BFFA8433B37D}" type="presOf" srcId="{32CB580B-34EB-4BEE-AAA0-F19F5505822E}" destId="{C1E0B90D-9164-419C-A8F4-7A5BF4966298}" srcOrd="0" destOrd="0" presId="urn:microsoft.com/office/officeart/2005/8/layout/radial5"/>
    <dgm:cxn modelId="{E74E4960-61AA-4C07-B7D8-DE84361C1AA2}" type="presOf" srcId="{E0567B0B-D8BF-4B85-BDF4-7E0018D19D90}" destId="{F239C865-245B-472F-904F-9095934832CC}" srcOrd="0" destOrd="0" presId="urn:microsoft.com/office/officeart/2005/8/layout/radial5"/>
    <dgm:cxn modelId="{2C7E569D-2E23-4631-A453-30F389C7305F}" type="presOf" srcId="{687DE267-77BD-4152-9107-8E1657F6ADB0}" destId="{8CF25083-7441-43AD-B63F-0DC2BEDF75C3}" srcOrd="1" destOrd="0" presId="urn:microsoft.com/office/officeart/2005/8/layout/radial5"/>
    <dgm:cxn modelId="{7295583C-776E-4182-8C5F-CF44F59DC903}" type="presOf" srcId="{A8B37F1E-0E00-498F-A99D-89820C64BF7B}" destId="{39573D5B-6DF8-4CC8-B1A5-83ABD136E880}" srcOrd="0" destOrd="0" presId="urn:microsoft.com/office/officeart/2005/8/layout/radial5"/>
    <dgm:cxn modelId="{F5853EED-4682-4BE2-950A-169160BE2CFF}" type="presOf" srcId="{738C0022-9E9B-48D8-A8D6-845339FAD7C8}" destId="{6896DDC2-48D4-4277-870F-9CAA24AEA3EF}" srcOrd="0" destOrd="0" presId="urn:microsoft.com/office/officeart/2005/8/layout/radial5"/>
    <dgm:cxn modelId="{01085315-4837-49BD-B815-85B2760CD98D}" type="presOf" srcId="{1AFF1694-C773-48A4-B0AB-4F5D80626CA4}" destId="{9DC182DA-A2CA-4379-8FB1-D409D74C3AC1}" srcOrd="0" destOrd="0" presId="urn:microsoft.com/office/officeart/2005/8/layout/radial5"/>
    <dgm:cxn modelId="{389AADC0-2229-4CF9-A969-8798DACF7498}" type="presOf" srcId="{BA94E196-465A-4A0B-9E33-D9F2A5136160}" destId="{34AAD91F-C96A-4F24-BD32-B15B570D8A8C}" srcOrd="0" destOrd="0" presId="urn:microsoft.com/office/officeart/2005/8/layout/radial5"/>
    <dgm:cxn modelId="{FA55988D-25C8-4284-AE28-817417B3BB4A}" type="presOf" srcId="{619F849D-3E7E-42F0-B3AC-5B1E495FC740}" destId="{0BE78FB0-A4BC-4ED8-ABA8-F2A1F23F9306}" srcOrd="0" destOrd="0" presId="urn:microsoft.com/office/officeart/2005/8/layout/radial5"/>
    <dgm:cxn modelId="{253DC10D-61B2-4086-A6F7-079DBA2DC0A5}" type="presOf" srcId="{9BF262A7-6D95-47C2-9081-45C759A0F3A5}" destId="{B96F19B8-611F-44CD-84BD-01CFC4DC0E3D}" srcOrd="0" destOrd="0" presId="urn:microsoft.com/office/officeart/2005/8/layout/radial5"/>
    <dgm:cxn modelId="{C99F080A-3C58-4E65-BF49-A6317EE92552}" srcId="{E8AB91A7-E9C1-4F02-9649-0713B895BCB9}" destId="{1AFF1694-C773-48A4-B0AB-4F5D80626CA4}" srcOrd="5" destOrd="0" parTransId="{619F849D-3E7E-42F0-B3AC-5B1E495FC740}" sibTransId="{5F154195-2A67-4153-A190-4BFDDF92E6F5}"/>
    <dgm:cxn modelId="{DDF85B83-7C03-4A99-8075-325BE0775D54}" srcId="{E8AB91A7-E9C1-4F02-9649-0713B895BCB9}" destId="{A8B37F1E-0E00-498F-A99D-89820C64BF7B}" srcOrd="1" destOrd="0" parTransId="{E0567B0B-D8BF-4B85-BDF4-7E0018D19D90}" sibTransId="{0254578E-9505-4C0C-9B55-5377EAEEC90F}"/>
    <dgm:cxn modelId="{9803E090-AA45-494F-BDDA-64934CAA5BCE}" type="presOf" srcId="{68F381F6-0541-400A-863F-8C5C6E6C03C4}" destId="{4014C977-695E-434F-97FB-443E7AE19DD5}" srcOrd="0" destOrd="0" presId="urn:microsoft.com/office/officeart/2005/8/layout/radial5"/>
    <dgm:cxn modelId="{5283291D-7771-47B4-B32A-25FBC8744541}" type="presParOf" srcId="{6896DDC2-48D4-4277-870F-9CAA24AEA3EF}" destId="{0C192AC1-3025-47E0-BCB6-CE7C2A90FCA9}" srcOrd="0" destOrd="0" presId="urn:microsoft.com/office/officeart/2005/8/layout/radial5"/>
    <dgm:cxn modelId="{65ECFEC8-C088-4A9A-84AA-50BE89E15E63}" type="presParOf" srcId="{6896DDC2-48D4-4277-870F-9CAA24AEA3EF}" destId="{9EAB7CB1-ADA8-4979-9EEF-EE5C1CB51F3E}" srcOrd="1" destOrd="0" presId="urn:microsoft.com/office/officeart/2005/8/layout/radial5"/>
    <dgm:cxn modelId="{159FF9B9-BB02-4416-93F3-84FCB300E465}" type="presParOf" srcId="{9EAB7CB1-ADA8-4979-9EEF-EE5C1CB51F3E}" destId="{704CD8E4-6E8A-44CC-B8CC-E09500939425}" srcOrd="0" destOrd="0" presId="urn:microsoft.com/office/officeart/2005/8/layout/radial5"/>
    <dgm:cxn modelId="{7B15D961-488B-47C4-90EA-2383C0AE005D}" type="presParOf" srcId="{6896DDC2-48D4-4277-870F-9CAA24AEA3EF}" destId="{07793BDC-2D93-4DE2-BFEF-AF7BA6F49D43}" srcOrd="2" destOrd="0" presId="urn:microsoft.com/office/officeart/2005/8/layout/radial5"/>
    <dgm:cxn modelId="{E7B2B8AF-7A5F-4F3E-B59E-D90061004D3F}" type="presParOf" srcId="{6896DDC2-48D4-4277-870F-9CAA24AEA3EF}" destId="{F239C865-245B-472F-904F-9095934832CC}" srcOrd="3" destOrd="0" presId="urn:microsoft.com/office/officeart/2005/8/layout/radial5"/>
    <dgm:cxn modelId="{CC31A412-4464-4C3A-BC8D-27854B7E503C}" type="presParOf" srcId="{F239C865-245B-472F-904F-9095934832CC}" destId="{C7774A90-E5F0-4D17-BCD3-D011317D0B4B}" srcOrd="0" destOrd="0" presId="urn:microsoft.com/office/officeart/2005/8/layout/radial5"/>
    <dgm:cxn modelId="{E2DD6367-3A6A-40EB-8F57-A1BB594A0DA7}" type="presParOf" srcId="{6896DDC2-48D4-4277-870F-9CAA24AEA3EF}" destId="{39573D5B-6DF8-4CC8-B1A5-83ABD136E880}" srcOrd="4" destOrd="0" presId="urn:microsoft.com/office/officeart/2005/8/layout/radial5"/>
    <dgm:cxn modelId="{937C5AE7-197C-497B-B659-6C988CCA419B}" type="presParOf" srcId="{6896DDC2-48D4-4277-870F-9CAA24AEA3EF}" destId="{4014C977-695E-434F-97FB-443E7AE19DD5}" srcOrd="5" destOrd="0" presId="urn:microsoft.com/office/officeart/2005/8/layout/radial5"/>
    <dgm:cxn modelId="{0B0B7985-96E1-4B34-BED4-6550439D0CE4}" type="presParOf" srcId="{4014C977-695E-434F-97FB-443E7AE19DD5}" destId="{78611136-4C09-4C50-B5B3-397C42296AA1}" srcOrd="0" destOrd="0" presId="urn:microsoft.com/office/officeart/2005/8/layout/radial5"/>
    <dgm:cxn modelId="{EA9C0255-D8CB-42EC-B147-EC1748F7A9BF}" type="presParOf" srcId="{6896DDC2-48D4-4277-870F-9CAA24AEA3EF}" destId="{B96F19B8-611F-44CD-84BD-01CFC4DC0E3D}" srcOrd="6" destOrd="0" presId="urn:microsoft.com/office/officeart/2005/8/layout/radial5"/>
    <dgm:cxn modelId="{A3DC9A81-75DB-4EBC-AF08-58C310A3D570}" type="presParOf" srcId="{6896DDC2-48D4-4277-870F-9CAA24AEA3EF}" destId="{732305EF-DA6D-47F2-ADDB-E5A3A5B96FBE}" srcOrd="7" destOrd="0" presId="urn:microsoft.com/office/officeart/2005/8/layout/radial5"/>
    <dgm:cxn modelId="{65E43454-F8DE-423D-8D82-39A2BB304D7C}" type="presParOf" srcId="{732305EF-DA6D-47F2-ADDB-E5A3A5B96FBE}" destId="{040ACF94-1F5E-4CDB-99B2-F3780D5656D3}" srcOrd="0" destOrd="0" presId="urn:microsoft.com/office/officeart/2005/8/layout/radial5"/>
    <dgm:cxn modelId="{05B4EC75-B1F1-45F4-B72F-945BD742406F}" type="presParOf" srcId="{6896DDC2-48D4-4277-870F-9CAA24AEA3EF}" destId="{34AAD91F-C96A-4F24-BD32-B15B570D8A8C}" srcOrd="8" destOrd="0" presId="urn:microsoft.com/office/officeart/2005/8/layout/radial5"/>
    <dgm:cxn modelId="{6E0517F2-C1AF-4251-95A9-C31FE6054D49}" type="presParOf" srcId="{6896DDC2-48D4-4277-870F-9CAA24AEA3EF}" destId="{C1E0B90D-9164-419C-A8F4-7A5BF4966298}" srcOrd="9" destOrd="0" presId="urn:microsoft.com/office/officeart/2005/8/layout/radial5"/>
    <dgm:cxn modelId="{BD10A886-2510-4AB1-9BF3-B58C6EACCDED}" type="presParOf" srcId="{C1E0B90D-9164-419C-A8F4-7A5BF4966298}" destId="{EF97E1C6-E938-41A8-95E4-EBB673003BE6}" srcOrd="0" destOrd="0" presId="urn:microsoft.com/office/officeart/2005/8/layout/radial5"/>
    <dgm:cxn modelId="{2A6ACFF0-74EF-48A7-B9AF-43AC0126D8EA}" type="presParOf" srcId="{6896DDC2-48D4-4277-870F-9CAA24AEA3EF}" destId="{82303353-4260-4E7D-9CC3-097A4CFEBBCB}" srcOrd="10" destOrd="0" presId="urn:microsoft.com/office/officeart/2005/8/layout/radial5"/>
    <dgm:cxn modelId="{242BDF25-1BB6-4810-B44C-A16AD64F3607}" type="presParOf" srcId="{6896DDC2-48D4-4277-870F-9CAA24AEA3EF}" destId="{0BE78FB0-A4BC-4ED8-ABA8-F2A1F23F9306}" srcOrd="11" destOrd="0" presId="urn:microsoft.com/office/officeart/2005/8/layout/radial5"/>
    <dgm:cxn modelId="{8373815C-BF96-4AB6-964B-528EFE121003}" type="presParOf" srcId="{0BE78FB0-A4BC-4ED8-ABA8-F2A1F23F9306}" destId="{E6DB09B5-F432-4DA5-A0A2-0D4E175F6136}" srcOrd="0" destOrd="0" presId="urn:microsoft.com/office/officeart/2005/8/layout/radial5"/>
    <dgm:cxn modelId="{9DACB0AC-0836-480E-A762-2C60B2FE7656}" type="presParOf" srcId="{6896DDC2-48D4-4277-870F-9CAA24AEA3EF}" destId="{9DC182DA-A2CA-4379-8FB1-D409D74C3AC1}" srcOrd="12" destOrd="0" presId="urn:microsoft.com/office/officeart/2005/8/layout/radial5"/>
    <dgm:cxn modelId="{08FD5145-66DB-4072-B96A-667BD8823286}" type="presParOf" srcId="{6896DDC2-48D4-4277-870F-9CAA24AEA3EF}" destId="{30425B8F-C47B-4865-9F94-5805D092BF0B}" srcOrd="13" destOrd="0" presId="urn:microsoft.com/office/officeart/2005/8/layout/radial5"/>
    <dgm:cxn modelId="{904963A0-8008-4869-900D-62C8FBD4EB94}" type="presParOf" srcId="{30425B8F-C47B-4865-9F94-5805D092BF0B}" destId="{8CF25083-7441-43AD-B63F-0DC2BEDF75C3}" srcOrd="0" destOrd="0" presId="urn:microsoft.com/office/officeart/2005/8/layout/radial5"/>
    <dgm:cxn modelId="{463AE718-AD10-4C38-904F-EB64DBF5D0AF}" type="presParOf" srcId="{6896DDC2-48D4-4277-870F-9CAA24AEA3EF}" destId="{944F5040-50C3-448A-ADC8-503BC81A0B60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2AC1-3025-47E0-BCB6-CE7C2A90FCA9}">
      <dsp:nvSpPr>
        <dsp:cNvPr id="0" name=""/>
        <dsp:cNvSpPr/>
      </dsp:nvSpPr>
      <dsp:spPr>
        <a:xfrm>
          <a:off x="2729315" y="1691859"/>
          <a:ext cx="2548971" cy="1358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Support for Learning &amp; CPD</a:t>
          </a:r>
          <a:endParaRPr lang="en-GB" sz="18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102603" y="1890764"/>
        <a:ext cx="1802395" cy="960395"/>
      </dsp:txXfrm>
    </dsp:sp>
    <dsp:sp modelId="{9EAB7CB1-ADA8-4979-9EEF-EE5C1CB51F3E}">
      <dsp:nvSpPr>
        <dsp:cNvPr id="0" name=""/>
        <dsp:cNvSpPr/>
      </dsp:nvSpPr>
      <dsp:spPr>
        <a:xfrm rot="16200000">
          <a:off x="3860298" y="1198327"/>
          <a:ext cx="287005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3903349" y="1333736"/>
        <a:ext cx="200904" cy="277073"/>
      </dsp:txXfrm>
    </dsp:sp>
    <dsp:sp modelId="{07793BDC-2D93-4DE2-BFEF-AF7BA6F49D43}">
      <dsp:nvSpPr>
        <dsp:cNvPr id="0" name=""/>
        <dsp:cNvSpPr/>
      </dsp:nvSpPr>
      <dsp:spPr>
        <a:xfrm>
          <a:off x="2597746" y="-72044"/>
          <a:ext cx="2812108" cy="12223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Formal Learning – further qualifications</a:t>
          </a:r>
          <a:endParaRPr lang="en-GB" sz="18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009570" y="106970"/>
        <a:ext cx="1988460" cy="864356"/>
      </dsp:txXfrm>
    </dsp:sp>
    <dsp:sp modelId="{F239C865-245B-472F-904F-9095934832CC}">
      <dsp:nvSpPr>
        <dsp:cNvPr id="0" name=""/>
        <dsp:cNvSpPr/>
      </dsp:nvSpPr>
      <dsp:spPr>
        <a:xfrm rot="20000531">
          <a:off x="5119217" y="1431784"/>
          <a:ext cx="590871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5126580" y="1555220"/>
        <a:ext cx="452334" cy="277073"/>
      </dsp:txXfrm>
    </dsp:sp>
    <dsp:sp modelId="{39573D5B-6DF8-4CC8-B1A5-83ABD136E880}">
      <dsp:nvSpPr>
        <dsp:cNvPr id="0" name=""/>
        <dsp:cNvSpPr/>
      </dsp:nvSpPr>
      <dsp:spPr>
        <a:xfrm>
          <a:off x="5455825" y="334564"/>
          <a:ext cx="2773774" cy="12223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Discussion groups</a:t>
          </a:r>
          <a:endParaRPr lang="en-GB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5862035" y="513578"/>
        <a:ext cx="1961354" cy="864356"/>
      </dsp:txXfrm>
    </dsp:sp>
    <dsp:sp modelId="{4014C977-695E-434F-97FB-443E7AE19DD5}">
      <dsp:nvSpPr>
        <dsp:cNvPr id="0" name=""/>
        <dsp:cNvSpPr/>
      </dsp:nvSpPr>
      <dsp:spPr>
        <a:xfrm rot="101448">
          <a:off x="5413842" y="2186584"/>
          <a:ext cx="331585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5413864" y="2277474"/>
        <a:ext cx="232110" cy="277073"/>
      </dsp:txXfrm>
    </dsp:sp>
    <dsp:sp modelId="{B96F19B8-611F-44CD-84BD-01CFC4DC0E3D}">
      <dsp:nvSpPr>
        <dsp:cNvPr id="0" name=""/>
        <dsp:cNvSpPr/>
      </dsp:nvSpPr>
      <dsp:spPr>
        <a:xfrm>
          <a:off x="5899856" y="1850124"/>
          <a:ext cx="2329743" cy="12223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Reflection</a:t>
          </a:r>
          <a:endParaRPr lang="en-GB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6241039" y="2029138"/>
        <a:ext cx="1647377" cy="864356"/>
      </dsp:txXfrm>
    </dsp:sp>
    <dsp:sp modelId="{732305EF-DA6D-47F2-ADDB-E5A3A5B96FBE}">
      <dsp:nvSpPr>
        <dsp:cNvPr id="0" name=""/>
        <dsp:cNvSpPr/>
      </dsp:nvSpPr>
      <dsp:spPr>
        <a:xfrm rot="2528388">
          <a:off x="4700841" y="2898268"/>
          <a:ext cx="281812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4711768" y="2962264"/>
        <a:ext cx="197268" cy="277073"/>
      </dsp:txXfrm>
    </dsp:sp>
    <dsp:sp modelId="{34AAD91F-C96A-4F24-BD32-B15B570D8A8C}">
      <dsp:nvSpPr>
        <dsp:cNvPr id="0" name=""/>
        <dsp:cNvSpPr/>
      </dsp:nvSpPr>
      <dsp:spPr>
        <a:xfrm>
          <a:off x="4263971" y="3251285"/>
          <a:ext cx="2776439" cy="12223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Feedback &amp; Peer assessment</a:t>
          </a:r>
          <a:endParaRPr lang="en-GB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4670571" y="3430299"/>
        <a:ext cx="1963239" cy="864356"/>
      </dsp:txXfrm>
    </dsp:sp>
    <dsp:sp modelId="{C1E0B90D-9164-419C-A8F4-7A5BF4966298}">
      <dsp:nvSpPr>
        <dsp:cNvPr id="0" name=""/>
        <dsp:cNvSpPr/>
      </dsp:nvSpPr>
      <dsp:spPr>
        <a:xfrm rot="7943049">
          <a:off x="3136160" y="2938574"/>
          <a:ext cx="277818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10800000">
        <a:off x="3205924" y="3000151"/>
        <a:ext cx="194473" cy="277073"/>
      </dsp:txXfrm>
    </dsp:sp>
    <dsp:sp modelId="{82303353-4260-4E7D-9CC3-097A4CFEBBCB}">
      <dsp:nvSpPr>
        <dsp:cNvPr id="0" name=""/>
        <dsp:cNvSpPr/>
      </dsp:nvSpPr>
      <dsp:spPr>
        <a:xfrm>
          <a:off x="1332736" y="3262172"/>
          <a:ext cx="2329743" cy="15183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Mentoring &amp; placement supervision</a:t>
          </a:r>
          <a:endParaRPr lang="en-GB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673919" y="3484536"/>
        <a:ext cx="1647377" cy="1073669"/>
      </dsp:txXfrm>
    </dsp:sp>
    <dsp:sp modelId="{0BE78FB0-A4BC-4ED8-ABA8-F2A1F23F9306}">
      <dsp:nvSpPr>
        <dsp:cNvPr id="0" name=""/>
        <dsp:cNvSpPr/>
      </dsp:nvSpPr>
      <dsp:spPr>
        <a:xfrm rot="10538162">
          <a:off x="2256537" y="2260287"/>
          <a:ext cx="343838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10800000">
        <a:off x="2359538" y="2348721"/>
        <a:ext cx="240687" cy="277073"/>
      </dsp:txXfrm>
    </dsp:sp>
    <dsp:sp modelId="{9DC182DA-A2CA-4379-8FB1-D409D74C3AC1}">
      <dsp:nvSpPr>
        <dsp:cNvPr id="0" name=""/>
        <dsp:cNvSpPr/>
      </dsp:nvSpPr>
      <dsp:spPr>
        <a:xfrm>
          <a:off x="216036" y="1976873"/>
          <a:ext cx="1885748" cy="12223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Websites</a:t>
          </a:r>
          <a:endParaRPr lang="en-GB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492197" y="2155887"/>
        <a:ext cx="1333426" cy="864356"/>
      </dsp:txXfrm>
    </dsp:sp>
    <dsp:sp modelId="{30425B8F-C47B-4865-9F94-5805D092BF0B}">
      <dsp:nvSpPr>
        <dsp:cNvPr id="0" name=""/>
        <dsp:cNvSpPr/>
      </dsp:nvSpPr>
      <dsp:spPr>
        <a:xfrm rot="12128873">
          <a:off x="2357767" y="1565713"/>
          <a:ext cx="469907" cy="461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10800000">
        <a:off x="2491193" y="1684185"/>
        <a:ext cx="331370" cy="277073"/>
      </dsp:txXfrm>
    </dsp:sp>
    <dsp:sp modelId="{944F5040-50C3-448A-ADC8-503BC81A0B60}">
      <dsp:nvSpPr>
        <dsp:cNvPr id="0" name=""/>
        <dsp:cNvSpPr/>
      </dsp:nvSpPr>
      <dsp:spPr>
        <a:xfrm>
          <a:off x="0" y="627488"/>
          <a:ext cx="2443999" cy="12223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omic Sans MS" panose="030F0702030302020204" pitchFamily="66" charset="0"/>
            </a:rPr>
            <a:t>Observation</a:t>
          </a:r>
          <a:endParaRPr lang="en-GB" sz="2000" kern="1200" dirty="0">
            <a:latin typeface="Comic Sans MS" panose="030F0702030302020204" pitchFamily="66" charset="0"/>
          </a:endParaRPr>
        </a:p>
      </dsp:txBody>
      <dsp:txXfrm>
        <a:off x="357915" y="806502"/>
        <a:ext cx="1728169" cy="864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EBE2-B45B-4160-80E9-1C3593D7C07E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6730-EDC3-45CA-BEBE-E904641099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Support For Learning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annh\AppData\Local\Microsoft\Windows\Temporary Internet Files\Content.IE5\VA1Z6II0\MC9002958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9894"/>
            <a:ext cx="2461034" cy="187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\AppData\Local\Microsoft\Windows\Temporary Internet Files\Content.IE5\36EHSOAJ\MC9002958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2037030" cy="280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nh\AppData\Local\Microsoft\Windows\Temporary Internet Files\Content.IE5\SDZZ197O\MC90008884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70259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Practitioners continuing professional development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>
                <a:latin typeface="Comic Sans MS" pitchFamily="66" charset="0"/>
              </a:rPr>
              <a:t>As a practitioner in Health &amp; Social Care you will have responsibility for your own continued learning and development which you may need to evidence to a professional </a:t>
            </a:r>
            <a:r>
              <a:rPr lang="en-GB" sz="2800" dirty="0" smtClean="0">
                <a:latin typeface="Comic Sans MS" pitchFamily="66" charset="0"/>
              </a:rPr>
              <a:t>body to maintain your ability to practice. </a:t>
            </a:r>
          </a:p>
          <a:p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Nurses – Nursing &amp; Midwifery Council</a:t>
            </a:r>
          </a:p>
          <a:p>
            <a:r>
              <a:rPr lang="en-GB" sz="2800" i="1" dirty="0" smtClean="0">
                <a:solidFill>
                  <a:srgbClr val="0070C0"/>
                </a:solidFill>
                <a:latin typeface="Comic Sans MS" pitchFamily="66" charset="0"/>
              </a:rPr>
              <a:t>Find out more about the professional body of your chosen career</a:t>
            </a:r>
            <a:endParaRPr lang="en-GB" sz="2800" i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It is therefore important the you are able to recognise where this support for learning can come from.</a:t>
            </a:r>
            <a:endParaRPr lang="en-GB" sz="2800" dirty="0">
              <a:latin typeface="Comic Sans MS" pitchFamily="66" charset="0"/>
            </a:endParaRPr>
          </a:p>
        </p:txBody>
      </p:sp>
      <p:pic>
        <p:nvPicPr>
          <p:cNvPr id="2051" name="Picture 3" descr="C:\Users\annh\AppData\Local\Microsoft\Windows\Temporary Internet Files\Content.IE5\L3F73IXA\MP90044227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398" y="5157192"/>
            <a:ext cx="2303748" cy="15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Self awareness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A key factor in a Health &amp; Social care Practitioners learning and in your learning is self awareness.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This is closely linked to reflection and is about being aware of the areas in which you need to develop.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How do professionals access support for their learning and on going professional development?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206017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965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Rights &amp; </a:t>
            </a:r>
            <a:r>
              <a:rPr lang="en-GB" dirty="0" smtClean="0">
                <a:latin typeface="Comic Sans MS" pitchFamily="66" charset="0"/>
              </a:rPr>
              <a:t>Responsibilities for students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As a Learner you have</a:t>
            </a:r>
          </a:p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a right to expect:</a:t>
            </a:r>
          </a:p>
          <a:p>
            <a:r>
              <a:rPr lang="en-GB" dirty="0" smtClean="0">
                <a:latin typeface="Comic Sans MS" pitchFamily="66" charset="0"/>
              </a:rPr>
              <a:t>a high quality of teaching &amp; support 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Feedback &amp; guidance to improve coursework and achieve the best possible result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As a Learners you have</a:t>
            </a:r>
          </a:p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responsibilities:</a:t>
            </a:r>
          </a:p>
          <a:p>
            <a:r>
              <a:rPr lang="en-GB" dirty="0" smtClean="0">
                <a:latin typeface="Comic Sans MS" pitchFamily="66" charset="0"/>
              </a:rPr>
              <a:t>To recognise that support from others can help your learning.</a:t>
            </a:r>
          </a:p>
          <a:p>
            <a:r>
              <a:rPr lang="en-GB" dirty="0" smtClean="0">
                <a:latin typeface="Comic Sans MS" pitchFamily="66" charset="0"/>
              </a:rPr>
              <a:t>To seek out the support required to advance your  learning.</a:t>
            </a:r>
          </a:p>
          <a:p>
            <a:r>
              <a:rPr lang="en-GB" dirty="0" smtClean="0">
                <a:latin typeface="Comic Sans MS" pitchFamily="66" charset="0"/>
              </a:rPr>
              <a:t>To accept the support offered to develop your learning.</a:t>
            </a:r>
          </a:p>
          <a:p>
            <a:endParaRPr lang="en-GB" dirty="0"/>
          </a:p>
        </p:txBody>
      </p:sp>
      <p:pic>
        <p:nvPicPr>
          <p:cNvPr id="3074" name="Picture 2" descr="C:\Users\annh\AppData\Local\Microsoft\Windows\Temporary Internet Files\Content.IE5\36EHSOAJ\MC9000556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716" y="5013176"/>
            <a:ext cx="1179299" cy="153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There are many activities that are used to support learners </a:t>
            </a:r>
            <a:r>
              <a:rPr lang="en-GB" dirty="0" smtClean="0">
                <a:latin typeface="Comic Sans MS" pitchFamily="66" charset="0"/>
              </a:rPr>
              <a:t>in </a:t>
            </a:r>
            <a:r>
              <a:rPr lang="en-GB" dirty="0" smtClean="0">
                <a:latin typeface="Comic Sans MS" pitchFamily="66" charset="0"/>
              </a:rPr>
              <a:t>their continued learning.</a:t>
            </a:r>
          </a:p>
          <a:p>
            <a:r>
              <a:rPr lang="en-GB" dirty="0" smtClean="0">
                <a:latin typeface="Comic Sans MS" pitchFamily="66" charset="0"/>
              </a:rPr>
              <a:t>These can be formal or informal.</a:t>
            </a:r>
          </a:p>
          <a:p>
            <a:r>
              <a:rPr lang="en-GB" i="1" dirty="0" smtClean="0">
                <a:latin typeface="Comic Sans MS" pitchFamily="66" charset="0"/>
              </a:rPr>
              <a:t>How many different ways of learning can you think of?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098" name="Picture 2" descr="C:\Users\annh\AppData\Local\Microsoft\Windows\Temporary Internet Files\Content.IE5\L3F73IXA\MC900434389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09120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Different ways of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supporting your learning in addition to formal teaching.</a:t>
            </a:r>
            <a:endParaRPr lang="en-GB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1846" y="2878777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Independent Research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928" y="1988840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Tutorials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060848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Feedback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3933056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Coaching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3284984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Mentoring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357301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Supervision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7784" y="494116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Discussion /meetings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1" y="465313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itchFamily="66" charset="0"/>
              </a:rPr>
              <a:t>Help with specific learning needs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1920" y="4365104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Seminars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9" y="53012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itchFamily="66" charset="0"/>
              </a:rPr>
              <a:t>Giving oral presentations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7744" y="342900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itchFamily="66" charset="0"/>
              </a:rPr>
              <a:t>Working with peers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5805264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Peer assessment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87824" y="6021288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Reflection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198884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itchFamily="66" charset="0"/>
              </a:rPr>
              <a:t>Accessing information and support</a:t>
            </a:r>
            <a:endParaRPr lang="en-GB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Who can provide this support?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Teachers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PAT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Learning support Mentors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Placement supervisors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Peers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Recognising you need support to develop is positive  and asking for support is a sign of maturity.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97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Which of these different ways of learning are you likely to use as a BTEC Student?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Sally is a midwife, to maintain her registration with the NMC she must  undertake 35 hours of learning activity (Continuing Professional Development) in each three year period , which different ways of learning is she likely to use?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5122" name="Picture 2" descr="C:\Users\annh\AppData\Local\Microsoft\Windows\Temporary Internet Files\Content.IE5\L3F73IXA\MC900434389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774" y="5445224"/>
            <a:ext cx="978094" cy="118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398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Support For Learning</vt:lpstr>
      <vt:lpstr>Practitioners continuing professional development</vt:lpstr>
      <vt:lpstr>Self awareness</vt:lpstr>
      <vt:lpstr>How do professionals access support for their learning and on going professional development?</vt:lpstr>
      <vt:lpstr>Rights &amp; Responsibilities for students</vt:lpstr>
      <vt:lpstr>PowerPoint Presentation</vt:lpstr>
      <vt:lpstr>Different ways of supporting your learning in addition to formal teaching.</vt:lpstr>
      <vt:lpstr>Who can provide this support?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Learning</dc:title>
  <dc:creator>Ann</dc:creator>
  <cp:lastModifiedBy>Ann Hodson</cp:lastModifiedBy>
  <cp:revision>15</cp:revision>
  <dcterms:created xsi:type="dcterms:W3CDTF">2012-09-02T08:33:17Z</dcterms:created>
  <dcterms:modified xsi:type="dcterms:W3CDTF">2015-09-11T11:12:36Z</dcterms:modified>
</cp:coreProperties>
</file>