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5" r:id="rId9"/>
    <p:sldId id="268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F017-15B4-45C4-9288-1464AEA20112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B771-C5E1-4410-9EDA-2D2EE2475A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681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F017-15B4-45C4-9288-1464AEA20112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B771-C5E1-4410-9EDA-2D2EE2475A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919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F017-15B4-45C4-9288-1464AEA20112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B771-C5E1-4410-9EDA-2D2EE2475A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53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F017-15B4-45C4-9288-1464AEA20112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B771-C5E1-4410-9EDA-2D2EE2475A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63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F017-15B4-45C4-9288-1464AEA20112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B771-C5E1-4410-9EDA-2D2EE2475A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867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F017-15B4-45C4-9288-1464AEA20112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B771-C5E1-4410-9EDA-2D2EE2475A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970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F017-15B4-45C4-9288-1464AEA20112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B771-C5E1-4410-9EDA-2D2EE2475A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05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F017-15B4-45C4-9288-1464AEA20112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B771-C5E1-4410-9EDA-2D2EE2475A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590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F017-15B4-45C4-9288-1464AEA20112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B771-C5E1-4410-9EDA-2D2EE2475A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074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F017-15B4-45C4-9288-1464AEA20112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B771-C5E1-4410-9EDA-2D2EE2475A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249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F017-15B4-45C4-9288-1464AEA20112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3B771-C5E1-4410-9EDA-2D2EE2475A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DF017-15B4-45C4-9288-1464AEA20112}" type="datetimeFigureOut">
              <a:rPr lang="en-GB" smtClean="0"/>
              <a:pPr/>
              <a:t>21/09/2016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3B771-C5E1-4410-9EDA-2D2EE2475A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08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omic Sans MS" pitchFamily="66" charset="0"/>
              </a:rPr>
              <a:t>Be able to plan &amp; monitor your progress.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Action Planning</a:t>
            </a:r>
            <a:endParaRPr lang="en-GB" dirty="0"/>
          </a:p>
        </p:txBody>
      </p:sp>
      <p:pic>
        <p:nvPicPr>
          <p:cNvPr id="1026" name="Picture 2" descr="C:\Users\annh\AppData\Local\Microsoft\Windows\Temporary Internet Files\Content.IE5\D60UEFP9\MC90013666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05064"/>
            <a:ext cx="2119770" cy="189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nnh\AppData\Local\Microsoft\Windows\Temporary Internet Files\Content.IE5\SBLJW7E1\MC90007873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509120"/>
            <a:ext cx="1447583" cy="2070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nnh\AppData\Local\Microsoft\Windows\Temporary Internet Files\Content.IE5\OD7SXGT5\MC90005528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149080"/>
            <a:ext cx="2225644" cy="2304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5691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When should I be setting targets and reviewing my </a:t>
            </a:r>
            <a:r>
              <a:rPr lang="en-GB" sz="3600">
                <a:latin typeface="Comic Sans MS" panose="030F0702030302020204" pitchFamily="66" charset="0"/>
              </a:rPr>
              <a:t>progress – term one?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At the start of the course</a:t>
            </a:r>
          </a:p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What do you want to achieve by the end of the course? (long term)</a:t>
            </a:r>
          </a:p>
          <a:p>
            <a:r>
              <a:rPr lang="en-GB" dirty="0">
                <a:solidFill>
                  <a:srgbClr val="00B050"/>
                </a:solidFill>
                <a:latin typeface="Comic Sans MS" panose="030F0702030302020204" pitchFamily="66" charset="0"/>
              </a:rPr>
              <a:t>What do you want to achieve this half term?  (short term) - </a:t>
            </a:r>
            <a:r>
              <a:rPr lang="en-GB" dirty="0">
                <a:latin typeface="Comic Sans MS" panose="030F0702030302020204" pitchFamily="66" charset="0"/>
              </a:rPr>
              <a:t>before review.</a:t>
            </a:r>
          </a:p>
          <a:p>
            <a:r>
              <a:rPr lang="en-GB" dirty="0">
                <a:latin typeface="Comic Sans MS" panose="030F0702030302020204" pitchFamily="66" charset="0"/>
              </a:rPr>
              <a:t>After Review 1</a:t>
            </a:r>
          </a:p>
          <a:p>
            <a:r>
              <a:rPr lang="en-GB" dirty="0">
                <a:solidFill>
                  <a:srgbClr val="00B050"/>
                </a:solidFill>
                <a:latin typeface="Comic Sans MS" panose="030F0702030302020204" pitchFamily="66" charset="0"/>
              </a:rPr>
              <a:t>What do I need to work on following my review? (short term)</a:t>
            </a:r>
          </a:p>
          <a:p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500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At the end of term 1 – December</a:t>
            </a:r>
          </a:p>
          <a:p>
            <a:r>
              <a:rPr lang="en-GB" dirty="0">
                <a:solidFill>
                  <a:srgbClr val="7030A0"/>
                </a:solidFill>
                <a:latin typeface="Comic Sans MS" panose="030F0702030302020204" pitchFamily="66" charset="0"/>
              </a:rPr>
              <a:t>What have I achieved this term? (Review of actions &amp; progress)</a:t>
            </a:r>
          </a:p>
          <a:p>
            <a:pPr marL="0" indent="0">
              <a:buNone/>
            </a:pPr>
            <a:endParaRPr lang="en-GB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495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2" y="136550"/>
            <a:ext cx="1378496" cy="13723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What is Action Planning?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Comic Sans MS" pitchFamily="66" charset="0"/>
              </a:rPr>
              <a:t>A process which will help you to focus your ideas and to decide what steps you need to take to achieve those particular goals.</a:t>
            </a:r>
            <a:r>
              <a:rPr lang="en-GB" dirty="0">
                <a:latin typeface="Comic Sans MS" pitchFamily="66" charset="0"/>
              </a:rPr>
              <a:t> </a:t>
            </a:r>
          </a:p>
          <a:p>
            <a:r>
              <a:rPr lang="en-GB" dirty="0">
                <a:latin typeface="Comic Sans MS" pitchFamily="66" charset="0"/>
              </a:rPr>
              <a:t>It is a statement of what you want to achieve over a given period of time. </a:t>
            </a:r>
          </a:p>
          <a:p>
            <a:r>
              <a:rPr lang="en-GB" dirty="0">
                <a:latin typeface="Comic Sans MS" pitchFamily="66" charset="0"/>
              </a:rPr>
              <a:t>Preparing an action plan is a good way to help you to reach your objectives in life.</a:t>
            </a:r>
          </a:p>
        </p:txBody>
      </p:sp>
      <p:pic>
        <p:nvPicPr>
          <p:cNvPr id="2050" name="Picture 2" descr="C:\Users\annh\AppData\Local\Microsoft\Windows\Temporary Internet Files\Content.IE5\SBLJW7E1\MC90007873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753" y="2636912"/>
            <a:ext cx="1043608" cy="1492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080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Action Planning involves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5" y="4365104"/>
            <a:ext cx="2143125" cy="214312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Comic Sans MS" pitchFamily="66" charset="0"/>
              </a:rPr>
              <a:t>Identifying your objectives</a:t>
            </a:r>
            <a:r>
              <a:rPr lang="en-GB" dirty="0">
                <a:latin typeface="Comic Sans MS" pitchFamily="66" charset="0"/>
              </a:rPr>
              <a:t> </a:t>
            </a:r>
          </a:p>
          <a:p>
            <a:r>
              <a:rPr lang="en-GB" b="1" dirty="0">
                <a:latin typeface="Comic Sans MS" pitchFamily="66" charset="0"/>
              </a:rPr>
              <a:t>Setting objectives </a:t>
            </a:r>
            <a:r>
              <a:rPr lang="en-GB" dirty="0">
                <a:latin typeface="Comic Sans MS" pitchFamily="66" charset="0"/>
              </a:rPr>
              <a:t>which are </a:t>
            </a:r>
            <a:r>
              <a:rPr lang="en-GB" b="1" dirty="0">
                <a:latin typeface="Comic Sans MS" pitchFamily="66" charset="0"/>
              </a:rPr>
              <a:t>achievable &amp; measurable. (SMART)</a:t>
            </a:r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Identifying the </a:t>
            </a:r>
            <a:r>
              <a:rPr lang="en-GB" b="1" dirty="0">
                <a:latin typeface="Comic Sans MS" pitchFamily="66" charset="0"/>
              </a:rPr>
              <a:t>steps needed</a:t>
            </a:r>
            <a:r>
              <a:rPr lang="en-GB" dirty="0">
                <a:latin typeface="Comic Sans MS" pitchFamily="66" charset="0"/>
              </a:rPr>
              <a:t> to achieve your goals. </a:t>
            </a:r>
          </a:p>
          <a:p>
            <a:r>
              <a:rPr lang="en-GB" b="1" dirty="0">
                <a:latin typeface="Comic Sans MS" pitchFamily="66" charset="0"/>
              </a:rPr>
              <a:t>Prioritising </a:t>
            </a:r>
            <a:r>
              <a:rPr lang="en-GB" dirty="0">
                <a:latin typeface="Comic Sans MS" pitchFamily="66" charset="0"/>
              </a:rPr>
              <a:t>your tasks effectively</a:t>
            </a:r>
          </a:p>
          <a:p>
            <a:r>
              <a:rPr lang="en-GB" b="1" dirty="0">
                <a:latin typeface="Comic Sans MS" pitchFamily="66" charset="0"/>
              </a:rPr>
              <a:t>Setting dates </a:t>
            </a:r>
            <a:r>
              <a:rPr lang="en-GB" dirty="0">
                <a:latin typeface="Comic Sans MS" pitchFamily="66" charset="0"/>
              </a:rPr>
              <a:t>for these to be completed </a:t>
            </a:r>
          </a:p>
          <a:p>
            <a:pPr>
              <a:buNone/>
            </a:pPr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939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An effective action plan should give you a </a:t>
            </a:r>
            <a:r>
              <a:rPr lang="en-GB" b="1" dirty="0">
                <a:latin typeface="Comic Sans MS" pitchFamily="66" charset="0"/>
              </a:rPr>
              <a:t>concrete timetable and set of clearly defined steps</a:t>
            </a:r>
            <a:r>
              <a:rPr lang="en-GB" dirty="0">
                <a:latin typeface="Comic Sans MS" pitchFamily="66" charset="0"/>
              </a:rPr>
              <a:t> to help you to reach your objective (goal).</a:t>
            </a:r>
            <a:endParaRPr lang="en-GB" dirty="0"/>
          </a:p>
        </p:txBody>
      </p:sp>
      <p:pic>
        <p:nvPicPr>
          <p:cNvPr id="4098" name="Picture 2" descr="C:\Users\annh\AppData\Local\Microsoft\Windows\Temporary Internet Files\Content.IE5\SBLJW7E1\MC90044632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797152"/>
            <a:ext cx="1554240" cy="1556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nnh\AppData\Local\Microsoft\Windows\Temporary Internet Files\Content.IE5\OD7SXGT5\MC90005355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941168"/>
            <a:ext cx="1654150" cy="165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7058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mic Sans MS" pitchFamily="66" charset="0"/>
              </a:rPr>
              <a:t>An Example of Target setting for a Long Term Goal.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244" y="2558777"/>
            <a:ext cx="1625721" cy="1621036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1916832"/>
            <a:ext cx="8363272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>
                <a:latin typeface="Comic Sans MS" pitchFamily="66" charset="0"/>
              </a:rPr>
              <a:t>Uncertain about whether I want to do nursing or primary teaching.</a:t>
            </a:r>
          </a:p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Write a goal </a:t>
            </a:r>
            <a:r>
              <a:rPr lang="en-GB" i="1" dirty="0">
                <a:solidFill>
                  <a:srgbClr val="FF0000"/>
                </a:solidFill>
                <a:latin typeface="Comic Sans MS" pitchFamily="66" charset="0"/>
              </a:rPr>
              <a:t>(remember SMART)</a:t>
            </a: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Goal: </a:t>
            </a: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   To decide whether I want to go into nursing or teaching before making my UCAS application next autumn.</a:t>
            </a:r>
          </a:p>
          <a:p>
            <a:pPr>
              <a:buNone/>
            </a:pPr>
            <a:r>
              <a:rPr lang="en-GB" i="1" dirty="0">
                <a:solidFill>
                  <a:srgbClr val="FF0000"/>
                </a:solidFill>
                <a:latin typeface="Comic Sans MS" pitchFamily="66" charset="0"/>
              </a:rPr>
              <a:t>Specific? Measurable? Achievable? Realistic? Timed?</a:t>
            </a:r>
          </a:p>
        </p:txBody>
      </p:sp>
    </p:spTree>
    <p:extLst>
      <p:ext uri="{BB962C8B-B14F-4D97-AF65-F5344CB8AC3E}">
        <p14:creationId xmlns:p14="http://schemas.microsoft.com/office/powerpoint/2010/main" val="63680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600" dirty="0">
                <a:latin typeface="Comic Sans MS" panose="030F0702030302020204" pitchFamily="66" charset="0"/>
              </a:rPr>
              <a:t>Step 1 - Decide your actions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5741299"/>
              </p:ext>
            </p:extLst>
          </p:nvPr>
        </p:nvGraphicFramePr>
        <p:xfrm>
          <a:off x="465765" y="1413047"/>
          <a:ext cx="8229601" cy="5184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9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5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4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16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Date goal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set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Goal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(Where do I want to be?) 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By when?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Actions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(How do I get there?)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Review date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29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1/9/13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To decide my choice of career as I’m currently torn between paediatric nursing and primary teaching.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I need to decide this before I start my UCAS application in June 2014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Careers interview.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Speak to professionals working in each.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Work experience in each area.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Find out more about each course and the entry requirements.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Research the career opportunities for both professions.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700" dirty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+mn-ea"/>
                          <a:cs typeface="+mn-cs"/>
                        </a:rPr>
                        <a:t>1/10/13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978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GB" sz="3600" dirty="0">
                <a:latin typeface="Comic Sans MS" panose="030F0702030302020204" pitchFamily="66" charset="0"/>
              </a:rPr>
              <a:t>Step 2 - Review are any further actions needed?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165576"/>
              </p:ext>
            </p:extLst>
          </p:nvPr>
        </p:nvGraphicFramePr>
        <p:xfrm>
          <a:off x="457200" y="1417638"/>
          <a:ext cx="8507288" cy="5440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3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5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9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2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4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134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Actions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(How do I get there?)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Review date 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Progress made (Work done)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Further Actions towards the goal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(Work still to be done)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Review date or date when the goal is achieved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69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Careers interview.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Speak to professionals working in each.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Work experience in each area.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Find out more about each course and the entry requirements.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Research the career opportunities for both professions. 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1/10/13.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 have had a careers interview and have the GCSE’s required.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 I am also taking the correct BTEC and A levels.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I have a work placement arranged in a Primary School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Still need to speak to professionals working in these jobs.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Need to arrange a placement with a paediatric nurse or health visitor or similar.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Research the career opportunities for both professions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To decide which is the right choice for me.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1/11/13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66" marR="6146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6363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647" y="1414353"/>
            <a:ext cx="1493353" cy="165460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You would continue to review your goal until you have completed it.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In the example this would be having made your decision about your career.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You would probably then set a shorter term goal ( June- October)of deciding which universities you want to apply to and completing your UCAS application.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896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How often should I review my action plan?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This is very much dependent on the goals/targets you have personally set.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However all action plans should be reviewed at least every half term 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smtClean="0">
                <a:solidFill>
                  <a:srgbClr val="FF0000"/>
                </a:solidFill>
              </a:rPr>
              <a:t>October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	</a:t>
            </a:r>
            <a:r>
              <a:rPr lang="en-GB" dirty="0" smtClean="0">
                <a:solidFill>
                  <a:srgbClr val="FF0000"/>
                </a:solidFill>
              </a:rPr>
              <a:t>December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	February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	</a:t>
            </a:r>
            <a:r>
              <a:rPr lang="en-GB" dirty="0" smtClean="0">
                <a:solidFill>
                  <a:srgbClr val="FF0000"/>
                </a:solidFill>
              </a:rPr>
              <a:t>Easter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	</a:t>
            </a:r>
            <a:r>
              <a:rPr lang="en-GB" dirty="0" smtClean="0">
                <a:solidFill>
                  <a:srgbClr val="FF0000"/>
                </a:solidFill>
              </a:rPr>
              <a:t>May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	</a:t>
            </a:r>
            <a:r>
              <a:rPr lang="en-GB" dirty="0" smtClean="0">
                <a:solidFill>
                  <a:srgbClr val="FF0000"/>
                </a:solidFill>
              </a:rPr>
              <a:t>End of June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										</a:t>
            </a:r>
            <a:endParaRPr lang="en-GB" dirty="0"/>
          </a:p>
        </p:txBody>
      </p:sp>
      <p:pic>
        <p:nvPicPr>
          <p:cNvPr id="4" name="Picture 3" descr="Find at least 11 people to ask your question to and record your yes or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147015"/>
            <a:ext cx="3265562" cy="216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665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627</Words>
  <Application>Microsoft Office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Comic Sans MS</vt:lpstr>
      <vt:lpstr>Times New Roman</vt:lpstr>
      <vt:lpstr>Office Theme</vt:lpstr>
      <vt:lpstr>Be able to plan &amp; monitor your progress. </vt:lpstr>
      <vt:lpstr>What is Action Planning?</vt:lpstr>
      <vt:lpstr>Action Planning involves</vt:lpstr>
      <vt:lpstr>PowerPoint Presentation</vt:lpstr>
      <vt:lpstr>An Example of Target setting for a Long Term Goal.</vt:lpstr>
      <vt:lpstr>Step 1 - Decide your actions</vt:lpstr>
      <vt:lpstr>Step 2 - Review are any further actions needed?</vt:lpstr>
      <vt:lpstr>PowerPoint Presentation</vt:lpstr>
      <vt:lpstr>How often should I review my action plan?</vt:lpstr>
      <vt:lpstr>When should I be setting targets and reviewing my progress – term one?</vt:lpstr>
      <vt:lpstr>PowerPoint Presentation</vt:lpstr>
    </vt:vector>
  </TitlesOfParts>
  <Company>Carmel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Planning</dc:title>
  <dc:creator>Carmel College</dc:creator>
  <cp:lastModifiedBy>Ann Hodson</cp:lastModifiedBy>
  <cp:revision>25</cp:revision>
  <dcterms:created xsi:type="dcterms:W3CDTF">2012-09-28T13:30:56Z</dcterms:created>
  <dcterms:modified xsi:type="dcterms:W3CDTF">2016-09-21T06:54:01Z</dcterms:modified>
</cp:coreProperties>
</file>