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3"/>
  </p:handout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0C5C20-B883-4FAF-8FEB-5F0B48C61520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1349779-FA9B-4363-9D9A-AF21C64E62AB}">
      <dgm:prSet phldrT="[Text]"/>
      <dgm:spPr/>
      <dgm:t>
        <a:bodyPr/>
        <a:lstStyle/>
        <a:p>
          <a:r>
            <a:rPr lang="en-GB" dirty="0"/>
            <a:t>Care Worker</a:t>
          </a:r>
        </a:p>
      </dgm:t>
    </dgm:pt>
    <dgm:pt modelId="{A2C64E1E-8AA2-4B17-9710-8F1489973729}" type="parTrans" cxnId="{F5589C7D-E06C-4E86-9E9A-BEE0A2E27E0F}">
      <dgm:prSet/>
      <dgm:spPr/>
      <dgm:t>
        <a:bodyPr/>
        <a:lstStyle/>
        <a:p>
          <a:endParaRPr lang="en-GB"/>
        </a:p>
      </dgm:t>
    </dgm:pt>
    <dgm:pt modelId="{12CFB4BB-FAFB-420E-9D7F-83425701FD85}" type="sibTrans" cxnId="{F5589C7D-E06C-4E86-9E9A-BEE0A2E27E0F}">
      <dgm:prSet/>
      <dgm:spPr/>
      <dgm:t>
        <a:bodyPr/>
        <a:lstStyle/>
        <a:p>
          <a:endParaRPr lang="en-GB"/>
        </a:p>
      </dgm:t>
    </dgm:pt>
    <dgm:pt modelId="{9D67FE31-85B7-486B-A9B0-8D9F82068A3C}">
      <dgm:prSet phldrT="[Text]" custT="1"/>
      <dgm:spPr/>
      <dgm:t>
        <a:bodyPr/>
        <a:lstStyle/>
        <a:p>
          <a:r>
            <a:rPr lang="en-GB" sz="2000" dirty="0">
              <a:solidFill>
                <a:schemeClr val="tx1"/>
              </a:solidFill>
              <a:latin typeface="Comic Sans MS" pitchFamily="66" charset="0"/>
            </a:rPr>
            <a:t>Relatives</a:t>
          </a:r>
        </a:p>
      </dgm:t>
    </dgm:pt>
    <dgm:pt modelId="{7975A5EA-FFE6-426C-AE91-45D979BD2755}" type="parTrans" cxnId="{B2BC92F0-718E-4A14-9245-A3B08A094699}">
      <dgm:prSet/>
      <dgm:spPr/>
      <dgm:t>
        <a:bodyPr/>
        <a:lstStyle/>
        <a:p>
          <a:endParaRPr lang="en-GB"/>
        </a:p>
      </dgm:t>
    </dgm:pt>
    <dgm:pt modelId="{DF47DFA6-431E-4315-A666-6D387471A286}" type="sibTrans" cxnId="{B2BC92F0-718E-4A14-9245-A3B08A094699}">
      <dgm:prSet/>
      <dgm:spPr/>
      <dgm:t>
        <a:bodyPr/>
        <a:lstStyle/>
        <a:p>
          <a:endParaRPr lang="en-GB"/>
        </a:p>
      </dgm:t>
    </dgm:pt>
    <dgm:pt modelId="{9F4259E9-E6BB-49EB-B610-26EB55F0AD69}">
      <dgm:prSet phldrT="[Text]" custT="1"/>
      <dgm:spPr/>
      <dgm:t>
        <a:bodyPr/>
        <a:lstStyle/>
        <a:p>
          <a:r>
            <a:rPr lang="en-GB" sz="2000" dirty="0">
              <a:solidFill>
                <a:schemeClr val="tx1"/>
              </a:solidFill>
              <a:latin typeface="Comic Sans MS" pitchFamily="66" charset="0"/>
            </a:rPr>
            <a:t>General Public</a:t>
          </a:r>
        </a:p>
      </dgm:t>
    </dgm:pt>
    <dgm:pt modelId="{0BE184D3-CD65-4140-AA5F-3565EE38E190}" type="parTrans" cxnId="{9661C597-AA95-4245-B55F-3761D3390D0C}">
      <dgm:prSet/>
      <dgm:spPr/>
      <dgm:t>
        <a:bodyPr/>
        <a:lstStyle/>
        <a:p>
          <a:endParaRPr lang="en-GB"/>
        </a:p>
      </dgm:t>
    </dgm:pt>
    <dgm:pt modelId="{81A442E9-21C8-4230-8A65-49507A437729}" type="sibTrans" cxnId="{9661C597-AA95-4245-B55F-3761D3390D0C}">
      <dgm:prSet/>
      <dgm:spPr/>
      <dgm:t>
        <a:bodyPr/>
        <a:lstStyle/>
        <a:p>
          <a:endParaRPr lang="en-GB"/>
        </a:p>
      </dgm:t>
    </dgm:pt>
    <dgm:pt modelId="{4FDC055C-4CDC-429B-80A6-FD7F6FADE584}">
      <dgm:prSet phldrT="[Text]" custT="1"/>
      <dgm:spPr/>
      <dgm:t>
        <a:bodyPr/>
        <a:lstStyle/>
        <a:p>
          <a:r>
            <a:rPr lang="en-GB" sz="2000" dirty="0">
              <a:solidFill>
                <a:schemeClr val="tx1"/>
              </a:solidFill>
              <a:latin typeface="Comic Sans MS" pitchFamily="66" charset="0"/>
            </a:rPr>
            <a:t>Authorities</a:t>
          </a:r>
        </a:p>
      </dgm:t>
    </dgm:pt>
    <dgm:pt modelId="{429C47C7-C834-45B5-BD49-B564A0E3D74B}" type="parTrans" cxnId="{01ACB3FE-844B-477A-AA48-D5510305AEE7}">
      <dgm:prSet/>
      <dgm:spPr/>
      <dgm:t>
        <a:bodyPr/>
        <a:lstStyle/>
        <a:p>
          <a:endParaRPr lang="en-GB"/>
        </a:p>
      </dgm:t>
    </dgm:pt>
    <dgm:pt modelId="{32FD2242-9F76-44A2-BE71-45C76A8B2CAA}" type="sibTrans" cxnId="{01ACB3FE-844B-477A-AA48-D5510305AEE7}">
      <dgm:prSet/>
      <dgm:spPr/>
      <dgm:t>
        <a:bodyPr/>
        <a:lstStyle/>
        <a:p>
          <a:endParaRPr lang="en-GB"/>
        </a:p>
      </dgm:t>
    </dgm:pt>
    <dgm:pt modelId="{AEF285E7-EC57-49A0-99B7-A319F1D66A77}">
      <dgm:prSet phldrT="[Text]" custT="1"/>
      <dgm:spPr/>
      <dgm:t>
        <a:bodyPr/>
        <a:lstStyle/>
        <a:p>
          <a:r>
            <a:rPr lang="en-GB" sz="2000" dirty="0">
              <a:solidFill>
                <a:schemeClr val="tx1"/>
              </a:solidFill>
              <a:latin typeface="Comic Sans MS" pitchFamily="66" charset="0"/>
            </a:rPr>
            <a:t>Manager</a:t>
          </a:r>
          <a:endParaRPr lang="en-GB" sz="3000" dirty="0"/>
        </a:p>
      </dgm:t>
    </dgm:pt>
    <dgm:pt modelId="{7184FEA2-0090-42E8-A637-C2D628F21A8A}" type="parTrans" cxnId="{4987B14E-9E22-4022-89CC-F1F3EA7EF001}">
      <dgm:prSet/>
      <dgm:spPr/>
      <dgm:t>
        <a:bodyPr/>
        <a:lstStyle/>
        <a:p>
          <a:endParaRPr lang="en-GB"/>
        </a:p>
      </dgm:t>
    </dgm:pt>
    <dgm:pt modelId="{6F4B1AF2-349C-4D72-9A62-EBA3EA9C2B33}" type="sibTrans" cxnId="{4987B14E-9E22-4022-89CC-F1F3EA7EF001}">
      <dgm:prSet/>
      <dgm:spPr/>
      <dgm:t>
        <a:bodyPr/>
        <a:lstStyle/>
        <a:p>
          <a:endParaRPr lang="en-GB"/>
        </a:p>
      </dgm:t>
    </dgm:pt>
    <dgm:pt modelId="{F1A7BE94-A08E-4F7F-8706-CFEE345F9D59}">
      <dgm:prSet custT="1"/>
      <dgm:spPr/>
      <dgm:t>
        <a:bodyPr/>
        <a:lstStyle/>
        <a:p>
          <a:r>
            <a:rPr lang="en-GB" sz="2000" dirty="0">
              <a:solidFill>
                <a:schemeClr val="tx1"/>
              </a:solidFill>
              <a:latin typeface="Comic Sans MS" pitchFamily="66" charset="0"/>
            </a:rPr>
            <a:t>Other Professionals</a:t>
          </a:r>
        </a:p>
      </dgm:t>
    </dgm:pt>
    <dgm:pt modelId="{4BCECAC0-27DE-4657-A331-81024CB26703}" type="parTrans" cxnId="{3D48E2B4-5AC7-4456-8D24-8810C690ED78}">
      <dgm:prSet/>
      <dgm:spPr/>
      <dgm:t>
        <a:bodyPr/>
        <a:lstStyle/>
        <a:p>
          <a:endParaRPr lang="en-GB"/>
        </a:p>
      </dgm:t>
    </dgm:pt>
    <dgm:pt modelId="{2EB6662B-E361-48A5-92A9-CF4681C1DA2F}" type="sibTrans" cxnId="{3D48E2B4-5AC7-4456-8D24-8810C690ED78}">
      <dgm:prSet/>
      <dgm:spPr/>
      <dgm:t>
        <a:bodyPr/>
        <a:lstStyle/>
        <a:p>
          <a:endParaRPr lang="en-GB"/>
        </a:p>
      </dgm:t>
    </dgm:pt>
    <dgm:pt modelId="{C5B30809-49D2-4802-9285-7AEB8556A925}">
      <dgm:prSet custT="1"/>
      <dgm:spPr/>
      <dgm:t>
        <a:bodyPr/>
        <a:lstStyle/>
        <a:p>
          <a:r>
            <a:rPr lang="en-GB" sz="2000" b="0" dirty="0">
              <a:solidFill>
                <a:schemeClr val="tx1"/>
              </a:solidFill>
              <a:latin typeface="Comic Sans MS" pitchFamily="66" charset="0"/>
            </a:rPr>
            <a:t>Clients</a:t>
          </a:r>
        </a:p>
      </dgm:t>
    </dgm:pt>
    <dgm:pt modelId="{A2D18E01-10E0-4272-9F15-80E4F130E647}" type="parTrans" cxnId="{8C64C36B-98F3-425E-9A59-0E356E926F14}">
      <dgm:prSet/>
      <dgm:spPr/>
      <dgm:t>
        <a:bodyPr/>
        <a:lstStyle/>
        <a:p>
          <a:endParaRPr lang="en-GB"/>
        </a:p>
      </dgm:t>
    </dgm:pt>
    <dgm:pt modelId="{79A7349E-9E04-4015-990F-EA1CE31C64C9}" type="sibTrans" cxnId="{8C64C36B-98F3-425E-9A59-0E356E926F14}">
      <dgm:prSet/>
      <dgm:spPr/>
      <dgm:t>
        <a:bodyPr/>
        <a:lstStyle/>
        <a:p>
          <a:endParaRPr lang="en-GB"/>
        </a:p>
      </dgm:t>
    </dgm:pt>
    <dgm:pt modelId="{15FCA9FF-D153-42FF-A93B-9BF30319AE7C}">
      <dgm:prSet custT="1"/>
      <dgm:spPr/>
      <dgm:t>
        <a:bodyPr/>
        <a:lstStyle/>
        <a:p>
          <a:r>
            <a:rPr lang="en-GB" sz="2000" dirty="0">
              <a:solidFill>
                <a:schemeClr val="tx1"/>
              </a:solidFill>
              <a:latin typeface="Comic Sans MS" pitchFamily="66" charset="0"/>
            </a:rPr>
            <a:t>Colleagues</a:t>
          </a:r>
        </a:p>
      </dgm:t>
    </dgm:pt>
    <dgm:pt modelId="{0C5C9BB2-5BA5-49CE-984E-749E9D291ECE}" type="parTrans" cxnId="{A9350B2A-15E2-4328-9089-06FFDEBF9CA9}">
      <dgm:prSet/>
      <dgm:spPr/>
      <dgm:t>
        <a:bodyPr/>
        <a:lstStyle/>
        <a:p>
          <a:endParaRPr lang="en-GB"/>
        </a:p>
      </dgm:t>
    </dgm:pt>
    <dgm:pt modelId="{CF47C570-EAB7-4CB3-853C-C4E40C3121BC}" type="sibTrans" cxnId="{A9350B2A-15E2-4328-9089-06FFDEBF9CA9}">
      <dgm:prSet/>
      <dgm:spPr/>
      <dgm:t>
        <a:bodyPr/>
        <a:lstStyle/>
        <a:p>
          <a:endParaRPr lang="en-GB"/>
        </a:p>
      </dgm:t>
    </dgm:pt>
    <dgm:pt modelId="{8E4C59D7-BCFC-4552-9B35-567B5D94AAB4}" type="pres">
      <dgm:prSet presAssocID="{140C5C20-B883-4FAF-8FEB-5F0B48C61520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1BAF5CC-255B-4671-9B4B-0C4C5C8F8A5A}" type="pres">
      <dgm:prSet presAssocID="{81349779-FA9B-4363-9D9A-AF21C64E62AB}" presName="centerShape" presStyleLbl="node0" presStyleIdx="0" presStyleCnt="1"/>
      <dgm:spPr/>
    </dgm:pt>
    <dgm:pt modelId="{E2A14AF4-B668-4783-A8E9-862E5E755117}" type="pres">
      <dgm:prSet presAssocID="{C5B30809-49D2-4802-9285-7AEB8556A925}" presName="node" presStyleLbl="node1" presStyleIdx="0" presStyleCnt="7" custScaleX="180260" custRadScaleRad="102583" custRadScaleInc="-4265">
        <dgm:presLayoutVars>
          <dgm:bulletEnabled val="1"/>
        </dgm:presLayoutVars>
      </dgm:prSet>
      <dgm:spPr/>
    </dgm:pt>
    <dgm:pt modelId="{5C93D079-3031-453B-BD78-DDBD86F88B22}" type="pres">
      <dgm:prSet presAssocID="{C5B30809-49D2-4802-9285-7AEB8556A925}" presName="dummy" presStyleCnt="0"/>
      <dgm:spPr/>
    </dgm:pt>
    <dgm:pt modelId="{0FE77F99-E721-462D-BA6A-9D4503AA75C1}" type="pres">
      <dgm:prSet presAssocID="{79A7349E-9E04-4015-990F-EA1CE31C64C9}" presName="sibTrans" presStyleLbl="sibTrans2D1" presStyleIdx="0" presStyleCnt="7" custLinFactNeighborX="3004" custLinFactNeighborY="-2126"/>
      <dgm:spPr/>
    </dgm:pt>
    <dgm:pt modelId="{5BCFA4D9-12CB-4FB4-AFBD-14791A44B7FF}" type="pres">
      <dgm:prSet presAssocID="{15FCA9FF-D153-42FF-A93B-9BF30319AE7C}" presName="node" presStyleLbl="node1" presStyleIdx="1" presStyleCnt="7" custScaleX="197694" custScaleY="94088" custRadScaleRad="125362" custRadScaleInc="54888">
        <dgm:presLayoutVars>
          <dgm:bulletEnabled val="1"/>
        </dgm:presLayoutVars>
      </dgm:prSet>
      <dgm:spPr/>
    </dgm:pt>
    <dgm:pt modelId="{3B22202C-803D-450B-AD9F-070E0B085837}" type="pres">
      <dgm:prSet presAssocID="{15FCA9FF-D153-42FF-A93B-9BF30319AE7C}" presName="dummy" presStyleCnt="0"/>
      <dgm:spPr/>
    </dgm:pt>
    <dgm:pt modelId="{B9D68539-2E82-4CE8-9F2B-6E423B2ED66F}" type="pres">
      <dgm:prSet presAssocID="{CF47C570-EAB7-4CB3-853C-C4E40C3121BC}" presName="sibTrans" presStyleLbl="sibTrans2D1" presStyleIdx="1" presStyleCnt="7"/>
      <dgm:spPr/>
    </dgm:pt>
    <dgm:pt modelId="{D3498057-66E4-43DC-BE85-744A1794787A}" type="pres">
      <dgm:prSet presAssocID="{F1A7BE94-A08E-4F7F-8706-CFEE345F9D59}" presName="node" presStyleLbl="node1" presStyleIdx="2" presStyleCnt="7" custScaleX="239397" custRadScaleRad="132412" custRadScaleInc="-27672">
        <dgm:presLayoutVars>
          <dgm:bulletEnabled val="1"/>
        </dgm:presLayoutVars>
      </dgm:prSet>
      <dgm:spPr/>
    </dgm:pt>
    <dgm:pt modelId="{7F2841C5-816F-4F04-BA41-1DB34AC3F8C0}" type="pres">
      <dgm:prSet presAssocID="{F1A7BE94-A08E-4F7F-8706-CFEE345F9D59}" presName="dummy" presStyleCnt="0"/>
      <dgm:spPr/>
    </dgm:pt>
    <dgm:pt modelId="{70E55BC8-3353-4613-ABA8-A3B6B1F8E5DE}" type="pres">
      <dgm:prSet presAssocID="{2EB6662B-E361-48A5-92A9-CF4681C1DA2F}" presName="sibTrans" presStyleLbl="sibTrans2D1" presStyleIdx="2" presStyleCnt="7"/>
      <dgm:spPr/>
    </dgm:pt>
    <dgm:pt modelId="{268DFCAA-38C6-40C3-AB22-24756366E118}" type="pres">
      <dgm:prSet presAssocID="{9D67FE31-85B7-486B-A9B0-8D9F82068A3C}" presName="node" presStyleLbl="node1" presStyleIdx="3" presStyleCnt="7" custScaleX="199906" custRadScaleRad="129421" custRadScaleInc="-76867">
        <dgm:presLayoutVars>
          <dgm:bulletEnabled val="1"/>
        </dgm:presLayoutVars>
      </dgm:prSet>
      <dgm:spPr/>
    </dgm:pt>
    <dgm:pt modelId="{94E5C8EA-AEC2-4A98-A20B-53AC0FA10E19}" type="pres">
      <dgm:prSet presAssocID="{9D67FE31-85B7-486B-A9B0-8D9F82068A3C}" presName="dummy" presStyleCnt="0"/>
      <dgm:spPr/>
    </dgm:pt>
    <dgm:pt modelId="{63E38F99-2682-4430-A675-4ED6BCD7EE73}" type="pres">
      <dgm:prSet presAssocID="{DF47DFA6-431E-4315-A666-6D387471A286}" presName="sibTrans" presStyleLbl="sibTrans2D1" presStyleIdx="3" presStyleCnt="7"/>
      <dgm:spPr/>
    </dgm:pt>
    <dgm:pt modelId="{E43E2C1F-B0B1-4F12-AE1F-33C0F75A64CA}" type="pres">
      <dgm:prSet presAssocID="{9F4259E9-E6BB-49EB-B610-26EB55F0AD69}" presName="node" presStyleLbl="node1" presStyleIdx="4" presStyleCnt="7" custScaleX="196926">
        <dgm:presLayoutVars>
          <dgm:bulletEnabled val="1"/>
        </dgm:presLayoutVars>
      </dgm:prSet>
      <dgm:spPr/>
    </dgm:pt>
    <dgm:pt modelId="{0F8DBC4F-0E3C-4FF9-8970-212CD37F45D7}" type="pres">
      <dgm:prSet presAssocID="{9F4259E9-E6BB-49EB-B610-26EB55F0AD69}" presName="dummy" presStyleCnt="0"/>
      <dgm:spPr/>
    </dgm:pt>
    <dgm:pt modelId="{7271884F-5A06-4373-B31D-B43D53C5F303}" type="pres">
      <dgm:prSet presAssocID="{81A442E9-21C8-4230-8A65-49507A437729}" presName="sibTrans" presStyleLbl="sibTrans2D1" presStyleIdx="4" presStyleCnt="7"/>
      <dgm:spPr/>
    </dgm:pt>
    <dgm:pt modelId="{4FE900C4-B042-419C-9D81-F0C0F9B1D229}" type="pres">
      <dgm:prSet presAssocID="{4FDC055C-4CDC-429B-80A6-FD7F6FADE584}" presName="node" presStyleLbl="node1" presStyleIdx="5" presStyleCnt="7" custScaleX="199068" custRadScaleRad="128885" custRadScaleInc="16104">
        <dgm:presLayoutVars>
          <dgm:bulletEnabled val="1"/>
        </dgm:presLayoutVars>
      </dgm:prSet>
      <dgm:spPr/>
    </dgm:pt>
    <dgm:pt modelId="{9B654AB1-4EC9-4956-BF83-30CA1A31F4DA}" type="pres">
      <dgm:prSet presAssocID="{4FDC055C-4CDC-429B-80A6-FD7F6FADE584}" presName="dummy" presStyleCnt="0"/>
      <dgm:spPr/>
    </dgm:pt>
    <dgm:pt modelId="{4BEABA0B-B2AE-42B2-A9EE-FB6A49030195}" type="pres">
      <dgm:prSet presAssocID="{32FD2242-9F76-44A2-BE71-45C76A8B2CAA}" presName="sibTrans" presStyleLbl="sibTrans2D1" presStyleIdx="5" presStyleCnt="7"/>
      <dgm:spPr/>
    </dgm:pt>
    <dgm:pt modelId="{A4F44DEE-D43B-46A7-B0A0-9EC06B2923B6}" type="pres">
      <dgm:prSet presAssocID="{AEF285E7-EC57-49A0-99B7-A319F1D66A77}" presName="node" presStyleLbl="node1" presStyleIdx="6" presStyleCnt="7" custScaleX="175689" custRadScaleRad="131888" custRadScaleInc="-68707">
        <dgm:presLayoutVars>
          <dgm:bulletEnabled val="1"/>
        </dgm:presLayoutVars>
      </dgm:prSet>
      <dgm:spPr/>
    </dgm:pt>
    <dgm:pt modelId="{0A733491-4F08-4F67-B4D9-C9DD15615205}" type="pres">
      <dgm:prSet presAssocID="{AEF285E7-EC57-49A0-99B7-A319F1D66A77}" presName="dummy" presStyleCnt="0"/>
      <dgm:spPr/>
    </dgm:pt>
    <dgm:pt modelId="{BD6F3BF1-971F-4732-9CF8-5D9E5165AE5E}" type="pres">
      <dgm:prSet presAssocID="{6F4B1AF2-349C-4D72-9A62-EBA3EA9C2B33}" presName="sibTrans" presStyleLbl="sibTrans2D1" presStyleIdx="6" presStyleCnt="7"/>
      <dgm:spPr/>
    </dgm:pt>
  </dgm:ptLst>
  <dgm:cxnLst>
    <dgm:cxn modelId="{3C9D3F1D-D31F-4923-AB15-1418B5EB2320}" type="presOf" srcId="{AEF285E7-EC57-49A0-99B7-A319F1D66A77}" destId="{A4F44DEE-D43B-46A7-B0A0-9EC06B2923B6}" srcOrd="0" destOrd="0" presId="urn:microsoft.com/office/officeart/2005/8/layout/radial6"/>
    <dgm:cxn modelId="{905C501F-BF78-4D01-A054-061261B46185}" type="presOf" srcId="{9D67FE31-85B7-486B-A9B0-8D9F82068A3C}" destId="{268DFCAA-38C6-40C3-AB22-24756366E118}" srcOrd="0" destOrd="0" presId="urn:microsoft.com/office/officeart/2005/8/layout/radial6"/>
    <dgm:cxn modelId="{A9350B2A-15E2-4328-9089-06FFDEBF9CA9}" srcId="{81349779-FA9B-4363-9D9A-AF21C64E62AB}" destId="{15FCA9FF-D153-42FF-A93B-9BF30319AE7C}" srcOrd="1" destOrd="0" parTransId="{0C5C9BB2-5BA5-49CE-984E-749E9D291ECE}" sibTransId="{CF47C570-EAB7-4CB3-853C-C4E40C3121BC}"/>
    <dgm:cxn modelId="{73B4955B-EB6C-455F-B016-3DCC63F51D31}" type="presOf" srcId="{15FCA9FF-D153-42FF-A93B-9BF30319AE7C}" destId="{5BCFA4D9-12CB-4FB4-AFBD-14791A44B7FF}" srcOrd="0" destOrd="0" presId="urn:microsoft.com/office/officeart/2005/8/layout/radial6"/>
    <dgm:cxn modelId="{2AC7415C-126E-4C95-A060-452DB0E892D7}" type="presOf" srcId="{F1A7BE94-A08E-4F7F-8706-CFEE345F9D59}" destId="{D3498057-66E4-43DC-BE85-744A1794787A}" srcOrd="0" destOrd="0" presId="urn:microsoft.com/office/officeart/2005/8/layout/radial6"/>
    <dgm:cxn modelId="{08990F43-AF5F-4560-8AB4-45284665F8C3}" type="presOf" srcId="{81A442E9-21C8-4230-8A65-49507A437729}" destId="{7271884F-5A06-4373-B31D-B43D53C5F303}" srcOrd="0" destOrd="0" presId="urn:microsoft.com/office/officeart/2005/8/layout/radial6"/>
    <dgm:cxn modelId="{8C64C36B-98F3-425E-9A59-0E356E926F14}" srcId="{81349779-FA9B-4363-9D9A-AF21C64E62AB}" destId="{C5B30809-49D2-4802-9285-7AEB8556A925}" srcOrd="0" destOrd="0" parTransId="{A2D18E01-10E0-4272-9F15-80E4F130E647}" sibTransId="{79A7349E-9E04-4015-990F-EA1CE31C64C9}"/>
    <dgm:cxn modelId="{4987B14E-9E22-4022-89CC-F1F3EA7EF001}" srcId="{81349779-FA9B-4363-9D9A-AF21C64E62AB}" destId="{AEF285E7-EC57-49A0-99B7-A319F1D66A77}" srcOrd="6" destOrd="0" parTransId="{7184FEA2-0090-42E8-A637-C2D628F21A8A}" sibTransId="{6F4B1AF2-349C-4D72-9A62-EBA3EA9C2B33}"/>
    <dgm:cxn modelId="{8648AE56-9D7F-49E4-B90B-A87A707E5EDB}" type="presOf" srcId="{32FD2242-9F76-44A2-BE71-45C76A8B2CAA}" destId="{4BEABA0B-B2AE-42B2-A9EE-FB6A49030195}" srcOrd="0" destOrd="0" presId="urn:microsoft.com/office/officeart/2005/8/layout/radial6"/>
    <dgm:cxn modelId="{F5589C7D-E06C-4E86-9E9A-BEE0A2E27E0F}" srcId="{140C5C20-B883-4FAF-8FEB-5F0B48C61520}" destId="{81349779-FA9B-4363-9D9A-AF21C64E62AB}" srcOrd="0" destOrd="0" parTransId="{A2C64E1E-8AA2-4B17-9710-8F1489973729}" sibTransId="{12CFB4BB-FAFB-420E-9D7F-83425701FD85}"/>
    <dgm:cxn modelId="{B2D1408F-ECB7-4186-8A05-8E39A252EBCB}" type="presOf" srcId="{CF47C570-EAB7-4CB3-853C-C4E40C3121BC}" destId="{B9D68539-2E82-4CE8-9F2B-6E423B2ED66F}" srcOrd="0" destOrd="0" presId="urn:microsoft.com/office/officeart/2005/8/layout/radial6"/>
    <dgm:cxn modelId="{0AEC7E92-9320-4370-8EA6-BA66D87108F8}" type="presOf" srcId="{2EB6662B-E361-48A5-92A9-CF4681C1DA2F}" destId="{70E55BC8-3353-4613-ABA8-A3B6B1F8E5DE}" srcOrd="0" destOrd="0" presId="urn:microsoft.com/office/officeart/2005/8/layout/radial6"/>
    <dgm:cxn modelId="{439E2096-F81A-4119-8796-1D66BC0ECC51}" type="presOf" srcId="{DF47DFA6-431E-4315-A666-6D387471A286}" destId="{63E38F99-2682-4430-A675-4ED6BCD7EE73}" srcOrd="0" destOrd="0" presId="urn:microsoft.com/office/officeart/2005/8/layout/radial6"/>
    <dgm:cxn modelId="{9661C597-AA95-4245-B55F-3761D3390D0C}" srcId="{81349779-FA9B-4363-9D9A-AF21C64E62AB}" destId="{9F4259E9-E6BB-49EB-B610-26EB55F0AD69}" srcOrd="4" destOrd="0" parTransId="{0BE184D3-CD65-4140-AA5F-3565EE38E190}" sibTransId="{81A442E9-21C8-4230-8A65-49507A437729}"/>
    <dgm:cxn modelId="{4769609B-4775-4141-A25F-F738FA4C6916}" type="presOf" srcId="{140C5C20-B883-4FAF-8FEB-5F0B48C61520}" destId="{8E4C59D7-BCFC-4552-9B35-567B5D94AAB4}" srcOrd="0" destOrd="0" presId="urn:microsoft.com/office/officeart/2005/8/layout/radial6"/>
    <dgm:cxn modelId="{0FC90CAF-1215-4C98-8A88-CB3520D7DEDA}" type="presOf" srcId="{79A7349E-9E04-4015-990F-EA1CE31C64C9}" destId="{0FE77F99-E721-462D-BA6A-9D4503AA75C1}" srcOrd="0" destOrd="0" presId="urn:microsoft.com/office/officeart/2005/8/layout/radial6"/>
    <dgm:cxn modelId="{1BA561B4-93DF-4520-A69A-6D42D5A71BC6}" type="presOf" srcId="{9F4259E9-E6BB-49EB-B610-26EB55F0AD69}" destId="{E43E2C1F-B0B1-4F12-AE1F-33C0F75A64CA}" srcOrd="0" destOrd="0" presId="urn:microsoft.com/office/officeart/2005/8/layout/radial6"/>
    <dgm:cxn modelId="{3D48E2B4-5AC7-4456-8D24-8810C690ED78}" srcId="{81349779-FA9B-4363-9D9A-AF21C64E62AB}" destId="{F1A7BE94-A08E-4F7F-8706-CFEE345F9D59}" srcOrd="2" destOrd="0" parTransId="{4BCECAC0-27DE-4657-A331-81024CB26703}" sibTransId="{2EB6662B-E361-48A5-92A9-CF4681C1DA2F}"/>
    <dgm:cxn modelId="{DA3C2FDA-2346-4E65-97E5-940E71C1895F}" type="presOf" srcId="{4FDC055C-4CDC-429B-80A6-FD7F6FADE584}" destId="{4FE900C4-B042-419C-9D81-F0C0F9B1D229}" srcOrd="0" destOrd="0" presId="urn:microsoft.com/office/officeart/2005/8/layout/radial6"/>
    <dgm:cxn modelId="{8983CCDE-736E-4CE9-8196-0A0B9F1B19FD}" type="presOf" srcId="{C5B30809-49D2-4802-9285-7AEB8556A925}" destId="{E2A14AF4-B668-4783-A8E9-862E5E755117}" srcOrd="0" destOrd="0" presId="urn:microsoft.com/office/officeart/2005/8/layout/radial6"/>
    <dgm:cxn modelId="{DEF56BE5-548B-4D11-9902-A01D9749DB2C}" type="presOf" srcId="{81349779-FA9B-4363-9D9A-AF21C64E62AB}" destId="{21BAF5CC-255B-4671-9B4B-0C4C5C8F8A5A}" srcOrd="0" destOrd="0" presId="urn:microsoft.com/office/officeart/2005/8/layout/radial6"/>
    <dgm:cxn modelId="{3D8063EA-F13F-4F81-A900-52E60DF8151B}" type="presOf" srcId="{6F4B1AF2-349C-4D72-9A62-EBA3EA9C2B33}" destId="{BD6F3BF1-971F-4732-9CF8-5D9E5165AE5E}" srcOrd="0" destOrd="0" presId="urn:microsoft.com/office/officeart/2005/8/layout/radial6"/>
    <dgm:cxn modelId="{B2BC92F0-718E-4A14-9245-A3B08A094699}" srcId="{81349779-FA9B-4363-9D9A-AF21C64E62AB}" destId="{9D67FE31-85B7-486B-A9B0-8D9F82068A3C}" srcOrd="3" destOrd="0" parTransId="{7975A5EA-FFE6-426C-AE91-45D979BD2755}" sibTransId="{DF47DFA6-431E-4315-A666-6D387471A286}"/>
    <dgm:cxn modelId="{01ACB3FE-844B-477A-AA48-D5510305AEE7}" srcId="{81349779-FA9B-4363-9D9A-AF21C64E62AB}" destId="{4FDC055C-4CDC-429B-80A6-FD7F6FADE584}" srcOrd="5" destOrd="0" parTransId="{429C47C7-C834-45B5-BD49-B564A0E3D74B}" sibTransId="{32FD2242-9F76-44A2-BE71-45C76A8B2CAA}"/>
    <dgm:cxn modelId="{7243078E-C1B7-478D-870A-7F9BB3A8685F}" type="presParOf" srcId="{8E4C59D7-BCFC-4552-9B35-567B5D94AAB4}" destId="{21BAF5CC-255B-4671-9B4B-0C4C5C8F8A5A}" srcOrd="0" destOrd="0" presId="urn:microsoft.com/office/officeart/2005/8/layout/radial6"/>
    <dgm:cxn modelId="{791AC3DA-9065-4353-A305-D6EB9121C515}" type="presParOf" srcId="{8E4C59D7-BCFC-4552-9B35-567B5D94AAB4}" destId="{E2A14AF4-B668-4783-A8E9-862E5E755117}" srcOrd="1" destOrd="0" presId="urn:microsoft.com/office/officeart/2005/8/layout/radial6"/>
    <dgm:cxn modelId="{067F0954-F9C7-403E-B571-0C0E4D767332}" type="presParOf" srcId="{8E4C59D7-BCFC-4552-9B35-567B5D94AAB4}" destId="{5C93D079-3031-453B-BD78-DDBD86F88B22}" srcOrd="2" destOrd="0" presId="urn:microsoft.com/office/officeart/2005/8/layout/radial6"/>
    <dgm:cxn modelId="{F664C7D4-1A74-487B-93B0-5564002E132C}" type="presParOf" srcId="{8E4C59D7-BCFC-4552-9B35-567B5D94AAB4}" destId="{0FE77F99-E721-462D-BA6A-9D4503AA75C1}" srcOrd="3" destOrd="0" presId="urn:microsoft.com/office/officeart/2005/8/layout/radial6"/>
    <dgm:cxn modelId="{DD7F9D87-5296-4DFB-999C-ED7E82BDE197}" type="presParOf" srcId="{8E4C59D7-BCFC-4552-9B35-567B5D94AAB4}" destId="{5BCFA4D9-12CB-4FB4-AFBD-14791A44B7FF}" srcOrd="4" destOrd="0" presId="urn:microsoft.com/office/officeart/2005/8/layout/radial6"/>
    <dgm:cxn modelId="{463B3A08-8A24-4A74-9143-A6911B44E165}" type="presParOf" srcId="{8E4C59D7-BCFC-4552-9B35-567B5D94AAB4}" destId="{3B22202C-803D-450B-AD9F-070E0B085837}" srcOrd="5" destOrd="0" presId="urn:microsoft.com/office/officeart/2005/8/layout/radial6"/>
    <dgm:cxn modelId="{21C1BECD-C363-438C-A909-8D224F1751FA}" type="presParOf" srcId="{8E4C59D7-BCFC-4552-9B35-567B5D94AAB4}" destId="{B9D68539-2E82-4CE8-9F2B-6E423B2ED66F}" srcOrd="6" destOrd="0" presId="urn:microsoft.com/office/officeart/2005/8/layout/radial6"/>
    <dgm:cxn modelId="{F42DFD80-AFB9-465F-820E-BC3DF40581D5}" type="presParOf" srcId="{8E4C59D7-BCFC-4552-9B35-567B5D94AAB4}" destId="{D3498057-66E4-43DC-BE85-744A1794787A}" srcOrd="7" destOrd="0" presId="urn:microsoft.com/office/officeart/2005/8/layout/radial6"/>
    <dgm:cxn modelId="{20CE9DE2-2942-4FF0-A1ED-B1EA690217A0}" type="presParOf" srcId="{8E4C59D7-BCFC-4552-9B35-567B5D94AAB4}" destId="{7F2841C5-816F-4F04-BA41-1DB34AC3F8C0}" srcOrd="8" destOrd="0" presId="urn:microsoft.com/office/officeart/2005/8/layout/radial6"/>
    <dgm:cxn modelId="{93819762-1B33-4B3B-8D01-5A1E229EE752}" type="presParOf" srcId="{8E4C59D7-BCFC-4552-9B35-567B5D94AAB4}" destId="{70E55BC8-3353-4613-ABA8-A3B6B1F8E5DE}" srcOrd="9" destOrd="0" presId="urn:microsoft.com/office/officeart/2005/8/layout/radial6"/>
    <dgm:cxn modelId="{6F9BBA03-B17A-423E-A610-A73575C3EF13}" type="presParOf" srcId="{8E4C59D7-BCFC-4552-9B35-567B5D94AAB4}" destId="{268DFCAA-38C6-40C3-AB22-24756366E118}" srcOrd="10" destOrd="0" presId="urn:microsoft.com/office/officeart/2005/8/layout/radial6"/>
    <dgm:cxn modelId="{125BE285-34F5-4E07-99C4-41AC9698BB30}" type="presParOf" srcId="{8E4C59D7-BCFC-4552-9B35-567B5D94AAB4}" destId="{94E5C8EA-AEC2-4A98-A20B-53AC0FA10E19}" srcOrd="11" destOrd="0" presId="urn:microsoft.com/office/officeart/2005/8/layout/radial6"/>
    <dgm:cxn modelId="{CD11AAAC-15FD-4192-9C25-CCEE26F720F7}" type="presParOf" srcId="{8E4C59D7-BCFC-4552-9B35-567B5D94AAB4}" destId="{63E38F99-2682-4430-A675-4ED6BCD7EE73}" srcOrd="12" destOrd="0" presId="urn:microsoft.com/office/officeart/2005/8/layout/radial6"/>
    <dgm:cxn modelId="{84E603AE-FBF5-4DB2-992B-F3B80EFB2D1D}" type="presParOf" srcId="{8E4C59D7-BCFC-4552-9B35-567B5D94AAB4}" destId="{E43E2C1F-B0B1-4F12-AE1F-33C0F75A64CA}" srcOrd="13" destOrd="0" presId="urn:microsoft.com/office/officeart/2005/8/layout/radial6"/>
    <dgm:cxn modelId="{EA624C40-15BA-411E-9AFD-1B7634F21544}" type="presParOf" srcId="{8E4C59D7-BCFC-4552-9B35-567B5D94AAB4}" destId="{0F8DBC4F-0E3C-4FF9-8970-212CD37F45D7}" srcOrd="14" destOrd="0" presId="urn:microsoft.com/office/officeart/2005/8/layout/radial6"/>
    <dgm:cxn modelId="{1C7CEF84-3008-4F77-9CB4-F0539818A838}" type="presParOf" srcId="{8E4C59D7-BCFC-4552-9B35-567B5D94AAB4}" destId="{7271884F-5A06-4373-B31D-B43D53C5F303}" srcOrd="15" destOrd="0" presId="urn:microsoft.com/office/officeart/2005/8/layout/radial6"/>
    <dgm:cxn modelId="{2FEBE042-2532-414C-907E-A4837F148147}" type="presParOf" srcId="{8E4C59D7-BCFC-4552-9B35-567B5D94AAB4}" destId="{4FE900C4-B042-419C-9D81-F0C0F9B1D229}" srcOrd="16" destOrd="0" presId="urn:microsoft.com/office/officeart/2005/8/layout/radial6"/>
    <dgm:cxn modelId="{9530104D-C7F7-4FB1-8078-EB6454D533B8}" type="presParOf" srcId="{8E4C59D7-BCFC-4552-9B35-567B5D94AAB4}" destId="{9B654AB1-4EC9-4956-BF83-30CA1A31F4DA}" srcOrd="17" destOrd="0" presId="urn:microsoft.com/office/officeart/2005/8/layout/radial6"/>
    <dgm:cxn modelId="{19092954-3FF2-4E7C-99C1-8A56D66D556E}" type="presParOf" srcId="{8E4C59D7-BCFC-4552-9B35-567B5D94AAB4}" destId="{4BEABA0B-B2AE-42B2-A9EE-FB6A49030195}" srcOrd="18" destOrd="0" presId="urn:microsoft.com/office/officeart/2005/8/layout/radial6"/>
    <dgm:cxn modelId="{FD1AC2BC-AAFB-4D76-8B34-79F866092D3D}" type="presParOf" srcId="{8E4C59D7-BCFC-4552-9B35-567B5D94AAB4}" destId="{A4F44DEE-D43B-46A7-B0A0-9EC06B2923B6}" srcOrd="19" destOrd="0" presId="urn:microsoft.com/office/officeart/2005/8/layout/radial6"/>
    <dgm:cxn modelId="{9A3A8922-6219-40BA-9B43-E728249D68BD}" type="presParOf" srcId="{8E4C59D7-BCFC-4552-9B35-567B5D94AAB4}" destId="{0A733491-4F08-4F67-B4D9-C9DD15615205}" srcOrd="20" destOrd="0" presId="urn:microsoft.com/office/officeart/2005/8/layout/radial6"/>
    <dgm:cxn modelId="{48B3E824-A8C6-40A1-BBD7-26F2EBF69300}" type="presParOf" srcId="{8E4C59D7-BCFC-4552-9B35-567B5D94AAB4}" destId="{BD6F3BF1-971F-4732-9CF8-5D9E5165AE5E}" srcOrd="21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6F3BF1-971F-4732-9CF8-5D9E5165AE5E}">
      <dsp:nvSpPr>
        <dsp:cNvPr id="0" name=""/>
        <dsp:cNvSpPr/>
      </dsp:nvSpPr>
      <dsp:spPr>
        <a:xfrm>
          <a:off x="1513284" y="374509"/>
          <a:ext cx="3759587" cy="3759587"/>
        </a:xfrm>
        <a:prstGeom prst="blockArc">
          <a:avLst>
            <a:gd name="adj1" fmla="val 12762192"/>
            <a:gd name="adj2" fmla="val 17329630"/>
            <a:gd name="adj3" fmla="val 390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EABA0B-B2AE-42B2-A9EE-FB6A49030195}">
      <dsp:nvSpPr>
        <dsp:cNvPr id="0" name=""/>
        <dsp:cNvSpPr/>
      </dsp:nvSpPr>
      <dsp:spPr>
        <a:xfrm>
          <a:off x="1546320" y="321075"/>
          <a:ext cx="3759587" cy="3759587"/>
        </a:xfrm>
        <a:prstGeom prst="blockArc">
          <a:avLst>
            <a:gd name="adj1" fmla="val 9719488"/>
            <a:gd name="adj2" fmla="val 12645010"/>
            <a:gd name="adj3" fmla="val 390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71884F-5A06-4373-B31D-B43D53C5F303}">
      <dsp:nvSpPr>
        <dsp:cNvPr id="0" name=""/>
        <dsp:cNvSpPr/>
      </dsp:nvSpPr>
      <dsp:spPr>
        <a:xfrm>
          <a:off x="1540579" y="303708"/>
          <a:ext cx="3759587" cy="3759587"/>
        </a:xfrm>
        <a:prstGeom prst="blockArc">
          <a:avLst>
            <a:gd name="adj1" fmla="val 5788910"/>
            <a:gd name="adj2" fmla="val 9685369"/>
            <a:gd name="adj3" fmla="val 390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E38F99-2682-4430-A675-4ED6BCD7EE73}">
      <dsp:nvSpPr>
        <dsp:cNvPr id="0" name=""/>
        <dsp:cNvSpPr/>
      </dsp:nvSpPr>
      <dsp:spPr>
        <a:xfrm>
          <a:off x="2482007" y="694305"/>
          <a:ext cx="3759587" cy="3759587"/>
        </a:xfrm>
        <a:prstGeom prst="blockArc">
          <a:avLst>
            <a:gd name="adj1" fmla="val 3088865"/>
            <a:gd name="adj2" fmla="val 7715109"/>
            <a:gd name="adj3" fmla="val 390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E55BC8-3353-4613-ABA8-A3B6B1F8E5DE}">
      <dsp:nvSpPr>
        <dsp:cNvPr id="0" name=""/>
        <dsp:cNvSpPr/>
      </dsp:nvSpPr>
      <dsp:spPr>
        <a:xfrm>
          <a:off x="2728110" y="528899"/>
          <a:ext cx="3759587" cy="3759587"/>
        </a:xfrm>
        <a:prstGeom prst="blockArc">
          <a:avLst>
            <a:gd name="adj1" fmla="val 543128"/>
            <a:gd name="adj2" fmla="val 3642540"/>
            <a:gd name="adj3" fmla="val 390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D68539-2E82-4CE8-9F2B-6E423B2ED66F}">
      <dsp:nvSpPr>
        <dsp:cNvPr id="0" name=""/>
        <dsp:cNvSpPr/>
      </dsp:nvSpPr>
      <dsp:spPr>
        <a:xfrm>
          <a:off x="2729117" y="522647"/>
          <a:ext cx="3759587" cy="3759587"/>
        </a:xfrm>
        <a:prstGeom prst="blockArc">
          <a:avLst>
            <a:gd name="adj1" fmla="val 19225817"/>
            <a:gd name="adj2" fmla="val 554939"/>
            <a:gd name="adj3" fmla="val 390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E77F99-E721-462D-BA6A-9D4503AA75C1}">
      <dsp:nvSpPr>
        <dsp:cNvPr id="0" name=""/>
        <dsp:cNvSpPr/>
      </dsp:nvSpPr>
      <dsp:spPr>
        <a:xfrm>
          <a:off x="2746665" y="316644"/>
          <a:ext cx="3759587" cy="3759587"/>
        </a:xfrm>
        <a:prstGeom prst="blockArc">
          <a:avLst>
            <a:gd name="adj1" fmla="val 15205744"/>
            <a:gd name="adj2" fmla="val 19520787"/>
            <a:gd name="adj3" fmla="val 390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BAF5CC-255B-4671-9B4B-0C4C5C8F8A5A}">
      <dsp:nvSpPr>
        <dsp:cNvPr id="0" name=""/>
        <dsp:cNvSpPr/>
      </dsp:nvSpPr>
      <dsp:spPr>
        <a:xfrm>
          <a:off x="3283667" y="1625915"/>
          <a:ext cx="1456655" cy="14566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Care Worker</a:t>
          </a:r>
        </a:p>
      </dsp:txBody>
      <dsp:txXfrm>
        <a:off x="3496989" y="1839237"/>
        <a:ext cx="1030011" cy="1030011"/>
      </dsp:txXfrm>
    </dsp:sp>
    <dsp:sp modelId="{E2A14AF4-B668-4783-A8E9-862E5E755117}">
      <dsp:nvSpPr>
        <dsp:cNvPr id="0" name=""/>
        <dsp:cNvSpPr/>
      </dsp:nvSpPr>
      <dsp:spPr>
        <a:xfrm>
          <a:off x="3068850" y="0"/>
          <a:ext cx="1838036" cy="10196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0" kern="1200" dirty="0">
              <a:solidFill>
                <a:schemeClr val="tx1"/>
              </a:solidFill>
              <a:latin typeface="Comic Sans MS" pitchFamily="66" charset="0"/>
            </a:rPr>
            <a:t>Clients</a:t>
          </a:r>
        </a:p>
      </dsp:txBody>
      <dsp:txXfrm>
        <a:off x="3338024" y="149325"/>
        <a:ext cx="1299688" cy="721008"/>
      </dsp:txXfrm>
    </dsp:sp>
    <dsp:sp modelId="{5BCFA4D9-12CB-4FB4-AFBD-14791A44B7FF}">
      <dsp:nvSpPr>
        <dsp:cNvPr id="0" name=""/>
        <dsp:cNvSpPr/>
      </dsp:nvSpPr>
      <dsp:spPr>
        <a:xfrm>
          <a:off x="5021751" y="748676"/>
          <a:ext cx="2015804" cy="9593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tx1"/>
              </a:solidFill>
              <a:latin typeface="Comic Sans MS" pitchFamily="66" charset="0"/>
            </a:rPr>
            <a:t>Colleagues</a:t>
          </a:r>
        </a:p>
      </dsp:txBody>
      <dsp:txXfrm>
        <a:off x="5316959" y="889173"/>
        <a:ext cx="1425388" cy="678382"/>
      </dsp:txXfrm>
    </dsp:sp>
    <dsp:sp modelId="{D3498057-66E4-43DC-BE85-744A1794787A}">
      <dsp:nvSpPr>
        <dsp:cNvPr id="0" name=""/>
        <dsp:cNvSpPr/>
      </dsp:nvSpPr>
      <dsp:spPr>
        <a:xfrm>
          <a:off x="5207518" y="2188842"/>
          <a:ext cx="2441032" cy="10196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tx1"/>
              </a:solidFill>
              <a:latin typeface="Comic Sans MS" pitchFamily="66" charset="0"/>
            </a:rPr>
            <a:t>Other Professionals</a:t>
          </a:r>
        </a:p>
      </dsp:txBody>
      <dsp:txXfrm>
        <a:off x="5564999" y="2338167"/>
        <a:ext cx="1726070" cy="721008"/>
      </dsp:txXfrm>
    </dsp:sp>
    <dsp:sp modelId="{268DFCAA-38C6-40C3-AB22-24756366E118}">
      <dsp:nvSpPr>
        <dsp:cNvPr id="0" name=""/>
        <dsp:cNvSpPr/>
      </dsp:nvSpPr>
      <dsp:spPr>
        <a:xfrm>
          <a:off x="4490445" y="3506304"/>
          <a:ext cx="2038358" cy="10196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tx1"/>
              </a:solidFill>
              <a:latin typeface="Comic Sans MS" pitchFamily="66" charset="0"/>
            </a:rPr>
            <a:t>Relatives</a:t>
          </a:r>
        </a:p>
      </dsp:txBody>
      <dsp:txXfrm>
        <a:off x="4788956" y="3655629"/>
        <a:ext cx="1441336" cy="721008"/>
      </dsp:txXfrm>
    </dsp:sp>
    <dsp:sp modelId="{E43E2C1F-B0B1-4F12-AE1F-33C0F75A64CA}">
      <dsp:nvSpPr>
        <dsp:cNvPr id="0" name=""/>
        <dsp:cNvSpPr/>
      </dsp:nvSpPr>
      <dsp:spPr>
        <a:xfrm>
          <a:off x="2208323" y="3504976"/>
          <a:ext cx="2007973" cy="10196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tx1"/>
              </a:solidFill>
              <a:latin typeface="Comic Sans MS" pitchFamily="66" charset="0"/>
            </a:rPr>
            <a:t>General Public</a:t>
          </a:r>
        </a:p>
      </dsp:txBody>
      <dsp:txXfrm>
        <a:off x="2502384" y="3654301"/>
        <a:ext cx="1419851" cy="721008"/>
      </dsp:txXfrm>
    </dsp:sp>
    <dsp:sp modelId="{4FE900C4-B042-419C-9D81-F0C0F9B1D229}">
      <dsp:nvSpPr>
        <dsp:cNvPr id="0" name=""/>
        <dsp:cNvSpPr/>
      </dsp:nvSpPr>
      <dsp:spPr>
        <a:xfrm>
          <a:off x="658413" y="2260845"/>
          <a:ext cx="2029814" cy="10196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tx1"/>
              </a:solidFill>
              <a:latin typeface="Comic Sans MS" pitchFamily="66" charset="0"/>
            </a:rPr>
            <a:t>Authorities</a:t>
          </a:r>
        </a:p>
      </dsp:txBody>
      <dsp:txXfrm>
        <a:off x="955672" y="2410170"/>
        <a:ext cx="1435296" cy="721008"/>
      </dsp:txXfrm>
    </dsp:sp>
    <dsp:sp modelId="{A4F44DEE-D43B-46A7-B0A0-9EC06B2923B6}">
      <dsp:nvSpPr>
        <dsp:cNvPr id="0" name=""/>
        <dsp:cNvSpPr/>
      </dsp:nvSpPr>
      <dsp:spPr>
        <a:xfrm>
          <a:off x="946443" y="748678"/>
          <a:ext cx="1791428" cy="10196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tx1"/>
              </a:solidFill>
              <a:latin typeface="Comic Sans MS" pitchFamily="66" charset="0"/>
            </a:rPr>
            <a:t>Manager</a:t>
          </a:r>
          <a:endParaRPr lang="en-GB" sz="3000" kern="1200" dirty="0"/>
        </a:p>
      </dsp:txBody>
      <dsp:txXfrm>
        <a:off x="1208792" y="898003"/>
        <a:ext cx="1266730" cy="7210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3FE5BC-88BE-483E-8848-3D4EE2111C6B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BD788-F34D-4A84-9773-0ADF388019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00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1CE6-24AE-42E0-B7D3-F43E0A7DC3AD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9DB51-792A-4A48-92ED-D5016DB2D47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1CE6-24AE-42E0-B7D3-F43E0A7DC3AD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9DB51-792A-4A48-92ED-D5016DB2D47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1CE6-24AE-42E0-B7D3-F43E0A7DC3AD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9DB51-792A-4A48-92ED-D5016DB2D47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1CE6-24AE-42E0-B7D3-F43E0A7DC3AD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9DB51-792A-4A48-92ED-D5016DB2D47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1CE6-24AE-42E0-B7D3-F43E0A7DC3AD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9DB51-792A-4A48-92ED-D5016DB2D47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1CE6-24AE-42E0-B7D3-F43E0A7DC3AD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9DB51-792A-4A48-92ED-D5016DB2D47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1CE6-24AE-42E0-B7D3-F43E0A7DC3AD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9DB51-792A-4A48-92ED-D5016DB2D47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1CE6-24AE-42E0-B7D3-F43E0A7DC3AD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9DB51-792A-4A48-92ED-D5016DB2D47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1CE6-24AE-42E0-B7D3-F43E0A7DC3AD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9DB51-792A-4A48-92ED-D5016DB2D47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1CE6-24AE-42E0-B7D3-F43E0A7DC3AD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9DB51-792A-4A48-92ED-D5016DB2D47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31CE6-24AE-42E0-B7D3-F43E0A7DC3AD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9DB51-792A-4A48-92ED-D5016DB2D47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31CE6-24AE-42E0-B7D3-F43E0A7DC3AD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9DB51-792A-4A48-92ED-D5016DB2D477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Communicating in Health &amp; Social Care.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 descr="C:\Users\annh\AppData\Local\Microsoft\Windows\Temporary Internet Files\Content.IE5\36EHSOAJ\MC90008909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221088"/>
            <a:ext cx="1817827" cy="1824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>
                <a:latin typeface="Comic Sans MS" pitchFamily="66" charset="0"/>
              </a:rPr>
              <a:t>Think about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800" b="1" dirty="0">
                <a:latin typeface="Comic Sans MS" pitchFamily="66" charset="0"/>
              </a:rPr>
              <a:t>How might the context of the communication alter the formality of the communication?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Context </a:t>
            </a:r>
          </a:p>
          <a:p>
            <a:r>
              <a:rPr lang="en-GB" dirty="0">
                <a:latin typeface="Comic Sans MS" pitchFamily="66" charset="0"/>
              </a:rPr>
              <a:t> Between colleagues</a:t>
            </a:r>
          </a:p>
          <a:p>
            <a:r>
              <a:rPr lang="en-GB" dirty="0">
                <a:latin typeface="Comic Sans MS" pitchFamily="66" charset="0"/>
              </a:rPr>
              <a:t> Between professionals &amp; people using the </a:t>
            </a:r>
            <a:r>
              <a:rPr lang="en-GB">
                <a:latin typeface="Comic Sans MS" pitchFamily="66" charset="0"/>
              </a:rPr>
              <a:t>service/relatives and carers.</a:t>
            </a:r>
            <a:endParaRPr lang="en-GB" dirty="0">
              <a:latin typeface="Comic Sans MS" pitchFamily="66" charset="0"/>
            </a:endParaRPr>
          </a:p>
          <a:p>
            <a:r>
              <a:rPr lang="en-GB" dirty="0">
                <a:latin typeface="Comic Sans MS" pitchFamily="66" charset="0"/>
              </a:rPr>
              <a:t>With professionals</a:t>
            </a:r>
          </a:p>
          <a:p>
            <a:r>
              <a:rPr lang="en-GB" dirty="0">
                <a:latin typeface="Comic Sans MS" pitchFamily="66" charset="0"/>
              </a:rPr>
              <a:t>Multi-agency working</a:t>
            </a:r>
          </a:p>
          <a:p>
            <a:r>
              <a:rPr lang="en-GB" dirty="0">
                <a:latin typeface="Comic Sans MS" pitchFamily="66" charset="0"/>
              </a:rPr>
              <a:t>Multi-professional working</a:t>
            </a:r>
          </a:p>
        </p:txBody>
      </p:sp>
      <p:pic>
        <p:nvPicPr>
          <p:cNvPr id="5122" name="Picture 2" descr="C:\Users\annh\AppData\Local\Microsoft\Windows\Temporary Internet Files\Content.IE5\VA1Z6II0\MC90043438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88641"/>
            <a:ext cx="918468" cy="1447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>
                <a:latin typeface="Comic Sans MS" pitchFamily="66" charset="0"/>
              </a:rPr>
              <a:t>Check your 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Look at the table on page 8 Unit 1 Stretch &amp; Whitehouse to check your answers.</a:t>
            </a:r>
          </a:p>
          <a:p>
            <a:endParaRPr lang="en-GB" dirty="0">
              <a:latin typeface="Comic Sans MS" pitchFamily="66" charset="0"/>
            </a:endParaRPr>
          </a:p>
        </p:txBody>
      </p:sp>
      <p:pic>
        <p:nvPicPr>
          <p:cNvPr id="7170" name="Picture 2" descr="C:\Users\annh\AppData\Local\Microsoft\Windows\Temporary Internet Files\Content.IE5\36EHSOAJ\MC90043799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8383" y="188640"/>
            <a:ext cx="143593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6765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Health and care work involves constant communication with others.</a:t>
            </a:r>
          </a:p>
          <a:p>
            <a:r>
              <a:rPr lang="en-GB" dirty="0">
                <a:latin typeface="Comic Sans MS" pitchFamily="66" charset="0"/>
              </a:rPr>
              <a:t>Communication in a care setting is much more than giving and receiving information.</a:t>
            </a:r>
          </a:p>
          <a:p>
            <a:r>
              <a:rPr lang="en-GB" dirty="0">
                <a:latin typeface="Comic Sans MS" pitchFamily="66" charset="0"/>
              </a:rPr>
              <a:t>Effective communication is needed in order to improve the quality of people’s lives by addressing a range of need’s. </a:t>
            </a:r>
          </a:p>
        </p:txBody>
      </p:sp>
      <p:pic>
        <p:nvPicPr>
          <p:cNvPr id="2050" name="Picture 2" descr="C:\Users\annh\AppData\Local\Microsoft\Windows\Temporary Internet Files\Content.IE5\VA1Z6II0\MC90001837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0611" y="-13143"/>
            <a:ext cx="1223691" cy="1097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nnh\AppData\Local\Microsoft\Windows\Temporary Internet Files\Content.IE5\36EHSOAJ\MC90001836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96780"/>
            <a:ext cx="1098411" cy="998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>
                <a:latin typeface="Comic Sans MS" pitchFamily="66" charset="0"/>
              </a:rPr>
              <a:t>At a basic level communication is about meeting physical needs – hunger, assistance, freedom from pain.</a:t>
            </a:r>
          </a:p>
          <a:p>
            <a:r>
              <a:rPr lang="en-GB" dirty="0">
                <a:latin typeface="Comic Sans MS" pitchFamily="66" charset="0"/>
              </a:rPr>
              <a:t>Communication will provide emotional and physical safety – reducing the feeling of threat.</a:t>
            </a:r>
          </a:p>
          <a:p>
            <a:r>
              <a:rPr lang="en-GB" dirty="0">
                <a:latin typeface="Comic Sans MS" pitchFamily="66" charset="0"/>
              </a:rPr>
              <a:t>Communication allows people to show affection and build attachment</a:t>
            </a:r>
          </a:p>
          <a:p>
            <a:r>
              <a:rPr lang="en-GB" dirty="0">
                <a:latin typeface="Comic Sans MS" pitchFamily="66" charset="0"/>
              </a:rPr>
              <a:t>Communication enables people to value others.</a:t>
            </a:r>
          </a:p>
          <a:p>
            <a:endParaRPr lang="en-GB" dirty="0">
              <a:latin typeface="Comic Sans MS" pitchFamily="66" charset="0"/>
            </a:endParaRPr>
          </a:p>
          <a:p>
            <a:endParaRPr lang="en-GB" dirty="0"/>
          </a:p>
        </p:txBody>
      </p:sp>
      <p:pic>
        <p:nvPicPr>
          <p:cNvPr id="3074" name="Picture 2" descr="C:\Users\annh\AppData\Local\Microsoft\Windows\Temporary Internet Files\Content.IE5\VA1Z6II0\MC90007878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5505" y="188640"/>
            <a:ext cx="1657054" cy="1268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annh\AppData\Local\Microsoft\Windows\Temporary Internet Files\Content.IE5\L3F73IXA\MC90035875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3968022"/>
            <a:ext cx="1468231" cy="1289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>
                <a:latin typeface="Comic Sans MS" pitchFamily="66" charset="0"/>
              </a:rPr>
              <a:t>Who might the Health &amp; Social Care worker interact with?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Comic Sans MS" pitchFamily="66" charset="0"/>
              </a:rPr>
              <a:t>Type of interactions practitioners may be involved in.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latin typeface="Comic Sans MS" pitchFamily="66" charset="0"/>
              </a:rPr>
              <a:t>One to one communication</a:t>
            </a:r>
          </a:p>
          <a:p>
            <a:r>
              <a:rPr lang="en-GB" b="1" dirty="0">
                <a:latin typeface="Comic Sans MS" pitchFamily="66" charset="0"/>
              </a:rPr>
              <a:t>Small &amp; large Group communication</a:t>
            </a:r>
          </a:p>
          <a:p>
            <a:pPr>
              <a:buNone/>
            </a:pPr>
            <a:r>
              <a:rPr lang="en-GB" dirty="0">
                <a:latin typeface="Comic Sans MS" pitchFamily="66" charset="0"/>
              </a:rPr>
              <a:t>	</a:t>
            </a:r>
          </a:p>
        </p:txBody>
      </p:sp>
      <p:pic>
        <p:nvPicPr>
          <p:cNvPr id="4099" name="Picture 3" descr="C:\Users\annh\AppData\Local\Microsoft\Windows\Temporary Internet Files\Content.IE5\36EHSOAJ\MC90029756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284984"/>
            <a:ext cx="1810512" cy="1159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annh\AppData\Local\Microsoft\Windows\Temporary Internet Files\Content.IE5\L3F73IXA\MC90006026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7674" y="1412776"/>
            <a:ext cx="1255237" cy="1171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Informal interactions in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>
                <a:latin typeface="Comic Sans MS" pitchFamily="66" charset="0"/>
              </a:rPr>
              <a:t>When might these occur?</a:t>
            </a:r>
          </a:p>
          <a:p>
            <a:pPr>
              <a:buNone/>
            </a:pPr>
            <a:r>
              <a:rPr lang="en-GB" dirty="0"/>
              <a:t>    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467544" y="2492896"/>
            <a:ext cx="3168352" cy="122413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Comic Sans MS" pitchFamily="66" charset="0"/>
              </a:rPr>
              <a:t>When providing practical assistance to a client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156176" y="1844824"/>
            <a:ext cx="2736304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Comic Sans MS" pitchFamily="66" charset="0"/>
              </a:rPr>
              <a:t>Asking others to make choices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11560" y="4077072"/>
            <a:ext cx="2736304" cy="10801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Comic Sans MS" pitchFamily="66" charset="0"/>
              </a:rPr>
              <a:t>Chatting with clients or relatives.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084168" y="4437112"/>
            <a:ext cx="2880320" cy="11521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Comic Sans MS" pitchFamily="66" charset="0"/>
              </a:rPr>
              <a:t>Sharing day to day information with colleagues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355976" y="2996952"/>
            <a:ext cx="3384376" cy="108012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Comic Sans MS" pitchFamily="66" charset="0"/>
              </a:rPr>
              <a:t>Introducing yourself to relatives or greeting relatives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475656" y="5445224"/>
            <a:ext cx="4464496" cy="105841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Comic Sans MS" pitchFamily="66" charset="0"/>
              </a:rPr>
              <a:t>Interacting with groups whilst doing a practical task </a:t>
            </a:r>
            <a:r>
              <a:rPr lang="en-GB" sz="2400" dirty="0" err="1">
                <a:latin typeface="Comic Sans MS" pitchFamily="66" charset="0"/>
              </a:rPr>
              <a:t>eg</a:t>
            </a:r>
            <a:r>
              <a:rPr lang="en-GB" sz="2400" dirty="0">
                <a:latin typeface="Comic Sans MS" pitchFamily="66" charset="0"/>
              </a:rPr>
              <a:t> preparing a meal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Informal Interaction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Often unplanned</a:t>
            </a:r>
          </a:p>
          <a:p>
            <a:r>
              <a:rPr lang="en-GB" dirty="0">
                <a:latin typeface="Comic Sans MS" pitchFamily="66" charset="0"/>
              </a:rPr>
              <a:t>Informal communication should make others feel valued and respected.</a:t>
            </a:r>
          </a:p>
          <a:p>
            <a:r>
              <a:rPr lang="en-GB" dirty="0">
                <a:latin typeface="Comic Sans MS" pitchFamily="66" charset="0"/>
              </a:rPr>
              <a:t>Even when staff are not talking their body language will be influencing others around them.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Formal Interaction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Health &amp; Social Care workers need to use a range of communication skills in order to carry out formal procedures.</a:t>
            </a:r>
          </a:p>
          <a:p>
            <a:r>
              <a:rPr lang="en-GB" dirty="0">
                <a:latin typeface="Comic Sans MS" pitchFamily="66" charset="0"/>
              </a:rPr>
              <a:t>These interactions require workers to work within an appropriate frameworks of values.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67544" y="2348880"/>
            <a:ext cx="1922512" cy="914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Comic Sans MS" pitchFamily="66" charset="0"/>
              </a:rPr>
              <a:t>Explaining procedures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131840" y="908720"/>
            <a:ext cx="3240360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Comic Sans MS" pitchFamily="66" charset="0"/>
              </a:rPr>
              <a:t>Assessing a persons needs as part of the care planning process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732240" y="2204864"/>
            <a:ext cx="2016224" cy="172819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Comic Sans MS" pitchFamily="66" charset="0"/>
              </a:rPr>
              <a:t>Leading a planned group activity or teaching a skill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563888" y="4797152"/>
            <a:ext cx="2160240" cy="165618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Comic Sans MS" pitchFamily="66" charset="0"/>
              </a:rPr>
              <a:t>Handing over details of work to new colleagues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67544" y="4437112"/>
            <a:ext cx="2066528" cy="144016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Comic Sans MS" pitchFamily="66" charset="0"/>
              </a:rPr>
              <a:t>Negotiating with others e.g. case conference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804248" y="4725144"/>
            <a:ext cx="1800200" cy="9144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Comic Sans MS" pitchFamily="66" charset="0"/>
              </a:rPr>
              <a:t>Reporting to managers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635896" y="2708920"/>
            <a:ext cx="2066528" cy="127444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latin typeface="Comic Sans MS" pitchFamily="66" charset="0"/>
              </a:rPr>
              <a:t>Examples of Formal Interactions</a:t>
            </a:r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4644008" y="1916832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5868144" y="3140968"/>
            <a:ext cx="72008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796136" y="3933056"/>
            <a:ext cx="936104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644008" y="4149080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2411760" y="3861048"/>
            <a:ext cx="1152128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2483768" y="2780928"/>
            <a:ext cx="100811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</TotalTime>
  <Words>365</Words>
  <Application>Microsoft Office PowerPoint</Application>
  <PresentationFormat>On-screen Show (4:3)</PresentationFormat>
  <Paragraphs>54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Comic Sans MS</vt:lpstr>
      <vt:lpstr>Office Theme</vt:lpstr>
      <vt:lpstr>Communicating in Health &amp; Social Care.</vt:lpstr>
      <vt:lpstr>PowerPoint Presentation</vt:lpstr>
      <vt:lpstr>PowerPoint Presentation</vt:lpstr>
      <vt:lpstr>Who might the Health &amp; Social Care worker interact with?</vt:lpstr>
      <vt:lpstr>Type of interactions practitioners may be involved in.</vt:lpstr>
      <vt:lpstr>Informal interactions in care</vt:lpstr>
      <vt:lpstr>Informal Interaction </vt:lpstr>
      <vt:lpstr>Formal Interaction</vt:lpstr>
      <vt:lpstr>PowerPoint Presentation</vt:lpstr>
      <vt:lpstr>Think about</vt:lpstr>
      <vt:lpstr>Check your answers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Communicating in Health &amp; Social Care.</dc:title>
  <dc:creator>Ann</dc:creator>
  <cp:lastModifiedBy>Pam Maggs</cp:lastModifiedBy>
  <cp:revision>18</cp:revision>
  <cp:lastPrinted>2012-09-11T07:54:40Z</cp:lastPrinted>
  <dcterms:created xsi:type="dcterms:W3CDTF">2012-09-10T19:03:30Z</dcterms:created>
  <dcterms:modified xsi:type="dcterms:W3CDTF">2019-10-25T07:39:52Z</dcterms:modified>
</cp:coreProperties>
</file>