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6" r:id="rId4"/>
    <p:sldId id="274" r:id="rId5"/>
    <p:sldId id="264" r:id="rId6"/>
    <p:sldId id="272" r:id="rId7"/>
    <p:sldId id="270" r:id="rId8"/>
    <p:sldId id="273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793B8B-5997-4E44-AB8A-25F702E312B6}" type="doc">
      <dgm:prSet loTypeId="urn:microsoft.com/office/officeart/2005/8/layout/cycle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96A01999-4F40-4A83-AF9A-AC7EB39BA6DB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Expressing our thoughts</a:t>
          </a:r>
        </a:p>
      </dgm:t>
    </dgm:pt>
    <dgm:pt modelId="{2F1B59D6-FEC3-4DAB-97A3-5EAE4F8353E9}" type="parTrans" cxnId="{5E73B389-6377-4EF0-AB8A-A64157D55775}">
      <dgm:prSet/>
      <dgm:spPr/>
      <dgm:t>
        <a:bodyPr/>
        <a:lstStyle/>
        <a:p>
          <a:endParaRPr lang="en-GB"/>
        </a:p>
      </dgm:t>
    </dgm:pt>
    <dgm:pt modelId="{78328C2A-7EF4-4787-94ED-A9C14D860E5D}" type="sibTrans" cxnId="{5E73B389-6377-4EF0-AB8A-A64157D55775}">
      <dgm:prSet/>
      <dgm:spPr/>
      <dgm:t>
        <a:bodyPr/>
        <a:lstStyle/>
        <a:p>
          <a:endParaRPr lang="en-GB" dirty="0"/>
        </a:p>
      </dgm:t>
    </dgm:pt>
    <dgm:pt modelId="{12662E63-FD01-4FE6-876E-E47852E815F4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Watching the others non verbal response</a:t>
          </a:r>
        </a:p>
      </dgm:t>
    </dgm:pt>
    <dgm:pt modelId="{B563B19F-5FC5-4C7B-A0FC-4B34141D6C2F}" type="parTrans" cxnId="{DD4BEA81-8EDA-4577-9C3B-69A058E1F145}">
      <dgm:prSet/>
      <dgm:spPr/>
      <dgm:t>
        <a:bodyPr/>
        <a:lstStyle/>
        <a:p>
          <a:endParaRPr lang="en-GB"/>
        </a:p>
      </dgm:t>
    </dgm:pt>
    <dgm:pt modelId="{DF753029-9FE8-45D3-AF4B-293ECF70566C}" type="sibTrans" cxnId="{DD4BEA81-8EDA-4577-9C3B-69A058E1F145}">
      <dgm:prSet/>
      <dgm:spPr/>
      <dgm:t>
        <a:bodyPr/>
        <a:lstStyle/>
        <a:p>
          <a:endParaRPr lang="en-GB" dirty="0"/>
        </a:p>
      </dgm:t>
    </dgm:pt>
    <dgm:pt modelId="{90727F87-A50E-4D0B-B1AE-DAA4367A38BF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Interpreting the person’s body language</a:t>
          </a:r>
        </a:p>
      </dgm:t>
    </dgm:pt>
    <dgm:pt modelId="{984CB948-5F5B-4F41-A3B6-A293107D9B9E}" type="parTrans" cxnId="{F6AD9E85-8A94-412F-8BCA-B2F4782B72DA}">
      <dgm:prSet/>
      <dgm:spPr/>
      <dgm:t>
        <a:bodyPr/>
        <a:lstStyle/>
        <a:p>
          <a:endParaRPr lang="en-GB"/>
        </a:p>
      </dgm:t>
    </dgm:pt>
    <dgm:pt modelId="{E1CE8239-A3C1-4C7C-9CF2-855747AB2F4C}" type="sibTrans" cxnId="{F6AD9E85-8A94-412F-8BCA-B2F4782B72DA}">
      <dgm:prSet/>
      <dgm:spPr/>
      <dgm:t>
        <a:bodyPr/>
        <a:lstStyle/>
        <a:p>
          <a:endParaRPr lang="en-GB" dirty="0"/>
        </a:p>
      </dgm:t>
    </dgm:pt>
    <dgm:pt modelId="{1E3238E9-BD4A-434F-9CC3-DE3F9A3C8B84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Listening to their response to what we said</a:t>
          </a:r>
        </a:p>
      </dgm:t>
    </dgm:pt>
    <dgm:pt modelId="{E14943D0-150F-4598-B22E-87443342727B}" type="parTrans" cxnId="{FCA848BB-D35C-4837-B321-91450A2C4091}">
      <dgm:prSet/>
      <dgm:spPr/>
      <dgm:t>
        <a:bodyPr/>
        <a:lstStyle/>
        <a:p>
          <a:endParaRPr lang="en-GB"/>
        </a:p>
      </dgm:t>
    </dgm:pt>
    <dgm:pt modelId="{3805486B-4D88-4326-8AED-9CCE3A525869}" type="sibTrans" cxnId="{FCA848BB-D35C-4837-B321-91450A2C4091}">
      <dgm:prSet/>
      <dgm:spPr/>
      <dgm:t>
        <a:bodyPr/>
        <a:lstStyle/>
        <a:p>
          <a:endParaRPr lang="en-GB" dirty="0"/>
        </a:p>
      </dgm:t>
    </dgm:pt>
    <dgm:pt modelId="{B67FEE1B-8C9D-4EBE-BAF6-5D70762A5B07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Making sense of their response</a:t>
          </a:r>
        </a:p>
      </dgm:t>
    </dgm:pt>
    <dgm:pt modelId="{2A0E08EB-6636-4EFB-8DBA-D2CD8788BAA2}" type="parTrans" cxnId="{5DB699D3-4F51-4735-B9BC-D207B166B747}">
      <dgm:prSet/>
      <dgm:spPr/>
      <dgm:t>
        <a:bodyPr/>
        <a:lstStyle/>
        <a:p>
          <a:endParaRPr lang="en-GB"/>
        </a:p>
      </dgm:t>
    </dgm:pt>
    <dgm:pt modelId="{E4FEF994-2463-4256-8ADD-041E674C4021}" type="sibTrans" cxnId="{5DB699D3-4F51-4735-B9BC-D207B166B747}">
      <dgm:prSet/>
      <dgm:spPr/>
      <dgm:t>
        <a:bodyPr/>
        <a:lstStyle/>
        <a:p>
          <a:endParaRPr lang="en-GB" dirty="0"/>
        </a:p>
      </dgm:t>
    </dgm:pt>
    <dgm:pt modelId="{27269602-9182-4C6B-ADFF-85397C7F3EED}" type="pres">
      <dgm:prSet presAssocID="{18793B8B-5997-4E44-AB8A-25F702E312B6}" presName="cycle" presStyleCnt="0">
        <dgm:presLayoutVars>
          <dgm:dir/>
          <dgm:resizeHandles val="exact"/>
        </dgm:presLayoutVars>
      </dgm:prSet>
      <dgm:spPr/>
    </dgm:pt>
    <dgm:pt modelId="{A55F616C-7B18-4116-B3DD-84DCD6177198}" type="pres">
      <dgm:prSet presAssocID="{96A01999-4F40-4A83-AF9A-AC7EB39BA6DB}" presName="node" presStyleLbl="node1" presStyleIdx="0" presStyleCnt="5">
        <dgm:presLayoutVars>
          <dgm:bulletEnabled val="1"/>
        </dgm:presLayoutVars>
      </dgm:prSet>
      <dgm:spPr/>
    </dgm:pt>
    <dgm:pt modelId="{746EC93C-2693-43CB-8848-C11893C9A900}" type="pres">
      <dgm:prSet presAssocID="{96A01999-4F40-4A83-AF9A-AC7EB39BA6DB}" presName="spNode" presStyleCnt="0"/>
      <dgm:spPr/>
    </dgm:pt>
    <dgm:pt modelId="{CA01309F-322B-451A-8127-BA4E0DE50479}" type="pres">
      <dgm:prSet presAssocID="{78328C2A-7EF4-4787-94ED-A9C14D860E5D}" presName="sibTrans" presStyleLbl="sibTrans1D1" presStyleIdx="0" presStyleCnt="5"/>
      <dgm:spPr/>
    </dgm:pt>
    <dgm:pt modelId="{EBCD038A-E056-4241-8254-B47278AFFA0B}" type="pres">
      <dgm:prSet presAssocID="{12662E63-FD01-4FE6-876E-E47852E815F4}" presName="node" presStyleLbl="node1" presStyleIdx="1" presStyleCnt="5" custScaleX="98226">
        <dgm:presLayoutVars>
          <dgm:bulletEnabled val="1"/>
        </dgm:presLayoutVars>
      </dgm:prSet>
      <dgm:spPr/>
    </dgm:pt>
    <dgm:pt modelId="{01F9DFB8-FAD3-4F1F-938B-A11C9D387748}" type="pres">
      <dgm:prSet presAssocID="{12662E63-FD01-4FE6-876E-E47852E815F4}" presName="spNode" presStyleCnt="0"/>
      <dgm:spPr/>
    </dgm:pt>
    <dgm:pt modelId="{C3A8CE03-B2A9-4F89-8B84-55F57DFC42EE}" type="pres">
      <dgm:prSet presAssocID="{DF753029-9FE8-45D3-AF4B-293ECF70566C}" presName="sibTrans" presStyleLbl="sibTrans1D1" presStyleIdx="1" presStyleCnt="5"/>
      <dgm:spPr/>
    </dgm:pt>
    <dgm:pt modelId="{F5F5024B-BCD2-4D63-9727-3BE180AD0180}" type="pres">
      <dgm:prSet presAssocID="{90727F87-A50E-4D0B-B1AE-DAA4367A38BF}" presName="node" presStyleLbl="node1" presStyleIdx="2" presStyleCnt="5" custScaleX="117956">
        <dgm:presLayoutVars>
          <dgm:bulletEnabled val="1"/>
        </dgm:presLayoutVars>
      </dgm:prSet>
      <dgm:spPr/>
    </dgm:pt>
    <dgm:pt modelId="{8244EEE7-C8F0-4B08-BA1C-034BE43E4ECC}" type="pres">
      <dgm:prSet presAssocID="{90727F87-A50E-4D0B-B1AE-DAA4367A38BF}" presName="spNode" presStyleCnt="0"/>
      <dgm:spPr/>
    </dgm:pt>
    <dgm:pt modelId="{E7A74577-9DE6-4194-BECF-A9A88C7834BE}" type="pres">
      <dgm:prSet presAssocID="{E1CE8239-A3C1-4C7C-9CF2-855747AB2F4C}" presName="sibTrans" presStyleLbl="sibTrans1D1" presStyleIdx="2" presStyleCnt="5"/>
      <dgm:spPr/>
    </dgm:pt>
    <dgm:pt modelId="{BE6DF0A7-A926-4DDA-A26C-0BAD2EA62D1A}" type="pres">
      <dgm:prSet presAssocID="{1E3238E9-BD4A-434F-9CC3-DE3F9A3C8B84}" presName="node" presStyleLbl="node1" presStyleIdx="3" presStyleCnt="5" custScaleX="131937" custScaleY="127422">
        <dgm:presLayoutVars>
          <dgm:bulletEnabled val="1"/>
        </dgm:presLayoutVars>
      </dgm:prSet>
      <dgm:spPr/>
    </dgm:pt>
    <dgm:pt modelId="{F264237B-5576-4BD1-A760-DB97933C8E20}" type="pres">
      <dgm:prSet presAssocID="{1E3238E9-BD4A-434F-9CC3-DE3F9A3C8B84}" presName="spNode" presStyleCnt="0"/>
      <dgm:spPr/>
    </dgm:pt>
    <dgm:pt modelId="{A9BD9749-D873-414A-8055-FBF8883F41E5}" type="pres">
      <dgm:prSet presAssocID="{3805486B-4D88-4326-8AED-9CCE3A525869}" presName="sibTrans" presStyleLbl="sibTrans1D1" presStyleIdx="3" presStyleCnt="5"/>
      <dgm:spPr/>
    </dgm:pt>
    <dgm:pt modelId="{2FB3C9D8-44BC-4C59-8C7E-4733B976956A}" type="pres">
      <dgm:prSet presAssocID="{B67FEE1B-8C9D-4EBE-BAF6-5D70762A5B07}" presName="node" presStyleLbl="node1" presStyleIdx="4" presStyleCnt="5">
        <dgm:presLayoutVars>
          <dgm:bulletEnabled val="1"/>
        </dgm:presLayoutVars>
      </dgm:prSet>
      <dgm:spPr/>
    </dgm:pt>
    <dgm:pt modelId="{546A443C-40DE-4C7E-B813-1B05CC597449}" type="pres">
      <dgm:prSet presAssocID="{B67FEE1B-8C9D-4EBE-BAF6-5D70762A5B07}" presName="spNode" presStyleCnt="0"/>
      <dgm:spPr/>
    </dgm:pt>
    <dgm:pt modelId="{35553B3C-2430-40FB-861A-A49D4D40BFC5}" type="pres">
      <dgm:prSet presAssocID="{E4FEF994-2463-4256-8ADD-041E674C4021}" presName="sibTrans" presStyleLbl="sibTrans1D1" presStyleIdx="4" presStyleCnt="5"/>
      <dgm:spPr/>
    </dgm:pt>
  </dgm:ptLst>
  <dgm:cxnLst>
    <dgm:cxn modelId="{8F2BE707-7896-4C04-8177-1C007B8CD22B}" type="presOf" srcId="{96A01999-4F40-4A83-AF9A-AC7EB39BA6DB}" destId="{A55F616C-7B18-4116-B3DD-84DCD6177198}" srcOrd="0" destOrd="0" presId="urn:microsoft.com/office/officeart/2005/8/layout/cycle5"/>
    <dgm:cxn modelId="{21EF360B-F894-48A7-AFA8-73C719662CD1}" type="presOf" srcId="{3805486B-4D88-4326-8AED-9CCE3A525869}" destId="{A9BD9749-D873-414A-8055-FBF8883F41E5}" srcOrd="0" destOrd="0" presId="urn:microsoft.com/office/officeart/2005/8/layout/cycle5"/>
    <dgm:cxn modelId="{34CF9D4A-2931-4C4C-9ED8-0A13B875162D}" type="presOf" srcId="{DF753029-9FE8-45D3-AF4B-293ECF70566C}" destId="{C3A8CE03-B2A9-4F89-8B84-55F57DFC42EE}" srcOrd="0" destOrd="0" presId="urn:microsoft.com/office/officeart/2005/8/layout/cycle5"/>
    <dgm:cxn modelId="{BFF75459-E148-4880-8B4E-6D6242E97843}" type="presOf" srcId="{12662E63-FD01-4FE6-876E-E47852E815F4}" destId="{EBCD038A-E056-4241-8254-B47278AFFA0B}" srcOrd="0" destOrd="0" presId="urn:microsoft.com/office/officeart/2005/8/layout/cycle5"/>
    <dgm:cxn modelId="{DD4BEA81-8EDA-4577-9C3B-69A058E1F145}" srcId="{18793B8B-5997-4E44-AB8A-25F702E312B6}" destId="{12662E63-FD01-4FE6-876E-E47852E815F4}" srcOrd="1" destOrd="0" parTransId="{B563B19F-5FC5-4C7B-A0FC-4B34141D6C2F}" sibTransId="{DF753029-9FE8-45D3-AF4B-293ECF70566C}"/>
    <dgm:cxn modelId="{F6AD9E85-8A94-412F-8BCA-B2F4782B72DA}" srcId="{18793B8B-5997-4E44-AB8A-25F702E312B6}" destId="{90727F87-A50E-4D0B-B1AE-DAA4367A38BF}" srcOrd="2" destOrd="0" parTransId="{984CB948-5F5B-4F41-A3B6-A293107D9B9E}" sibTransId="{E1CE8239-A3C1-4C7C-9CF2-855747AB2F4C}"/>
    <dgm:cxn modelId="{5E73B389-6377-4EF0-AB8A-A64157D55775}" srcId="{18793B8B-5997-4E44-AB8A-25F702E312B6}" destId="{96A01999-4F40-4A83-AF9A-AC7EB39BA6DB}" srcOrd="0" destOrd="0" parTransId="{2F1B59D6-FEC3-4DAB-97A3-5EAE4F8353E9}" sibTransId="{78328C2A-7EF4-4787-94ED-A9C14D860E5D}"/>
    <dgm:cxn modelId="{BCA72899-6591-41CF-9378-F51BAB44CC93}" type="presOf" srcId="{B67FEE1B-8C9D-4EBE-BAF6-5D70762A5B07}" destId="{2FB3C9D8-44BC-4C59-8C7E-4733B976956A}" srcOrd="0" destOrd="0" presId="urn:microsoft.com/office/officeart/2005/8/layout/cycle5"/>
    <dgm:cxn modelId="{549DD4A1-CF05-4A3A-B39D-CF2629FE1231}" type="presOf" srcId="{E4FEF994-2463-4256-8ADD-041E674C4021}" destId="{35553B3C-2430-40FB-861A-A49D4D40BFC5}" srcOrd="0" destOrd="0" presId="urn:microsoft.com/office/officeart/2005/8/layout/cycle5"/>
    <dgm:cxn modelId="{55D60AA5-A229-49B0-9525-0A4130C69994}" type="presOf" srcId="{78328C2A-7EF4-4787-94ED-A9C14D860E5D}" destId="{CA01309F-322B-451A-8127-BA4E0DE50479}" srcOrd="0" destOrd="0" presId="urn:microsoft.com/office/officeart/2005/8/layout/cycle5"/>
    <dgm:cxn modelId="{32FB8DA8-FBCF-4B89-8395-FA2EAAA5B965}" type="presOf" srcId="{18793B8B-5997-4E44-AB8A-25F702E312B6}" destId="{27269602-9182-4C6B-ADFF-85397C7F3EED}" srcOrd="0" destOrd="0" presId="urn:microsoft.com/office/officeart/2005/8/layout/cycle5"/>
    <dgm:cxn modelId="{FCA848BB-D35C-4837-B321-91450A2C4091}" srcId="{18793B8B-5997-4E44-AB8A-25F702E312B6}" destId="{1E3238E9-BD4A-434F-9CC3-DE3F9A3C8B84}" srcOrd="3" destOrd="0" parTransId="{E14943D0-150F-4598-B22E-87443342727B}" sibTransId="{3805486B-4D88-4326-8AED-9CCE3A525869}"/>
    <dgm:cxn modelId="{B3C9DDC1-C7C7-4087-8C7C-1CB52DA4AC75}" type="presOf" srcId="{1E3238E9-BD4A-434F-9CC3-DE3F9A3C8B84}" destId="{BE6DF0A7-A926-4DDA-A26C-0BAD2EA62D1A}" srcOrd="0" destOrd="0" presId="urn:microsoft.com/office/officeart/2005/8/layout/cycle5"/>
    <dgm:cxn modelId="{5DB699D3-4F51-4735-B9BC-D207B166B747}" srcId="{18793B8B-5997-4E44-AB8A-25F702E312B6}" destId="{B67FEE1B-8C9D-4EBE-BAF6-5D70762A5B07}" srcOrd="4" destOrd="0" parTransId="{2A0E08EB-6636-4EFB-8DBA-D2CD8788BAA2}" sibTransId="{E4FEF994-2463-4256-8ADD-041E674C4021}"/>
    <dgm:cxn modelId="{15E2A4D6-B741-4B86-90D1-58DCBC16938E}" type="presOf" srcId="{E1CE8239-A3C1-4C7C-9CF2-855747AB2F4C}" destId="{E7A74577-9DE6-4194-BECF-A9A88C7834BE}" srcOrd="0" destOrd="0" presId="urn:microsoft.com/office/officeart/2005/8/layout/cycle5"/>
    <dgm:cxn modelId="{FEDE4DDD-DBE4-471E-9B26-0812B17EBC89}" type="presOf" srcId="{90727F87-A50E-4D0B-B1AE-DAA4367A38BF}" destId="{F5F5024B-BCD2-4D63-9727-3BE180AD0180}" srcOrd="0" destOrd="0" presId="urn:microsoft.com/office/officeart/2005/8/layout/cycle5"/>
    <dgm:cxn modelId="{405FFB82-6695-437F-98DA-89836E666A8D}" type="presParOf" srcId="{27269602-9182-4C6B-ADFF-85397C7F3EED}" destId="{A55F616C-7B18-4116-B3DD-84DCD6177198}" srcOrd="0" destOrd="0" presId="urn:microsoft.com/office/officeart/2005/8/layout/cycle5"/>
    <dgm:cxn modelId="{B5270A4C-32B2-4B71-A3B1-4E6583CC5AB4}" type="presParOf" srcId="{27269602-9182-4C6B-ADFF-85397C7F3EED}" destId="{746EC93C-2693-43CB-8848-C11893C9A900}" srcOrd="1" destOrd="0" presId="urn:microsoft.com/office/officeart/2005/8/layout/cycle5"/>
    <dgm:cxn modelId="{6D64C294-6C14-4F7B-ABE1-77585ACB578A}" type="presParOf" srcId="{27269602-9182-4C6B-ADFF-85397C7F3EED}" destId="{CA01309F-322B-451A-8127-BA4E0DE50479}" srcOrd="2" destOrd="0" presId="urn:microsoft.com/office/officeart/2005/8/layout/cycle5"/>
    <dgm:cxn modelId="{7C9D14CE-D758-4753-BA64-742C45835FCA}" type="presParOf" srcId="{27269602-9182-4C6B-ADFF-85397C7F3EED}" destId="{EBCD038A-E056-4241-8254-B47278AFFA0B}" srcOrd="3" destOrd="0" presId="urn:microsoft.com/office/officeart/2005/8/layout/cycle5"/>
    <dgm:cxn modelId="{D05CCA6C-8BF1-4227-A206-43869CF9D3E9}" type="presParOf" srcId="{27269602-9182-4C6B-ADFF-85397C7F3EED}" destId="{01F9DFB8-FAD3-4F1F-938B-A11C9D387748}" srcOrd="4" destOrd="0" presId="urn:microsoft.com/office/officeart/2005/8/layout/cycle5"/>
    <dgm:cxn modelId="{0F0AAD48-6E16-4AAC-AE61-9CB38B1CA305}" type="presParOf" srcId="{27269602-9182-4C6B-ADFF-85397C7F3EED}" destId="{C3A8CE03-B2A9-4F89-8B84-55F57DFC42EE}" srcOrd="5" destOrd="0" presId="urn:microsoft.com/office/officeart/2005/8/layout/cycle5"/>
    <dgm:cxn modelId="{04F5759A-73BD-4772-9EF8-989A7431A35F}" type="presParOf" srcId="{27269602-9182-4C6B-ADFF-85397C7F3EED}" destId="{F5F5024B-BCD2-4D63-9727-3BE180AD0180}" srcOrd="6" destOrd="0" presId="urn:microsoft.com/office/officeart/2005/8/layout/cycle5"/>
    <dgm:cxn modelId="{93F764EB-ABA1-4083-B731-C86AC3187FD4}" type="presParOf" srcId="{27269602-9182-4C6B-ADFF-85397C7F3EED}" destId="{8244EEE7-C8F0-4B08-BA1C-034BE43E4ECC}" srcOrd="7" destOrd="0" presId="urn:microsoft.com/office/officeart/2005/8/layout/cycle5"/>
    <dgm:cxn modelId="{B37C2A0B-F2A5-4BF4-89B9-CE891B164583}" type="presParOf" srcId="{27269602-9182-4C6B-ADFF-85397C7F3EED}" destId="{E7A74577-9DE6-4194-BECF-A9A88C7834BE}" srcOrd="8" destOrd="0" presId="urn:microsoft.com/office/officeart/2005/8/layout/cycle5"/>
    <dgm:cxn modelId="{1B79B430-B954-4E43-BE30-42594369FE67}" type="presParOf" srcId="{27269602-9182-4C6B-ADFF-85397C7F3EED}" destId="{BE6DF0A7-A926-4DDA-A26C-0BAD2EA62D1A}" srcOrd="9" destOrd="0" presId="urn:microsoft.com/office/officeart/2005/8/layout/cycle5"/>
    <dgm:cxn modelId="{1107573D-51EB-4D69-859C-983E1CCE11CB}" type="presParOf" srcId="{27269602-9182-4C6B-ADFF-85397C7F3EED}" destId="{F264237B-5576-4BD1-A760-DB97933C8E20}" srcOrd="10" destOrd="0" presId="urn:microsoft.com/office/officeart/2005/8/layout/cycle5"/>
    <dgm:cxn modelId="{F07AEB3B-37EF-46CB-AB66-2092D9224282}" type="presParOf" srcId="{27269602-9182-4C6B-ADFF-85397C7F3EED}" destId="{A9BD9749-D873-414A-8055-FBF8883F41E5}" srcOrd="11" destOrd="0" presId="urn:microsoft.com/office/officeart/2005/8/layout/cycle5"/>
    <dgm:cxn modelId="{1E495910-D689-422A-AC91-C2577F85AECA}" type="presParOf" srcId="{27269602-9182-4C6B-ADFF-85397C7F3EED}" destId="{2FB3C9D8-44BC-4C59-8C7E-4733B976956A}" srcOrd="12" destOrd="0" presId="urn:microsoft.com/office/officeart/2005/8/layout/cycle5"/>
    <dgm:cxn modelId="{6B0CD740-1111-4A2C-88EC-7C3296310B8E}" type="presParOf" srcId="{27269602-9182-4C6B-ADFF-85397C7F3EED}" destId="{546A443C-40DE-4C7E-B813-1B05CC597449}" srcOrd="13" destOrd="0" presId="urn:microsoft.com/office/officeart/2005/8/layout/cycle5"/>
    <dgm:cxn modelId="{057131E2-B5AA-41F7-81FB-3EACC791B499}" type="presParOf" srcId="{27269602-9182-4C6B-ADFF-85397C7F3EED}" destId="{35553B3C-2430-40FB-861A-A49D4D40BFC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F616C-7B18-4116-B3DD-84DCD6177198}">
      <dsp:nvSpPr>
        <dsp:cNvPr id="0" name=""/>
        <dsp:cNvSpPr/>
      </dsp:nvSpPr>
      <dsp:spPr>
        <a:xfrm>
          <a:off x="2369489" y="-34847"/>
          <a:ext cx="1612022" cy="10478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Expressing our thoughts</a:t>
          </a:r>
        </a:p>
      </dsp:txBody>
      <dsp:txXfrm>
        <a:off x="2420639" y="16303"/>
        <a:ext cx="1509722" cy="945514"/>
      </dsp:txXfrm>
    </dsp:sp>
    <dsp:sp modelId="{CA01309F-322B-451A-8127-BA4E0DE50479}">
      <dsp:nvSpPr>
        <dsp:cNvPr id="0" name=""/>
        <dsp:cNvSpPr/>
      </dsp:nvSpPr>
      <dsp:spPr>
        <a:xfrm>
          <a:off x="1080145" y="489060"/>
          <a:ext cx="4190711" cy="4190711"/>
        </a:xfrm>
        <a:custGeom>
          <a:avLst/>
          <a:gdLst/>
          <a:ahLst/>
          <a:cxnLst/>
          <a:rect l="0" t="0" r="0" b="0"/>
          <a:pathLst>
            <a:path>
              <a:moveTo>
                <a:pt x="3117796" y="266385"/>
              </a:moveTo>
              <a:arcTo wR="2095355" hR="2095355" stAng="17952378" swAng="121321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D038A-E056-4241-8254-B47278AFFA0B}">
      <dsp:nvSpPr>
        <dsp:cNvPr id="0" name=""/>
        <dsp:cNvSpPr/>
      </dsp:nvSpPr>
      <dsp:spPr>
        <a:xfrm>
          <a:off x="4376590" y="1413007"/>
          <a:ext cx="1583425" cy="10478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Watching the others non verbal response</a:t>
          </a:r>
        </a:p>
      </dsp:txBody>
      <dsp:txXfrm>
        <a:off x="4427740" y="1464157"/>
        <a:ext cx="1481125" cy="945514"/>
      </dsp:txXfrm>
    </dsp:sp>
    <dsp:sp modelId="{C3A8CE03-B2A9-4F89-8B84-55F57DFC42EE}">
      <dsp:nvSpPr>
        <dsp:cNvPr id="0" name=""/>
        <dsp:cNvSpPr/>
      </dsp:nvSpPr>
      <dsp:spPr>
        <a:xfrm>
          <a:off x="1080145" y="489060"/>
          <a:ext cx="4190711" cy="4190711"/>
        </a:xfrm>
        <a:custGeom>
          <a:avLst/>
          <a:gdLst/>
          <a:ahLst/>
          <a:cxnLst/>
          <a:rect l="0" t="0" r="0" b="0"/>
          <a:pathLst>
            <a:path>
              <a:moveTo>
                <a:pt x="4185708" y="2240066"/>
              </a:moveTo>
              <a:arcTo wR="2095355" hR="2095355" stAng="21837610" swAng="136102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5024B-BCD2-4D63-9727-3BE180AD0180}">
      <dsp:nvSpPr>
        <dsp:cNvPr id="0" name=""/>
        <dsp:cNvSpPr/>
      </dsp:nvSpPr>
      <dsp:spPr>
        <a:xfrm>
          <a:off x="3456381" y="3755686"/>
          <a:ext cx="1901477" cy="10478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Interpreting the person’s body language</a:t>
          </a:r>
        </a:p>
      </dsp:txBody>
      <dsp:txXfrm>
        <a:off x="3507531" y="3806836"/>
        <a:ext cx="1799177" cy="945514"/>
      </dsp:txXfrm>
    </dsp:sp>
    <dsp:sp modelId="{E7A74577-9DE6-4194-BECF-A9A88C7834BE}">
      <dsp:nvSpPr>
        <dsp:cNvPr id="0" name=""/>
        <dsp:cNvSpPr/>
      </dsp:nvSpPr>
      <dsp:spPr>
        <a:xfrm>
          <a:off x="1080145" y="489060"/>
          <a:ext cx="4190711" cy="4190711"/>
        </a:xfrm>
        <a:custGeom>
          <a:avLst/>
          <a:gdLst/>
          <a:ahLst/>
          <a:cxnLst/>
          <a:rect l="0" t="0" r="0" b="0"/>
          <a:pathLst>
            <a:path>
              <a:moveTo>
                <a:pt x="2286968" y="4181931"/>
              </a:moveTo>
              <a:arcTo wR="2095355" hR="2095355" stAng="5085190" swAng="443643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DF0A7-A926-4DDA-A26C-0BAD2EA62D1A}">
      <dsp:nvSpPr>
        <dsp:cNvPr id="0" name=""/>
        <dsp:cNvSpPr/>
      </dsp:nvSpPr>
      <dsp:spPr>
        <a:xfrm>
          <a:off x="880454" y="3612020"/>
          <a:ext cx="2126854" cy="13351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Listening to their response to what we said</a:t>
          </a:r>
        </a:p>
      </dsp:txBody>
      <dsp:txXfrm>
        <a:off x="945630" y="3677196"/>
        <a:ext cx="1996502" cy="1204794"/>
      </dsp:txXfrm>
    </dsp:sp>
    <dsp:sp modelId="{A9BD9749-D873-414A-8055-FBF8883F41E5}">
      <dsp:nvSpPr>
        <dsp:cNvPr id="0" name=""/>
        <dsp:cNvSpPr/>
      </dsp:nvSpPr>
      <dsp:spPr>
        <a:xfrm>
          <a:off x="1080145" y="489060"/>
          <a:ext cx="4190711" cy="4190711"/>
        </a:xfrm>
        <a:custGeom>
          <a:avLst/>
          <a:gdLst/>
          <a:ahLst/>
          <a:cxnLst/>
          <a:rect l="0" t="0" r="0" b="0"/>
          <a:pathLst>
            <a:path>
              <a:moveTo>
                <a:pt x="165245" y="2910946"/>
              </a:moveTo>
              <a:arcTo wR="2095355" hR="2095355" stAng="9425576" swAng="118964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3C9D8-44BC-4C59-8C7E-4733B976956A}">
      <dsp:nvSpPr>
        <dsp:cNvPr id="0" name=""/>
        <dsp:cNvSpPr/>
      </dsp:nvSpPr>
      <dsp:spPr>
        <a:xfrm>
          <a:off x="376688" y="1413007"/>
          <a:ext cx="1612022" cy="104781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Making sense of their response</a:t>
          </a:r>
        </a:p>
      </dsp:txBody>
      <dsp:txXfrm>
        <a:off x="427838" y="1464157"/>
        <a:ext cx="1509722" cy="945514"/>
      </dsp:txXfrm>
    </dsp:sp>
    <dsp:sp modelId="{35553B3C-2430-40FB-861A-A49D4D40BFC5}">
      <dsp:nvSpPr>
        <dsp:cNvPr id="0" name=""/>
        <dsp:cNvSpPr/>
      </dsp:nvSpPr>
      <dsp:spPr>
        <a:xfrm>
          <a:off x="1080145" y="489060"/>
          <a:ext cx="4190711" cy="4190711"/>
        </a:xfrm>
        <a:custGeom>
          <a:avLst/>
          <a:gdLst/>
          <a:ahLst/>
          <a:cxnLst/>
          <a:rect l="0" t="0" r="0" b="0"/>
          <a:pathLst>
            <a:path>
              <a:moveTo>
                <a:pt x="503779" y="732490"/>
              </a:moveTo>
              <a:arcTo wR="2095355" hR="2095355" stAng="13234405" swAng="1213217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BACD134-4B0C-48F3-98B7-4D97F9172EC5}" type="datetimeFigureOut">
              <a:rPr lang="en-GB" smtClean="0"/>
              <a:pPr/>
              <a:t>25/10/2019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61D7CF-178C-4CA4-83BB-F5772079FAE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cdg6l7FcqE&amp;feature=relat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Communication in Health &amp; Social Care.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22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Why is Communication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Good caring is the art of getting to understand people –not acting upon unchecked assumptions. </a:t>
            </a:r>
          </a:p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In order to provide this care health &amp; social care workers need to understand and use a variety of communication skills, interacting with a variety of people not just the client. </a:t>
            </a:r>
          </a:p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Therefore understanding how people communicate is a key part of caring.</a:t>
            </a:r>
          </a:p>
          <a:p>
            <a:endParaRPr lang="en-GB" sz="3200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11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Forms of communication</a:t>
            </a:r>
          </a:p>
        </p:txBody>
      </p:sp>
      <p:pic>
        <p:nvPicPr>
          <p:cNvPr id="4098" name="Picture 2" descr="C:\Users\annh\AppData\Local\Microsoft\Windows\Temporary Internet Files\Content.IE5\VA1Z6II0\MC90044025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273" y="3693419"/>
            <a:ext cx="742319" cy="122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nnh\AppData\Local\Microsoft\Windows\Temporary Internet Files\Content.IE5\VA1Z6II0\MC90043382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73" y="2716423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nnh\AppData\Local\Microsoft\Windows\Temporary Internet Files\Content.IE5\L3F73IXA\MC90015721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04" y="1550423"/>
            <a:ext cx="758488" cy="102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nnh\AppData\Local\Microsoft\Windows\Temporary Internet Files\Content.IE5\VA1Z6II0\MC900441452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213" y="5840706"/>
            <a:ext cx="1240124" cy="124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annh\AppData\Local\Microsoft\Windows\Temporary Internet Files\Content.IE5\36EHSOAJ\MP90034162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4" y="5014062"/>
            <a:ext cx="655128" cy="918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annh\AppData\Local\Microsoft\Windows\Temporary Internet Files\Content.IE5\SDZZ197O\MC90008874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7" y="4533110"/>
            <a:ext cx="963387" cy="110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annh\AppData\Local\Microsoft\Windows\Temporary Internet Files\Content.IE5\VA1Z6II0\MC90010470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240" y="5694082"/>
            <a:ext cx="1078996" cy="107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annh\AppData\Local\Microsoft\Windows\Temporary Internet Files\Content.IE5\SDZZ197O\MC90023408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478" y="3423314"/>
            <a:ext cx="1143499" cy="112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annh\AppData\Local\Microsoft\Windows\Temporary Internet Files\Content.IE5\SDZZ197O\MC900391024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315" y="2420888"/>
            <a:ext cx="918846" cy="90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207911" y="1700808"/>
            <a:ext cx="32920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Spoken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Unspoken 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Text messaging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Artwork- painting photographs, sculpture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Information technology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4048" y="1700808"/>
            <a:ext cx="28083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Symbols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Music &amp; Drama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Written communication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Braille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Signed languages</a:t>
            </a:r>
          </a:p>
          <a:p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4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EB2C-7627-4B44-BC2F-E3DAC8A9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</a:rPr>
              <a:t>What is the meaning of interpersonal interaction?</a:t>
            </a:r>
            <a:br>
              <a:rPr lang="en-US" dirty="0">
                <a:solidFill>
                  <a:srgbClr val="222222"/>
                </a:solidFill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CA167-A481-44BF-BB36-117A7808B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222222"/>
                </a:solidFill>
                <a:latin typeface="Comic Sans MS" panose="030F0702030302020204" pitchFamily="66" charset="0"/>
              </a:rPr>
              <a:t>Interpersonal Interaction DEFINITION </a:t>
            </a:r>
          </a:p>
          <a:p>
            <a:pPr marL="0" indent="0">
              <a:buNone/>
            </a:pPr>
            <a:endParaRPr lang="en-US" b="1" dirty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222222"/>
                </a:solidFill>
                <a:latin typeface="Comic Sans MS" panose="030F0702030302020204" pitchFamily="66" charset="0"/>
              </a:rPr>
              <a:t>Interpersonal interaction</a:t>
            </a: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</a:rPr>
              <a:t> is a communication process that involves the exchange of information, feelings and </a:t>
            </a:r>
            <a:r>
              <a:rPr lang="en-US" b="1" dirty="0">
                <a:solidFill>
                  <a:srgbClr val="222222"/>
                </a:solidFill>
                <a:latin typeface="Comic Sans MS" panose="030F0702030302020204" pitchFamily="66" charset="0"/>
              </a:rPr>
              <a:t>meaning</a:t>
            </a: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</a:rPr>
              <a:t> by </a:t>
            </a:r>
            <a:r>
              <a:rPr lang="en-US" b="1" dirty="0">
                <a:solidFill>
                  <a:srgbClr val="222222"/>
                </a:solidFill>
                <a:latin typeface="Comic Sans MS" panose="030F0702030302020204" pitchFamily="66" charset="0"/>
              </a:rPr>
              <a:t>means</a:t>
            </a:r>
            <a:r>
              <a:rPr lang="en-US" dirty="0">
                <a:solidFill>
                  <a:srgbClr val="222222"/>
                </a:solidFill>
                <a:latin typeface="Comic Sans MS" panose="030F0702030302020204" pitchFamily="66" charset="0"/>
              </a:rPr>
              <a:t> of verbal and non-verbal messages, between two or more persons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27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Comic Sans MS" pitchFamily="66" charset="0"/>
              </a:rPr>
              <a:t>Types of Interpersonal Interaction (Communication)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omic Sans MS" pitchFamily="66" charset="0"/>
              </a:rPr>
              <a:t>Verbal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omic Sans MS" pitchFamily="66" charset="0"/>
              </a:rPr>
              <a:t>Non verbal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Usually means speaking and listening.</a:t>
            </a:r>
          </a:p>
          <a:p>
            <a:pPr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It concerns words or substitutes for words</a:t>
            </a:r>
          </a:p>
          <a:p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Paralanguage 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Facial expression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Gestures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Proximity 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Eye contact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Posture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Touch</a:t>
            </a:r>
          </a:p>
          <a:p>
            <a:pPr>
              <a:buNone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10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omic Sans MS" pitchFamily="66" charset="0"/>
              </a:rPr>
              <a:t>Think about it.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How might the following affect communication?</a:t>
            </a:r>
          </a:p>
          <a:p>
            <a:endParaRPr lang="en-GB" sz="3200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First language</a:t>
            </a:r>
          </a:p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Dialect</a:t>
            </a:r>
          </a:p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Jargon</a:t>
            </a:r>
          </a:p>
          <a:p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Slang</a:t>
            </a:r>
          </a:p>
          <a:p>
            <a:pPr>
              <a:buNone/>
            </a:pPr>
            <a:r>
              <a:rPr lang="en-GB" sz="3200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http://www.youtube.com/watch?v=Pcdg6l7FcqE&amp;feature=related</a:t>
            </a:r>
            <a:r>
              <a:rPr lang="en-GB" sz="32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endParaRPr lang="en-GB" sz="3200" dirty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Comic Sans MS" pitchFamily="66" charset="0"/>
              </a:rPr>
              <a:t>It’s not necessarily what you say but the way that you say it.</a:t>
            </a:r>
          </a:p>
        </p:txBody>
      </p:sp>
      <p:pic>
        <p:nvPicPr>
          <p:cNvPr id="4" name="Picture 2" descr="http://www.llrx.com/images/mw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97316"/>
            <a:ext cx="5544616" cy="47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088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Reflective Listening/ Active listening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>
                <a:solidFill>
                  <a:schemeClr val="tx1"/>
                </a:solidFill>
                <a:latin typeface="Comic Sans MS" pitchFamily="66" charset="0"/>
              </a:rPr>
              <a:t>We can usually read emotions from a persons body language.</a:t>
            </a:r>
          </a:p>
          <a:p>
            <a:r>
              <a:rPr lang="en-GB" sz="2800" dirty="0">
                <a:solidFill>
                  <a:schemeClr val="tx1"/>
                </a:solidFill>
                <a:latin typeface="Comic Sans MS" pitchFamily="66" charset="0"/>
              </a:rPr>
              <a:t>To understand someone’s thoughts we need good listening skills.</a:t>
            </a:r>
          </a:p>
          <a:p>
            <a:pPr algn="ctr">
              <a:buNone/>
            </a:pPr>
            <a:r>
              <a:rPr lang="en-GB" sz="3200" dirty="0">
                <a:solidFill>
                  <a:schemeClr val="tx2"/>
                </a:solidFill>
                <a:latin typeface="Comic Sans MS" pitchFamily="66" charset="0"/>
              </a:rPr>
              <a:t>Hearing the words </a:t>
            </a:r>
          </a:p>
          <a:p>
            <a:pPr algn="ctr">
              <a:buNone/>
            </a:pPr>
            <a:r>
              <a:rPr lang="en-GB" sz="3200" dirty="0">
                <a:solidFill>
                  <a:schemeClr val="tx2"/>
                </a:solidFill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GB" sz="3200" dirty="0">
                <a:solidFill>
                  <a:schemeClr val="tx2"/>
                </a:solidFill>
                <a:latin typeface="Comic Sans MS" pitchFamily="66" charset="0"/>
              </a:rPr>
              <a:t>Thinking about what the words mean </a:t>
            </a:r>
          </a:p>
          <a:p>
            <a:pPr algn="ctr">
              <a:buNone/>
            </a:pP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en-GB" sz="3200" dirty="0">
                <a:solidFill>
                  <a:schemeClr val="tx2"/>
                </a:solidFill>
                <a:latin typeface="Comic Sans MS" pitchFamily="66" charset="0"/>
              </a:rPr>
              <a:t>  Thinking about how to reply</a:t>
            </a:r>
          </a:p>
        </p:txBody>
      </p:sp>
      <p:sp>
        <p:nvSpPr>
          <p:cNvPr id="8" name="Down Arrow 7"/>
          <p:cNvSpPr/>
          <p:nvPr/>
        </p:nvSpPr>
        <p:spPr>
          <a:xfrm>
            <a:off x="4427984" y="3861048"/>
            <a:ext cx="484632" cy="64807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>
            <a:off x="4427984" y="4869160"/>
            <a:ext cx="484632" cy="57606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GB" dirty="0">
                <a:latin typeface="Comic Sans MS" pitchFamily="66" charset="0"/>
              </a:rPr>
              <a:t>The Communication Cycle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23928" y="1628800"/>
            <a:ext cx="50405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2910096" cy="4526280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  <a:latin typeface="Comic Sans MS" pitchFamily="66" charset="0"/>
              </a:rPr>
              <a:t>When we communicate with others we become involved in expressing our thought’s and interpreting others understanding of what we are communicating, therefore it is a two way process.</a:t>
            </a:r>
          </a:p>
          <a:p>
            <a:endParaRPr lang="en-GB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3203848" y="1397000"/>
          <a:ext cx="633670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353</TotalTime>
  <Words>292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Comic Sans MS</vt:lpstr>
      <vt:lpstr>Courier New</vt:lpstr>
      <vt:lpstr>Palatino Linotype</vt:lpstr>
      <vt:lpstr>Executive</vt:lpstr>
      <vt:lpstr>Communication in Health &amp; Social Care.</vt:lpstr>
      <vt:lpstr>Why is Communication important?</vt:lpstr>
      <vt:lpstr>Forms of communication</vt:lpstr>
      <vt:lpstr>What is the meaning of interpersonal interaction? </vt:lpstr>
      <vt:lpstr>Types of Interpersonal Interaction (Communication)</vt:lpstr>
      <vt:lpstr>Think about it.</vt:lpstr>
      <vt:lpstr>It’s not necessarily what you say but the way that you say it.</vt:lpstr>
      <vt:lpstr>Reflective Listening/ Active listening</vt:lpstr>
      <vt:lpstr>The Communication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BTEC Health &amp; Social Care.</dc:title>
  <dc:creator>build</dc:creator>
  <cp:lastModifiedBy>Pam Maggs</cp:lastModifiedBy>
  <cp:revision>35</cp:revision>
  <dcterms:created xsi:type="dcterms:W3CDTF">2012-06-13T08:38:24Z</dcterms:created>
  <dcterms:modified xsi:type="dcterms:W3CDTF">2019-10-25T07:43:38Z</dcterms:modified>
</cp:coreProperties>
</file>