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0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2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8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1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7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66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1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3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88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9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263E-7A64-44D5-AC72-15B106B67ED7}" type="datetimeFigureOut">
              <a:rPr lang="en-GB" smtClean="0"/>
              <a:t>14/10/2016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D547-FF65-4E3D-94D8-AA0F5DC55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5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latin typeface="Comic Sans MS" panose="030F0702030302020204" pitchFamily="66" charset="0"/>
              </a:rPr>
              <a:t>Strategies to overcome the factors that inhibit effective communication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HSTE Project - Chapter 2 - Interpersonal Dynamics &amp; Communicati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3402" y="3713762"/>
            <a:ext cx="19050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Focus of the power point &amp; the activities.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To identify </a:t>
            </a:r>
            <a:r>
              <a:rPr lang="en-GB" dirty="0">
                <a:latin typeface="Comic Sans MS" pitchFamily="66" charset="0"/>
              </a:rPr>
              <a:t>strategies to overcame the factors and barriers that inhibit communication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r>
              <a:rPr lang="en-GB" dirty="0" smtClean="0">
                <a:latin typeface="Comic Sans MS" pitchFamily="66" charset="0"/>
              </a:rPr>
              <a:t>To explain the strategies to overcome the factors and barriers that inhibit effective communication.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41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most important strategy is staff training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00722"/>
          </a:xfrm>
        </p:spPr>
        <p:txBody>
          <a:bodyPr>
            <a:normAutofit fontScale="85000" lnSpcReduction="20000"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Health &amp; social care users are often in an unfamiliar and stressful situation and may not behave as they usually would – anxiety, fear, aggression, depression. Also illness may make them unable to interact effectively.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Practitioners need to make sure that effective communication takes place.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Practitioners need to learn about all aspects of effective communication &amp; the barriers, practice and reflect upon these skills.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They will also need to learn to the skills associated with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assertion </a:t>
            </a:r>
            <a:r>
              <a:rPr lang="en-GB" sz="2000" dirty="0" smtClean="0">
                <a:latin typeface="Comic Sans MS" panose="030F0702030302020204" pitchFamily="66" charset="0"/>
              </a:rPr>
              <a:t>and to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defuse aggression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690689"/>
            <a:ext cx="3886200" cy="43650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9844" y="6211669"/>
            <a:ext cx="829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Tip: I would discuss the above when writing my introduction to the barriers to interpersonal interaction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9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Individual Activity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Make a set of notes using pages 30 -334 in the Stretch and Whitehouse book  &amp; pages 15-16 in the Rasheed textbook about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Assertiveness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Defusing aggression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6377" y="5388569"/>
            <a:ext cx="7936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Tip: </a:t>
            </a:r>
            <a:r>
              <a:rPr lang="en-GB" dirty="0" smtClean="0">
                <a:solidFill>
                  <a:srgbClr val="0070C0"/>
                </a:solidFill>
              </a:rPr>
              <a:t>Again, I </a:t>
            </a:r>
            <a:r>
              <a:rPr lang="en-GB" dirty="0">
                <a:solidFill>
                  <a:srgbClr val="0070C0"/>
                </a:solidFill>
              </a:rPr>
              <a:t>would </a:t>
            </a:r>
            <a:r>
              <a:rPr lang="en-GB" dirty="0" smtClean="0">
                <a:solidFill>
                  <a:srgbClr val="0070C0"/>
                </a:solidFill>
              </a:rPr>
              <a:t>include some explanation of these when </a:t>
            </a:r>
            <a:r>
              <a:rPr lang="en-GB" dirty="0">
                <a:solidFill>
                  <a:srgbClr val="0070C0"/>
                </a:solidFill>
              </a:rPr>
              <a:t>writing my introduction to the barriers to interpersonal interaction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58" y="3240346"/>
            <a:ext cx="1851013" cy="190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9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In order to care for and communicate with people effectively practitioners need to: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49" y="1825625"/>
            <a:ext cx="8239305" cy="435133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Build an understanding of the needs of the people they are caring for,  including their  communication needs  &amp; preferences and using aids to communication if they are needed.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Being aware of the persons cultural variation.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Avoid making assumptions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Being aware of service users rights, -dignity, confidentiality, privacy etc.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Individual activity </a:t>
            </a:r>
            <a:r>
              <a:rPr lang="en-GB" dirty="0" smtClean="0">
                <a:latin typeface="Comic Sans MS" panose="030F0702030302020204" pitchFamily="66" charset="0"/>
              </a:rPr>
              <a:t>- </a:t>
            </a:r>
            <a:r>
              <a:rPr lang="en-GB" sz="3600" dirty="0" smtClean="0">
                <a:latin typeface="Comic Sans MS" panose="030F0702030302020204" pitchFamily="66" charset="0"/>
              </a:rPr>
              <a:t>Strategies to overcome barriers to communication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7258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Complete the table using the following: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Your previous notes from the Walsh textbook on barriers to effective communication.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Tables 1.7 &amp; 1.8 in the Stretch &amp; Whitehouse book pages 38&amp;39 will also assist you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091" y="5943600"/>
            <a:ext cx="7625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These notes will assist you when completing the strategies part of Assignment 3 – you will still need to do some extra reading to find other sources of information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352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Strategies to overcome the factors that inhibit effective communication</vt:lpstr>
      <vt:lpstr>Focus of the power point &amp; the activities.</vt:lpstr>
      <vt:lpstr>The most important strategy is staff training</vt:lpstr>
      <vt:lpstr>Individual Activity</vt:lpstr>
      <vt:lpstr>In order to care for and communicate with people effectively practitioners need to:</vt:lpstr>
      <vt:lpstr>Individual activity - Strategies to overcome barriers to communication</vt:lpstr>
    </vt:vector>
  </TitlesOfParts>
  <Company>Carmel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to overcome the factors that inhibit effective communication</dc:title>
  <dc:creator>Ann Hodson</dc:creator>
  <cp:lastModifiedBy>Ann Hodson</cp:lastModifiedBy>
  <cp:revision>11</cp:revision>
  <dcterms:created xsi:type="dcterms:W3CDTF">2016-10-14T06:29:20Z</dcterms:created>
  <dcterms:modified xsi:type="dcterms:W3CDTF">2016-10-14T08:13:33Z</dcterms:modified>
</cp:coreProperties>
</file>