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3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4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0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6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1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73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81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4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2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7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9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9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1E94-AD74-4A68-BDB3-D0C7EE81B556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766DA-2F79-4BC9-986F-944F72CF5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1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Relating the Theories </a:t>
            </a:r>
            <a:r>
              <a:rPr lang="en-GB" dirty="0" smtClean="0">
                <a:latin typeface="Comic Sans MS" panose="030F0702030302020204" pitchFamily="66" charset="0"/>
              </a:rPr>
              <a:t>of </a:t>
            </a:r>
            <a:r>
              <a:rPr lang="en-GB" dirty="0" smtClean="0">
                <a:latin typeface="Comic Sans MS" panose="030F0702030302020204" pitchFamily="66" charset="0"/>
              </a:rPr>
              <a:t>Ageing to Beatrice M2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979023"/>
            <a:ext cx="1605027" cy="28529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624" y="4725144"/>
            <a:ext cx="1912757" cy="1904256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56547" y="3886200"/>
            <a:ext cx="5739790" cy="175260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Discuss</a:t>
            </a:r>
            <a:r>
              <a:rPr lang="en-GB" dirty="0">
                <a:latin typeface="Comic Sans MS" panose="030F0702030302020204" pitchFamily="66" charset="0"/>
              </a:rPr>
              <a:t> – Provide a thoughtful and logical argument to support the case you are making.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6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anose="030F0702030302020204" pitchFamily="66" charset="0"/>
              </a:rPr>
              <a:t>Learning Outcomes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To identify  both disengagement &amp; activity theory using a case study.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The completion of the M2 criteria for Unit 4. -</a:t>
            </a:r>
            <a:r>
              <a:rPr lang="en-GB" b="1" dirty="0" smtClean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Discuss two major theories of ageing in relation to the development of the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individual.</a:t>
            </a:r>
          </a:p>
          <a:p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annh\AppData\Local\Microsoft\Windows\Temporary Internet Files\Content.IE5\ZVJEK0L8\MP9004011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340" y="188640"/>
            <a:ext cx="1248156" cy="15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7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anose="030F0702030302020204" pitchFamily="66" charset="0"/>
              </a:rPr>
              <a:t>Recap: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Disengagement Theory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Encourages dependency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Little choice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Devalues individuality and treats everyone the </a:t>
            </a:r>
            <a:r>
              <a:rPr lang="en-GB" dirty="0" smtClean="0">
                <a:latin typeface="Comic Sans MS" panose="030F0702030302020204" pitchFamily="66" charset="0"/>
              </a:rPr>
              <a:t>same.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Loss of family &amp; friends due to death leads to disengagement and isolation.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Health issues may prevent us from maintaining an active lifestyle.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Activity Theory</a:t>
            </a:r>
          </a:p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Maintains independence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Gives choice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Values independence 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Enjoying the company, support and friendship avoids stagnation.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Hobbies &amp; interests prevent the loss of mental &amp; physical skills.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683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Lets Discuss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412776"/>
            <a:ext cx="2780258" cy="2121099"/>
          </a:xfrm>
        </p:spPr>
      </p:pic>
      <p:sp>
        <p:nvSpPr>
          <p:cNvPr id="10" name="TextBox 9"/>
          <p:cNvSpPr txBox="1"/>
          <p:nvPr/>
        </p:nvSpPr>
        <p:spPr>
          <a:xfrm>
            <a:off x="899592" y="1772816"/>
            <a:ext cx="41764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mic Sans MS" panose="030F0702030302020204" pitchFamily="66" charset="0"/>
              </a:rPr>
              <a:t>In pairs </a:t>
            </a:r>
          </a:p>
          <a:p>
            <a:endParaRPr lang="en-GB" sz="2000" b="1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Read the case study about Beatrice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Identify where you can see evidence of the two theories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Discuss why this example can be linked to the theories.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Be ready to feedback to the group discussion.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933056"/>
            <a:ext cx="285750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7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Comic Sans MS" panose="030F0702030302020204" pitchFamily="66" charset="0"/>
              </a:rPr>
              <a:t>Complete the table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Remember to write in detail not bullet points to ensure you actually discuss.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581128"/>
            <a:ext cx="2409825" cy="18954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1560" y="4293096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</a:rPr>
              <a:t>Discuss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 – Provide a thoughtful and logical argument to support the case you are making.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208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Relating the Theories of Ageing to Beatrice M2</vt:lpstr>
      <vt:lpstr>Learning Outcomes</vt:lpstr>
      <vt:lpstr>Recap:</vt:lpstr>
      <vt:lpstr>Lets Discuss</vt:lpstr>
      <vt:lpstr>Complete the table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ageing M2</dc:title>
  <dc:creator>Administrator</dc:creator>
  <cp:lastModifiedBy>Administrator</cp:lastModifiedBy>
  <cp:revision>5</cp:revision>
  <dcterms:created xsi:type="dcterms:W3CDTF">2014-12-03T14:25:43Z</dcterms:created>
  <dcterms:modified xsi:type="dcterms:W3CDTF">2014-12-04T09:19:47Z</dcterms:modified>
</cp:coreProperties>
</file>