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4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0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66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4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4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76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6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8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01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BC658-99C7-4CBF-8D39-B5CF4E7D90A9}" type="datetimeFigureOut">
              <a:rPr lang="en-GB" smtClean="0"/>
              <a:t>08/03/2017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C689D-4401-4B23-9AB3-38CE0580C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4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Introducing BTEC unit 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Health, Safety &amp; Security </a:t>
            </a:r>
          </a:p>
          <a:p>
            <a:r>
              <a:rPr lang="en-GB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Health &amp; Social Care</a:t>
            </a:r>
            <a:endParaRPr lang="en-GB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4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Aim of the unit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552" y="1576551"/>
            <a:ext cx="3757448" cy="46004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To gain an understanding of the Health, Safety &amp; Security of individuals  in a Health &amp;Social Care context.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Gain a knowledge of legislation, policies and procedures surrounding Health &amp; Safety.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Gain an understanding of risk assessment.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Gain an understanding of how to deal with incidents and emergencies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564" y="3610303"/>
            <a:ext cx="1806842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1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Specification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340069"/>
            <a:ext cx="5181600" cy="5297214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340069"/>
            <a:ext cx="5181600" cy="48368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Learning Outcomes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Understand potential hazards in H&amp;SC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Know how legislation, policies &amp; procedures promote health, safety &amp; security in H&amp;SC settings.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Be able to implement a risk assessment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Understand priorities &amp; responses in dealing with incidents &amp; emergencies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0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How will you be assessed?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Some of your assessment will be gathering information from your work placements. (Present/past)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Undertaking a risk assessment and writing this up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Some of your work will centre around Pippins a fictitious Children’s Day Care Nursery to assist you in putting your information into context.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112" y="4001294"/>
            <a:ext cx="2305520" cy="17215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006" y="5018930"/>
            <a:ext cx="1546991" cy="115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2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5669" y="365125"/>
            <a:ext cx="10928131" cy="75422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Your Mission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509" y="229257"/>
            <a:ext cx="2181225" cy="20955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5669" y="1891862"/>
            <a:ext cx="5594131" cy="4285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Prepare yourself for this unit by: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Reading the relevant chapters in the three textbooks.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Reading the materials in the following folders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Sources to assist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omic Sans MS" panose="030F0702030302020204" pitchFamily="66" charset="0"/>
              </a:rPr>
              <a:t>Examples of forms used in Health &amp; Safety.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277007"/>
            <a:ext cx="5181600" cy="537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5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Introducing BTEC unit 3</vt:lpstr>
      <vt:lpstr>Aim of the unit</vt:lpstr>
      <vt:lpstr>Specification</vt:lpstr>
      <vt:lpstr>How will you be assessed?</vt:lpstr>
      <vt:lpstr> Your Mission </vt:lpstr>
    </vt:vector>
  </TitlesOfParts>
  <Company>Carmel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BTEC unit 3</dc:title>
  <dc:creator>Ann Hodson</dc:creator>
  <cp:lastModifiedBy>Ann Hodson</cp:lastModifiedBy>
  <cp:revision>5</cp:revision>
  <dcterms:created xsi:type="dcterms:W3CDTF">2017-03-08T09:39:12Z</dcterms:created>
  <dcterms:modified xsi:type="dcterms:W3CDTF">2017-03-08T10:29:48Z</dcterms:modified>
</cp:coreProperties>
</file>