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1" r:id="rId6"/>
    <p:sldId id="282" r:id="rId7"/>
    <p:sldId id="281" r:id="rId8"/>
    <p:sldId id="279" r:id="rId9"/>
    <p:sldId id="259" r:id="rId10"/>
    <p:sldId id="262" r:id="rId11"/>
    <p:sldId id="263" r:id="rId12"/>
    <p:sldId id="284" r:id="rId13"/>
    <p:sldId id="264" r:id="rId14"/>
    <p:sldId id="285" r:id="rId15"/>
    <p:sldId id="270" r:id="rId16"/>
    <p:sldId id="287" r:id="rId17"/>
    <p:sldId id="267" r:id="rId18"/>
    <p:sldId id="268" r:id="rId19"/>
    <p:sldId id="269" r:id="rId20"/>
    <p:sldId id="271" r:id="rId21"/>
    <p:sldId id="276" r:id="rId22"/>
    <p:sldId id="266" r:id="rId23"/>
    <p:sldId id="272" r:id="rId24"/>
    <p:sldId id="273" r:id="rId25"/>
    <p:sldId id="274" r:id="rId26"/>
    <p:sldId id="275" r:id="rId27"/>
    <p:sldId id="278" r:id="rId28"/>
    <p:sldId id="283" r:id="rId29"/>
    <p:sldId id="28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FE673-1FE6-48A2-A519-7B37B2082743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CEF0F929-A7BB-4BB2-83B1-1D0147DBE2F2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</a:rPr>
            <a:t>Potential Hazards in the Workplace</a:t>
          </a:r>
          <a:endParaRPr lang="en-GB" sz="2000" b="1" dirty="0">
            <a:solidFill>
              <a:schemeClr val="tx1"/>
            </a:solidFill>
          </a:endParaRPr>
        </a:p>
      </dgm:t>
    </dgm:pt>
    <dgm:pt modelId="{970D084A-FBDF-401C-9AFA-C06BA5F19034}" type="parTrans" cxnId="{6C5B35DE-5F0D-44CD-8DB2-771C1D6863F1}">
      <dgm:prSet/>
      <dgm:spPr/>
      <dgm:t>
        <a:bodyPr/>
        <a:lstStyle/>
        <a:p>
          <a:endParaRPr lang="en-GB"/>
        </a:p>
      </dgm:t>
    </dgm:pt>
    <dgm:pt modelId="{177E3F9A-8D1A-4D06-81FD-35F10FE0DEBC}" type="sibTrans" cxnId="{6C5B35DE-5F0D-44CD-8DB2-771C1D6863F1}">
      <dgm:prSet/>
      <dgm:spPr/>
      <dgm:t>
        <a:bodyPr/>
        <a:lstStyle/>
        <a:p>
          <a:endParaRPr lang="en-GB"/>
        </a:p>
      </dgm:t>
    </dgm:pt>
    <dgm:pt modelId="{310FD38F-00F1-4FF9-877B-1BF5788724D1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Untrained staff</a:t>
          </a:r>
          <a:endParaRPr lang="en-GB" sz="1800" dirty="0">
            <a:solidFill>
              <a:schemeClr val="tx1"/>
            </a:solidFill>
          </a:endParaRPr>
        </a:p>
      </dgm:t>
    </dgm:pt>
    <dgm:pt modelId="{B2C57F82-7A96-442D-A9E4-250834524B73}" type="parTrans" cxnId="{5C3EFCC8-87A2-4D43-9933-A30588A55FD3}">
      <dgm:prSet/>
      <dgm:spPr/>
      <dgm:t>
        <a:bodyPr/>
        <a:lstStyle/>
        <a:p>
          <a:endParaRPr lang="en-GB"/>
        </a:p>
      </dgm:t>
    </dgm:pt>
    <dgm:pt modelId="{23599CCC-ED73-429E-A98F-C9726A171138}" type="sibTrans" cxnId="{5C3EFCC8-87A2-4D43-9933-A30588A55FD3}">
      <dgm:prSet/>
      <dgm:spPr/>
      <dgm:t>
        <a:bodyPr/>
        <a:lstStyle/>
        <a:p>
          <a:endParaRPr lang="en-GB"/>
        </a:p>
      </dgm:t>
    </dgm:pt>
    <dgm:pt modelId="{24906B28-496D-4987-9FC0-03DB1A8B040A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Sharp instruments</a:t>
          </a:r>
          <a:endParaRPr lang="en-GB" sz="1800" dirty="0">
            <a:solidFill>
              <a:schemeClr val="tx1"/>
            </a:solidFill>
          </a:endParaRPr>
        </a:p>
      </dgm:t>
    </dgm:pt>
    <dgm:pt modelId="{6CADA88E-2806-4313-A162-208CEF3C0603}" type="parTrans" cxnId="{FCF1D815-C958-4033-9164-43254052D94D}">
      <dgm:prSet/>
      <dgm:spPr/>
      <dgm:t>
        <a:bodyPr/>
        <a:lstStyle/>
        <a:p>
          <a:endParaRPr lang="en-GB"/>
        </a:p>
      </dgm:t>
    </dgm:pt>
    <dgm:pt modelId="{8495BBE0-03FE-4A65-92F7-69D451AE2A4D}" type="sibTrans" cxnId="{FCF1D815-C958-4033-9164-43254052D94D}">
      <dgm:prSet/>
      <dgm:spPr/>
      <dgm:t>
        <a:bodyPr/>
        <a:lstStyle/>
        <a:p>
          <a:endParaRPr lang="en-GB"/>
        </a:p>
      </dgm:t>
    </dgm:pt>
    <dgm:pt modelId="{95A70082-FD15-49C2-80F9-3DAE9DD2C623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Intruders</a:t>
          </a:r>
          <a:endParaRPr lang="en-GB" sz="1800" dirty="0">
            <a:solidFill>
              <a:schemeClr val="tx1"/>
            </a:solidFill>
          </a:endParaRPr>
        </a:p>
      </dgm:t>
    </dgm:pt>
    <dgm:pt modelId="{74EEDDC3-1DBC-4B65-9F42-3383671F82C5}" type="parTrans" cxnId="{6F8F811D-1967-4123-8D5D-034690F1F28B}">
      <dgm:prSet/>
      <dgm:spPr/>
      <dgm:t>
        <a:bodyPr/>
        <a:lstStyle/>
        <a:p>
          <a:endParaRPr lang="en-GB"/>
        </a:p>
      </dgm:t>
    </dgm:pt>
    <dgm:pt modelId="{CA423058-4324-406F-B7D5-860D4A78C927}" type="sibTrans" cxnId="{6F8F811D-1967-4123-8D5D-034690F1F28B}">
      <dgm:prSet/>
      <dgm:spPr/>
      <dgm:t>
        <a:bodyPr/>
        <a:lstStyle/>
        <a:p>
          <a:endParaRPr lang="en-GB"/>
        </a:p>
      </dgm:t>
    </dgm:pt>
    <dgm:pt modelId="{02A4674C-39DA-4B1D-B0E3-AA7842142B35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Wheelchairs</a:t>
          </a:r>
          <a:endParaRPr lang="en-GB" sz="1600" dirty="0">
            <a:solidFill>
              <a:schemeClr val="tx1"/>
            </a:solidFill>
          </a:endParaRPr>
        </a:p>
      </dgm:t>
    </dgm:pt>
    <dgm:pt modelId="{EF98B862-2737-4A2C-AE7E-FEBD7B826FFE}" type="parTrans" cxnId="{7A3C951E-C889-4BBC-B736-CF92B8EFC220}">
      <dgm:prSet/>
      <dgm:spPr/>
      <dgm:t>
        <a:bodyPr/>
        <a:lstStyle/>
        <a:p>
          <a:endParaRPr lang="en-GB"/>
        </a:p>
      </dgm:t>
    </dgm:pt>
    <dgm:pt modelId="{72848423-857E-48AD-8D6F-C4733DA50C28}" type="sibTrans" cxnId="{7A3C951E-C889-4BBC-B736-CF92B8EFC220}">
      <dgm:prSet/>
      <dgm:spPr/>
      <dgm:t>
        <a:bodyPr/>
        <a:lstStyle/>
        <a:p>
          <a:endParaRPr lang="en-GB"/>
        </a:p>
      </dgm:t>
    </dgm:pt>
    <dgm:pt modelId="{931D3A66-824B-434A-A6ED-C4F5CE771ED2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Drugs</a:t>
          </a:r>
          <a:endParaRPr lang="en-GB" sz="1800" dirty="0">
            <a:solidFill>
              <a:schemeClr val="tx1"/>
            </a:solidFill>
          </a:endParaRPr>
        </a:p>
      </dgm:t>
    </dgm:pt>
    <dgm:pt modelId="{2B76A31B-4491-48C8-A182-BE9B369F0020}" type="parTrans" cxnId="{CDC105B1-D2AB-498C-B1DB-F2D881A086F3}">
      <dgm:prSet/>
      <dgm:spPr/>
      <dgm:t>
        <a:bodyPr/>
        <a:lstStyle/>
        <a:p>
          <a:endParaRPr lang="en-GB"/>
        </a:p>
      </dgm:t>
    </dgm:pt>
    <dgm:pt modelId="{D9A7EC95-61DB-4028-A980-F9AD538B568D}" type="sibTrans" cxnId="{CDC105B1-D2AB-498C-B1DB-F2D881A086F3}">
      <dgm:prSet/>
      <dgm:spPr/>
      <dgm:t>
        <a:bodyPr/>
        <a:lstStyle/>
        <a:p>
          <a:endParaRPr lang="en-GB"/>
        </a:p>
      </dgm:t>
    </dgm:pt>
    <dgm:pt modelId="{5175782F-B15D-4F37-A0E5-8D835C8329EB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Furniture</a:t>
          </a:r>
          <a:endParaRPr lang="en-GB" sz="1800" dirty="0">
            <a:solidFill>
              <a:schemeClr val="tx1"/>
            </a:solidFill>
          </a:endParaRPr>
        </a:p>
      </dgm:t>
    </dgm:pt>
    <dgm:pt modelId="{B54A15F5-6B14-4126-B417-E0566442DE2F}" type="parTrans" cxnId="{C3715333-EC23-47B4-BD88-43650D7B46EA}">
      <dgm:prSet/>
      <dgm:spPr/>
      <dgm:t>
        <a:bodyPr/>
        <a:lstStyle/>
        <a:p>
          <a:endParaRPr lang="en-GB"/>
        </a:p>
      </dgm:t>
    </dgm:pt>
    <dgm:pt modelId="{A5491097-B344-4028-AE1E-57C6BDF305D0}" type="sibTrans" cxnId="{C3715333-EC23-47B4-BD88-43650D7B46EA}">
      <dgm:prSet/>
      <dgm:spPr/>
      <dgm:t>
        <a:bodyPr/>
        <a:lstStyle/>
        <a:p>
          <a:endParaRPr lang="en-GB"/>
        </a:p>
      </dgm:t>
    </dgm:pt>
    <dgm:pt modelId="{3E13BCD5-D411-466C-B48F-8FFE0F53DB57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Cleaning Fluids</a:t>
          </a:r>
          <a:endParaRPr lang="en-GB" sz="1800" dirty="0">
            <a:solidFill>
              <a:schemeClr val="tx1"/>
            </a:solidFill>
          </a:endParaRPr>
        </a:p>
      </dgm:t>
    </dgm:pt>
    <dgm:pt modelId="{E85A39E0-6417-44A8-8563-BDC806F29F70}" type="parTrans" cxnId="{BB597902-6135-4866-8342-C9AB96304EBA}">
      <dgm:prSet/>
      <dgm:spPr/>
      <dgm:t>
        <a:bodyPr/>
        <a:lstStyle/>
        <a:p>
          <a:endParaRPr lang="en-GB"/>
        </a:p>
      </dgm:t>
    </dgm:pt>
    <dgm:pt modelId="{1AD0BB10-24AD-4E75-85DB-49CE88DB2BD4}" type="sibTrans" cxnId="{BB597902-6135-4866-8342-C9AB96304EBA}">
      <dgm:prSet/>
      <dgm:spPr/>
      <dgm:t>
        <a:bodyPr/>
        <a:lstStyle/>
        <a:p>
          <a:endParaRPr lang="en-GB"/>
        </a:p>
      </dgm:t>
    </dgm:pt>
    <dgm:pt modelId="{D270C4A8-865C-466A-9A59-6E49AC3050AF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Blocked or locked entrances</a:t>
          </a:r>
          <a:endParaRPr lang="en-GB" sz="1800" dirty="0">
            <a:solidFill>
              <a:schemeClr val="tx1"/>
            </a:solidFill>
          </a:endParaRPr>
        </a:p>
      </dgm:t>
    </dgm:pt>
    <dgm:pt modelId="{DD08FE2B-F44B-4CC7-86AA-0975BF92CE37}" type="parTrans" cxnId="{DCF61217-A0C4-4D6E-B8A7-FF4C7AF038DF}">
      <dgm:prSet/>
      <dgm:spPr/>
      <dgm:t>
        <a:bodyPr/>
        <a:lstStyle/>
        <a:p>
          <a:endParaRPr lang="en-GB"/>
        </a:p>
      </dgm:t>
    </dgm:pt>
    <dgm:pt modelId="{B7BFFDC0-D1FD-4C55-9736-39A13E860484}" type="sibTrans" cxnId="{DCF61217-A0C4-4D6E-B8A7-FF4C7AF038DF}">
      <dgm:prSet/>
      <dgm:spPr/>
      <dgm:t>
        <a:bodyPr/>
        <a:lstStyle/>
        <a:p>
          <a:endParaRPr lang="en-GB"/>
        </a:p>
      </dgm:t>
    </dgm:pt>
    <dgm:pt modelId="{A74472BB-DADB-4038-A93F-08556B90C077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Poor hygiene</a:t>
          </a:r>
          <a:endParaRPr lang="en-GB" sz="1800" dirty="0">
            <a:solidFill>
              <a:schemeClr val="tx1"/>
            </a:solidFill>
          </a:endParaRPr>
        </a:p>
      </dgm:t>
    </dgm:pt>
    <dgm:pt modelId="{3F92E023-E030-4BEF-BE5C-74FA5E7ED6E7}" type="parTrans" cxnId="{440FEAA2-C245-46AF-88BE-2E4F0C783581}">
      <dgm:prSet/>
      <dgm:spPr/>
      <dgm:t>
        <a:bodyPr/>
        <a:lstStyle/>
        <a:p>
          <a:endParaRPr lang="en-GB"/>
        </a:p>
      </dgm:t>
    </dgm:pt>
    <dgm:pt modelId="{F9140489-02F7-437F-86D0-6A965BBF159D}" type="sibTrans" cxnId="{440FEAA2-C245-46AF-88BE-2E4F0C783581}">
      <dgm:prSet/>
      <dgm:spPr/>
      <dgm:t>
        <a:bodyPr/>
        <a:lstStyle/>
        <a:p>
          <a:endParaRPr lang="en-GB"/>
        </a:p>
      </dgm:t>
    </dgm:pt>
    <dgm:pt modelId="{9E27CE54-44A1-4506-BFFF-9D762A1CB44D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Poorly maintained equipment</a:t>
          </a:r>
          <a:endParaRPr lang="en-GB" sz="1800" dirty="0">
            <a:solidFill>
              <a:schemeClr val="tx1"/>
            </a:solidFill>
          </a:endParaRPr>
        </a:p>
      </dgm:t>
    </dgm:pt>
    <dgm:pt modelId="{B33C36E3-59CA-4FF9-8D0C-197F79F58F4A}" type="parTrans" cxnId="{566C1E1D-E726-4F3F-8E95-E1775EDF6AB3}">
      <dgm:prSet/>
      <dgm:spPr/>
      <dgm:t>
        <a:bodyPr/>
        <a:lstStyle/>
        <a:p>
          <a:endParaRPr lang="en-GB"/>
        </a:p>
      </dgm:t>
    </dgm:pt>
    <dgm:pt modelId="{3FEDF547-F48F-4DAC-9D60-542003AA9AB6}" type="sibTrans" cxnId="{566C1E1D-E726-4F3F-8E95-E1775EDF6AB3}">
      <dgm:prSet/>
      <dgm:spPr/>
      <dgm:t>
        <a:bodyPr/>
        <a:lstStyle/>
        <a:p>
          <a:endParaRPr lang="en-GB"/>
        </a:p>
      </dgm:t>
    </dgm:pt>
    <dgm:pt modelId="{603B763B-6C5A-45C7-9022-CBBA5E924048}">
      <dgm:prSet custT="1"/>
      <dgm:spPr/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People with reduced mobility</a:t>
          </a:r>
          <a:endParaRPr lang="en-GB" sz="1600" dirty="0">
            <a:solidFill>
              <a:schemeClr val="tx1"/>
            </a:solidFill>
          </a:endParaRPr>
        </a:p>
      </dgm:t>
    </dgm:pt>
    <dgm:pt modelId="{5F7C89CE-B20A-42E3-82EF-8BDF82FFE93F}" type="parTrans" cxnId="{2C66454E-90BD-4135-8C89-0020A9D25B43}">
      <dgm:prSet/>
      <dgm:spPr/>
      <dgm:t>
        <a:bodyPr/>
        <a:lstStyle/>
        <a:p>
          <a:endParaRPr lang="en-GB"/>
        </a:p>
      </dgm:t>
    </dgm:pt>
    <dgm:pt modelId="{A5BF2C69-07CF-4FDB-8960-C225E113C75E}" type="sibTrans" cxnId="{2C66454E-90BD-4135-8C89-0020A9D25B43}">
      <dgm:prSet/>
      <dgm:spPr/>
      <dgm:t>
        <a:bodyPr/>
        <a:lstStyle/>
        <a:p>
          <a:endParaRPr lang="en-GB"/>
        </a:p>
      </dgm:t>
    </dgm:pt>
    <dgm:pt modelId="{62F8DB00-8495-4D70-A29E-D7910A7B1E78}">
      <dgm:prSet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Poorly maintained buildings</a:t>
          </a:r>
          <a:endParaRPr lang="en-GB" sz="1800" dirty="0">
            <a:solidFill>
              <a:schemeClr val="tx1"/>
            </a:solidFill>
          </a:endParaRPr>
        </a:p>
      </dgm:t>
    </dgm:pt>
    <dgm:pt modelId="{1746DFCF-3930-4C7C-BF59-FF4880BECCFD}" type="parTrans" cxnId="{DB65602F-504A-442D-A764-116FAA2185E6}">
      <dgm:prSet/>
      <dgm:spPr/>
      <dgm:t>
        <a:bodyPr/>
        <a:lstStyle/>
        <a:p>
          <a:endParaRPr lang="en-GB"/>
        </a:p>
      </dgm:t>
    </dgm:pt>
    <dgm:pt modelId="{464F3F0F-95D2-410A-935F-06B41F7F0DEE}" type="sibTrans" cxnId="{DB65602F-504A-442D-A764-116FAA2185E6}">
      <dgm:prSet/>
      <dgm:spPr/>
      <dgm:t>
        <a:bodyPr/>
        <a:lstStyle/>
        <a:p>
          <a:endParaRPr lang="en-GB"/>
        </a:p>
      </dgm:t>
    </dgm:pt>
    <dgm:pt modelId="{062471C3-BA16-47D6-9647-A3AADA65E740}">
      <dgm:prSet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</a:rPr>
            <a:t>Visitors</a:t>
          </a:r>
          <a:endParaRPr lang="en-GB" sz="2000" dirty="0">
            <a:solidFill>
              <a:schemeClr val="tx1"/>
            </a:solidFill>
          </a:endParaRPr>
        </a:p>
      </dgm:t>
    </dgm:pt>
    <dgm:pt modelId="{9891114B-EF93-4E4E-9E40-4AFC20DABDFB}" type="parTrans" cxnId="{82512282-32AD-4CB7-8A1E-9CDCEDBCAFC3}">
      <dgm:prSet/>
      <dgm:spPr/>
      <dgm:t>
        <a:bodyPr/>
        <a:lstStyle/>
        <a:p>
          <a:endParaRPr lang="en-GB"/>
        </a:p>
      </dgm:t>
    </dgm:pt>
    <dgm:pt modelId="{7ECE6F2F-4136-4609-BE34-38C2B8537CCA}" type="sibTrans" cxnId="{82512282-32AD-4CB7-8A1E-9CDCEDBCAFC3}">
      <dgm:prSet/>
      <dgm:spPr/>
      <dgm:t>
        <a:bodyPr/>
        <a:lstStyle/>
        <a:p>
          <a:endParaRPr lang="en-GB"/>
        </a:p>
      </dgm:t>
    </dgm:pt>
    <dgm:pt modelId="{E1241E87-D3E2-4506-9A88-7A7F9FCA9383}" type="pres">
      <dgm:prSet presAssocID="{B06FE673-1FE6-48A2-A519-7B37B20827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851F7F-6FA8-4FD2-8BAD-0CDCF3ADCD7A}" type="pres">
      <dgm:prSet presAssocID="{CEF0F929-A7BB-4BB2-83B1-1D0147DBE2F2}" presName="centerShape" presStyleLbl="node0" presStyleIdx="0" presStyleCnt="1" custScaleX="254609" custScaleY="239475"/>
      <dgm:spPr/>
      <dgm:t>
        <a:bodyPr/>
        <a:lstStyle/>
        <a:p>
          <a:endParaRPr lang="en-GB"/>
        </a:p>
      </dgm:t>
    </dgm:pt>
    <dgm:pt modelId="{1D195B10-F7E7-4C25-AC16-8C4AD8D0431B}" type="pres">
      <dgm:prSet presAssocID="{B2C57F82-7A96-442D-A9E4-250834524B73}" presName="Name9" presStyleLbl="parChTrans1D2" presStyleIdx="0" presStyleCnt="13"/>
      <dgm:spPr/>
      <dgm:t>
        <a:bodyPr/>
        <a:lstStyle/>
        <a:p>
          <a:endParaRPr lang="en-GB"/>
        </a:p>
      </dgm:t>
    </dgm:pt>
    <dgm:pt modelId="{4675EEFB-41AC-4F73-A6FC-67A8035F2161}" type="pres">
      <dgm:prSet presAssocID="{B2C57F82-7A96-442D-A9E4-250834524B73}" presName="connTx" presStyleLbl="parChTrans1D2" presStyleIdx="0" presStyleCnt="13"/>
      <dgm:spPr/>
      <dgm:t>
        <a:bodyPr/>
        <a:lstStyle/>
        <a:p>
          <a:endParaRPr lang="en-GB"/>
        </a:p>
      </dgm:t>
    </dgm:pt>
    <dgm:pt modelId="{688A42E3-BF8B-4D14-A89B-3A1989BF8026}" type="pres">
      <dgm:prSet presAssocID="{310FD38F-00F1-4FF9-877B-1BF5788724D1}" presName="node" presStyleLbl="node1" presStyleIdx="0" presStyleCnt="13" custScaleX="192067" custRadScaleRad="89820" custRadScaleInc="40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07BF04-CFBB-4251-B25C-D0215F1140E3}" type="pres">
      <dgm:prSet presAssocID="{3F92E023-E030-4BEF-BE5C-74FA5E7ED6E7}" presName="Name9" presStyleLbl="parChTrans1D2" presStyleIdx="1" presStyleCnt="13"/>
      <dgm:spPr/>
      <dgm:t>
        <a:bodyPr/>
        <a:lstStyle/>
        <a:p>
          <a:endParaRPr lang="en-GB"/>
        </a:p>
      </dgm:t>
    </dgm:pt>
    <dgm:pt modelId="{E8CC1B7D-3DF0-4E2C-BEB2-95FEF7C4682C}" type="pres">
      <dgm:prSet presAssocID="{3F92E023-E030-4BEF-BE5C-74FA5E7ED6E7}" presName="connTx" presStyleLbl="parChTrans1D2" presStyleIdx="1" presStyleCnt="13"/>
      <dgm:spPr/>
      <dgm:t>
        <a:bodyPr/>
        <a:lstStyle/>
        <a:p>
          <a:endParaRPr lang="en-GB"/>
        </a:p>
      </dgm:t>
    </dgm:pt>
    <dgm:pt modelId="{D8A9FFFF-2703-447C-8AE1-4BFB68B385DA}" type="pres">
      <dgm:prSet presAssocID="{A74472BB-DADB-4038-A93F-08556B90C077}" presName="node" presStyleLbl="node1" presStyleIdx="1" presStyleCnt="13" custScaleX="183828" custRadScaleRad="119720" custRadScaleInc="858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4D1354-6F33-438D-A9BE-E42A751BF220}" type="pres">
      <dgm:prSet presAssocID="{B33C36E3-59CA-4FF9-8D0C-197F79F58F4A}" presName="Name9" presStyleLbl="parChTrans1D2" presStyleIdx="2" presStyleCnt="13"/>
      <dgm:spPr/>
      <dgm:t>
        <a:bodyPr/>
        <a:lstStyle/>
        <a:p>
          <a:endParaRPr lang="en-GB"/>
        </a:p>
      </dgm:t>
    </dgm:pt>
    <dgm:pt modelId="{C28F0C91-65C6-4E6A-979E-4F7FD62D1858}" type="pres">
      <dgm:prSet presAssocID="{B33C36E3-59CA-4FF9-8D0C-197F79F58F4A}" presName="connTx" presStyleLbl="parChTrans1D2" presStyleIdx="2" presStyleCnt="13"/>
      <dgm:spPr/>
      <dgm:t>
        <a:bodyPr/>
        <a:lstStyle/>
        <a:p>
          <a:endParaRPr lang="en-GB"/>
        </a:p>
      </dgm:t>
    </dgm:pt>
    <dgm:pt modelId="{B9FBF764-2506-4F63-BD47-69A22D2FF33E}" type="pres">
      <dgm:prSet presAssocID="{9E27CE54-44A1-4506-BFFF-9D762A1CB44D}" presName="node" presStyleLbl="node1" presStyleIdx="2" presStyleCnt="13" custScaleX="275274" custScaleY="129019" custRadScaleRad="126397" custRadScaleInc="1020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0D26B1-7934-4C6A-BEFD-B100BF2CFFAD}" type="pres">
      <dgm:prSet presAssocID="{1746DFCF-3930-4C7C-BF59-FF4880BECCFD}" presName="Name9" presStyleLbl="parChTrans1D2" presStyleIdx="3" presStyleCnt="13"/>
      <dgm:spPr/>
      <dgm:t>
        <a:bodyPr/>
        <a:lstStyle/>
        <a:p>
          <a:endParaRPr lang="en-GB"/>
        </a:p>
      </dgm:t>
    </dgm:pt>
    <dgm:pt modelId="{7A035FC8-7458-44E7-A040-C87EA3D8236B}" type="pres">
      <dgm:prSet presAssocID="{1746DFCF-3930-4C7C-BF59-FF4880BECCFD}" presName="connTx" presStyleLbl="parChTrans1D2" presStyleIdx="3" presStyleCnt="13"/>
      <dgm:spPr/>
      <dgm:t>
        <a:bodyPr/>
        <a:lstStyle/>
        <a:p>
          <a:endParaRPr lang="en-GB"/>
        </a:p>
      </dgm:t>
    </dgm:pt>
    <dgm:pt modelId="{DD63F18B-BF79-4244-A223-861D619FA0FA}" type="pres">
      <dgm:prSet presAssocID="{62F8DB00-8495-4D70-A29E-D7910A7B1E78}" presName="node" presStyleLbl="node1" presStyleIdx="3" presStyleCnt="13" custScaleX="257336" custScaleY="122700" custRadScaleRad="121176" custRadScaleInc="704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930748-D370-4AFB-A0C1-10F4B1CAA1FB}" type="pres">
      <dgm:prSet presAssocID="{6CADA88E-2806-4313-A162-208CEF3C0603}" presName="Name9" presStyleLbl="parChTrans1D2" presStyleIdx="4" presStyleCnt="13"/>
      <dgm:spPr/>
      <dgm:t>
        <a:bodyPr/>
        <a:lstStyle/>
        <a:p>
          <a:endParaRPr lang="en-GB"/>
        </a:p>
      </dgm:t>
    </dgm:pt>
    <dgm:pt modelId="{BCF50060-16C3-423F-8638-6C6173E4096E}" type="pres">
      <dgm:prSet presAssocID="{6CADA88E-2806-4313-A162-208CEF3C0603}" presName="connTx" presStyleLbl="parChTrans1D2" presStyleIdx="4" presStyleCnt="13"/>
      <dgm:spPr/>
      <dgm:t>
        <a:bodyPr/>
        <a:lstStyle/>
        <a:p>
          <a:endParaRPr lang="en-GB"/>
        </a:p>
      </dgm:t>
    </dgm:pt>
    <dgm:pt modelId="{C697694F-B5AB-4777-9179-E952E1B6EE29}" type="pres">
      <dgm:prSet presAssocID="{24906B28-496D-4987-9FC0-03DB1A8B040A}" presName="node" presStyleLbl="node1" presStyleIdx="4" presStyleCnt="13" custScaleX="233394" custRadScaleRad="127631" custRadScaleInc="199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0E9F96-0573-4F6C-A4C0-F594DB3A42A9}" type="pres">
      <dgm:prSet presAssocID="{74EEDDC3-1DBC-4B65-9F42-3383671F82C5}" presName="Name9" presStyleLbl="parChTrans1D2" presStyleIdx="5" presStyleCnt="13"/>
      <dgm:spPr/>
      <dgm:t>
        <a:bodyPr/>
        <a:lstStyle/>
        <a:p>
          <a:endParaRPr lang="en-GB"/>
        </a:p>
      </dgm:t>
    </dgm:pt>
    <dgm:pt modelId="{E509FAD8-A459-46A9-80D6-2EFB146C0EF5}" type="pres">
      <dgm:prSet presAssocID="{74EEDDC3-1DBC-4B65-9F42-3383671F82C5}" presName="connTx" presStyleLbl="parChTrans1D2" presStyleIdx="5" presStyleCnt="13"/>
      <dgm:spPr/>
      <dgm:t>
        <a:bodyPr/>
        <a:lstStyle/>
        <a:p>
          <a:endParaRPr lang="en-GB"/>
        </a:p>
      </dgm:t>
    </dgm:pt>
    <dgm:pt modelId="{46F1B926-D8CC-4D95-BE87-A56829FA4A50}" type="pres">
      <dgm:prSet presAssocID="{95A70082-FD15-49C2-80F9-3DAE9DD2C623}" presName="node" presStyleLbl="node1" presStyleIdx="5" presStyleCnt="13" custScaleX="207385" custRadScaleRad="131436" custRadScaleInc="-323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C58375-27D2-4487-9627-A7863442BBDD}" type="pres">
      <dgm:prSet presAssocID="{5F7C89CE-B20A-42E3-82EF-8BDF82FFE93F}" presName="Name9" presStyleLbl="parChTrans1D2" presStyleIdx="6" presStyleCnt="13"/>
      <dgm:spPr/>
      <dgm:t>
        <a:bodyPr/>
        <a:lstStyle/>
        <a:p>
          <a:endParaRPr lang="en-GB"/>
        </a:p>
      </dgm:t>
    </dgm:pt>
    <dgm:pt modelId="{C1B31074-3077-4D33-8569-2DB1D6617382}" type="pres">
      <dgm:prSet presAssocID="{5F7C89CE-B20A-42E3-82EF-8BDF82FFE93F}" presName="connTx" presStyleLbl="parChTrans1D2" presStyleIdx="6" presStyleCnt="13"/>
      <dgm:spPr/>
      <dgm:t>
        <a:bodyPr/>
        <a:lstStyle/>
        <a:p>
          <a:endParaRPr lang="en-GB"/>
        </a:p>
      </dgm:t>
    </dgm:pt>
    <dgm:pt modelId="{5295EE2E-CF31-43AA-85DF-88883A62A35C}" type="pres">
      <dgm:prSet presAssocID="{603B763B-6C5A-45C7-9022-CBBA5E924048}" presName="node" presStyleLbl="node1" presStyleIdx="6" presStyleCnt="13" custScaleX="229026" custScaleY="157077" custRadScaleRad="98487" custRadScaleInc="596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062B49-423D-49F8-A936-D4B8A45BB908}" type="pres">
      <dgm:prSet presAssocID="{EF98B862-2737-4A2C-AE7E-FEBD7B826FFE}" presName="Name9" presStyleLbl="parChTrans1D2" presStyleIdx="7" presStyleCnt="13"/>
      <dgm:spPr/>
      <dgm:t>
        <a:bodyPr/>
        <a:lstStyle/>
        <a:p>
          <a:endParaRPr lang="en-GB"/>
        </a:p>
      </dgm:t>
    </dgm:pt>
    <dgm:pt modelId="{B1AF2147-E4BD-4EBB-B3E5-B25A98083603}" type="pres">
      <dgm:prSet presAssocID="{EF98B862-2737-4A2C-AE7E-FEBD7B826FFE}" presName="connTx" presStyleLbl="parChTrans1D2" presStyleIdx="7" presStyleCnt="13"/>
      <dgm:spPr/>
      <dgm:t>
        <a:bodyPr/>
        <a:lstStyle/>
        <a:p>
          <a:endParaRPr lang="en-GB"/>
        </a:p>
      </dgm:t>
    </dgm:pt>
    <dgm:pt modelId="{2157D77C-95D4-4FCB-9371-E3ACAFA6D6B1}" type="pres">
      <dgm:prSet presAssocID="{02A4674C-39DA-4B1D-B0E3-AA7842142B35}" presName="node" presStyleLbl="node1" presStyleIdx="7" presStyleCnt="13" custScaleX="210581" custRadScaleRad="126398" custRadScaleInc="1717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41D00C-0A4B-47A8-A518-13D807CB8C72}" type="pres">
      <dgm:prSet presAssocID="{2B76A31B-4491-48C8-A182-BE9B369F0020}" presName="Name9" presStyleLbl="parChTrans1D2" presStyleIdx="8" presStyleCnt="13"/>
      <dgm:spPr/>
      <dgm:t>
        <a:bodyPr/>
        <a:lstStyle/>
        <a:p>
          <a:endParaRPr lang="en-GB"/>
        </a:p>
      </dgm:t>
    </dgm:pt>
    <dgm:pt modelId="{CF6F2BC1-3137-403D-9FE6-C124848BE17C}" type="pres">
      <dgm:prSet presAssocID="{2B76A31B-4491-48C8-A182-BE9B369F0020}" presName="connTx" presStyleLbl="parChTrans1D2" presStyleIdx="8" presStyleCnt="13"/>
      <dgm:spPr/>
      <dgm:t>
        <a:bodyPr/>
        <a:lstStyle/>
        <a:p>
          <a:endParaRPr lang="en-GB"/>
        </a:p>
      </dgm:t>
    </dgm:pt>
    <dgm:pt modelId="{59496713-2BFF-44EC-9BBD-679C501D5F42}" type="pres">
      <dgm:prSet presAssocID="{931D3A66-824B-434A-A6ED-C4F5CE771ED2}" presName="node" presStyleLbl="node1" presStyleIdx="8" presStyleCnt="13" custScaleX="201586" custRadScaleRad="134279" custRadScaleInc="1381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509E6E-2B5B-4E4B-844E-22A79BEA41C5}" type="pres">
      <dgm:prSet presAssocID="{B54A15F5-6B14-4126-B417-E0566442DE2F}" presName="Name9" presStyleLbl="parChTrans1D2" presStyleIdx="9" presStyleCnt="13"/>
      <dgm:spPr/>
      <dgm:t>
        <a:bodyPr/>
        <a:lstStyle/>
        <a:p>
          <a:endParaRPr lang="en-GB"/>
        </a:p>
      </dgm:t>
    </dgm:pt>
    <dgm:pt modelId="{1D9C5DE8-DDB9-4335-B7CE-2516A85D7BB8}" type="pres">
      <dgm:prSet presAssocID="{B54A15F5-6B14-4126-B417-E0566442DE2F}" presName="connTx" presStyleLbl="parChTrans1D2" presStyleIdx="9" presStyleCnt="13"/>
      <dgm:spPr/>
      <dgm:t>
        <a:bodyPr/>
        <a:lstStyle/>
        <a:p>
          <a:endParaRPr lang="en-GB"/>
        </a:p>
      </dgm:t>
    </dgm:pt>
    <dgm:pt modelId="{749B8DA7-0F48-435D-A03F-A9BE345BACD5}" type="pres">
      <dgm:prSet presAssocID="{5175782F-B15D-4F37-A0E5-8D835C8329EB}" presName="node" presStyleLbl="node1" presStyleIdx="9" presStyleCnt="13" custScaleX="208867" custRadScaleRad="132934" custRadScaleInc="666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C5A307-B0B2-4583-88F6-DC984A6D9267}" type="pres">
      <dgm:prSet presAssocID="{9891114B-EF93-4E4E-9E40-4AFC20DABDFB}" presName="Name9" presStyleLbl="parChTrans1D2" presStyleIdx="10" presStyleCnt="13"/>
      <dgm:spPr/>
      <dgm:t>
        <a:bodyPr/>
        <a:lstStyle/>
        <a:p>
          <a:endParaRPr lang="en-GB"/>
        </a:p>
      </dgm:t>
    </dgm:pt>
    <dgm:pt modelId="{9DFE5379-A4DC-4D8D-AF87-427600BF7ECE}" type="pres">
      <dgm:prSet presAssocID="{9891114B-EF93-4E4E-9E40-4AFC20DABDFB}" presName="connTx" presStyleLbl="parChTrans1D2" presStyleIdx="10" presStyleCnt="13"/>
      <dgm:spPr/>
      <dgm:t>
        <a:bodyPr/>
        <a:lstStyle/>
        <a:p>
          <a:endParaRPr lang="en-GB"/>
        </a:p>
      </dgm:t>
    </dgm:pt>
    <dgm:pt modelId="{3034F9C6-9589-4551-BC6E-C3C4663A7D00}" type="pres">
      <dgm:prSet presAssocID="{062471C3-BA16-47D6-9647-A3AADA65E740}" presName="node" presStyleLbl="node1" presStyleIdx="10" presStyleCnt="13" custScaleX="219755" custRadScaleRad="95889" custRadScaleInc="-89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B29497-0F64-4E72-AD39-25B91CF1A98F}" type="pres">
      <dgm:prSet presAssocID="{E85A39E0-6417-44A8-8563-BDC806F29F70}" presName="Name9" presStyleLbl="parChTrans1D2" presStyleIdx="11" presStyleCnt="13"/>
      <dgm:spPr/>
      <dgm:t>
        <a:bodyPr/>
        <a:lstStyle/>
        <a:p>
          <a:endParaRPr lang="en-GB"/>
        </a:p>
      </dgm:t>
    </dgm:pt>
    <dgm:pt modelId="{1E709A8B-5F77-4EB9-80EE-DE2EBEC0D7CD}" type="pres">
      <dgm:prSet presAssocID="{E85A39E0-6417-44A8-8563-BDC806F29F70}" presName="connTx" presStyleLbl="parChTrans1D2" presStyleIdx="11" presStyleCnt="13"/>
      <dgm:spPr/>
      <dgm:t>
        <a:bodyPr/>
        <a:lstStyle/>
        <a:p>
          <a:endParaRPr lang="en-GB"/>
        </a:p>
      </dgm:t>
    </dgm:pt>
    <dgm:pt modelId="{E1892DFE-B6FC-4114-B437-9D8C98DDBE7A}" type="pres">
      <dgm:prSet presAssocID="{3E13BCD5-D411-466C-B48F-8FFE0F53DB57}" presName="node" presStyleLbl="node1" presStyleIdx="11" presStyleCnt="13" custScaleX="193926" custRadScaleRad="129536" custRadScaleInc="-95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A4AE02-95AC-425D-9893-2244306BFEFF}" type="pres">
      <dgm:prSet presAssocID="{DD08FE2B-F44B-4CC7-86AA-0975BF92CE37}" presName="Name9" presStyleLbl="parChTrans1D2" presStyleIdx="12" presStyleCnt="13"/>
      <dgm:spPr/>
      <dgm:t>
        <a:bodyPr/>
        <a:lstStyle/>
        <a:p>
          <a:endParaRPr lang="en-GB"/>
        </a:p>
      </dgm:t>
    </dgm:pt>
    <dgm:pt modelId="{34BCC9D3-4059-4E81-983C-85B5B82F5BA0}" type="pres">
      <dgm:prSet presAssocID="{DD08FE2B-F44B-4CC7-86AA-0975BF92CE37}" presName="connTx" presStyleLbl="parChTrans1D2" presStyleIdx="12" presStyleCnt="13"/>
      <dgm:spPr/>
      <dgm:t>
        <a:bodyPr/>
        <a:lstStyle/>
        <a:p>
          <a:endParaRPr lang="en-GB"/>
        </a:p>
      </dgm:t>
    </dgm:pt>
    <dgm:pt modelId="{A93B9A6D-7961-4789-8E63-AC137B6A058F}" type="pres">
      <dgm:prSet presAssocID="{D270C4A8-865C-466A-9A59-6E49AC3050AF}" presName="node" presStyleLbl="node1" presStyleIdx="12" presStyleCnt="13" custScaleX="315712" custScaleY="117310" custRadScaleRad="130992" custRadScaleInc="-139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2A69D37-C0E8-4D2D-B67E-AF9C3EBFF4EF}" type="presOf" srcId="{EF98B862-2737-4A2C-AE7E-FEBD7B826FFE}" destId="{B1AF2147-E4BD-4EBB-B3E5-B25A98083603}" srcOrd="1" destOrd="0" presId="urn:microsoft.com/office/officeart/2005/8/layout/radial1"/>
    <dgm:cxn modelId="{ACA4285E-39BC-4CEA-A0FA-7902B34D90B0}" type="presOf" srcId="{5F7C89CE-B20A-42E3-82EF-8BDF82FFE93F}" destId="{C1B31074-3077-4D33-8569-2DB1D6617382}" srcOrd="1" destOrd="0" presId="urn:microsoft.com/office/officeart/2005/8/layout/radial1"/>
    <dgm:cxn modelId="{1468AA37-CE7C-4EB9-8845-189C0773510A}" type="presOf" srcId="{9891114B-EF93-4E4E-9E40-4AFC20DABDFB}" destId="{2AC5A307-B0B2-4583-88F6-DC984A6D9267}" srcOrd="0" destOrd="0" presId="urn:microsoft.com/office/officeart/2005/8/layout/radial1"/>
    <dgm:cxn modelId="{D4400E1B-080E-4DE0-9EFF-52984D057CE9}" type="presOf" srcId="{5F7C89CE-B20A-42E3-82EF-8BDF82FFE93F}" destId="{10C58375-27D2-4487-9627-A7863442BBDD}" srcOrd="0" destOrd="0" presId="urn:microsoft.com/office/officeart/2005/8/layout/radial1"/>
    <dgm:cxn modelId="{6F8F811D-1967-4123-8D5D-034690F1F28B}" srcId="{CEF0F929-A7BB-4BB2-83B1-1D0147DBE2F2}" destId="{95A70082-FD15-49C2-80F9-3DAE9DD2C623}" srcOrd="5" destOrd="0" parTransId="{74EEDDC3-1DBC-4B65-9F42-3383671F82C5}" sibTransId="{CA423058-4324-406F-B7D5-860D4A78C927}"/>
    <dgm:cxn modelId="{D3B438C3-71E4-43F7-8049-DA9AE2111CEF}" type="presOf" srcId="{24906B28-496D-4987-9FC0-03DB1A8B040A}" destId="{C697694F-B5AB-4777-9179-E952E1B6EE29}" srcOrd="0" destOrd="0" presId="urn:microsoft.com/office/officeart/2005/8/layout/radial1"/>
    <dgm:cxn modelId="{FB1E0CA8-0B0A-4776-9ED2-631DEF86E276}" type="presOf" srcId="{6CADA88E-2806-4313-A162-208CEF3C0603}" destId="{BCF50060-16C3-423F-8638-6C6173E4096E}" srcOrd="1" destOrd="0" presId="urn:microsoft.com/office/officeart/2005/8/layout/radial1"/>
    <dgm:cxn modelId="{7A3C951E-C889-4BBC-B736-CF92B8EFC220}" srcId="{CEF0F929-A7BB-4BB2-83B1-1D0147DBE2F2}" destId="{02A4674C-39DA-4B1D-B0E3-AA7842142B35}" srcOrd="7" destOrd="0" parTransId="{EF98B862-2737-4A2C-AE7E-FEBD7B826FFE}" sibTransId="{72848423-857E-48AD-8D6F-C4733DA50C28}"/>
    <dgm:cxn modelId="{C3715333-EC23-47B4-BD88-43650D7B46EA}" srcId="{CEF0F929-A7BB-4BB2-83B1-1D0147DBE2F2}" destId="{5175782F-B15D-4F37-A0E5-8D835C8329EB}" srcOrd="9" destOrd="0" parTransId="{B54A15F5-6B14-4126-B417-E0566442DE2F}" sibTransId="{A5491097-B344-4028-AE1E-57C6BDF305D0}"/>
    <dgm:cxn modelId="{C867D158-3580-476A-8803-F21EA5FC31C6}" type="presOf" srcId="{3E13BCD5-D411-466C-B48F-8FFE0F53DB57}" destId="{E1892DFE-B6FC-4114-B437-9D8C98DDBE7A}" srcOrd="0" destOrd="0" presId="urn:microsoft.com/office/officeart/2005/8/layout/radial1"/>
    <dgm:cxn modelId="{117EE3C6-500F-40C6-8DE0-FB447E609A25}" type="presOf" srcId="{EF98B862-2737-4A2C-AE7E-FEBD7B826FFE}" destId="{8C062B49-423D-49F8-A936-D4B8A45BB908}" srcOrd="0" destOrd="0" presId="urn:microsoft.com/office/officeart/2005/8/layout/radial1"/>
    <dgm:cxn modelId="{A098942F-F42E-41CA-8D33-AEAA6E3F8823}" type="presOf" srcId="{2B76A31B-4491-48C8-A182-BE9B369F0020}" destId="{6C41D00C-0A4B-47A8-A518-13D807CB8C72}" srcOrd="0" destOrd="0" presId="urn:microsoft.com/office/officeart/2005/8/layout/radial1"/>
    <dgm:cxn modelId="{C0093789-FB11-468C-B856-2380F2200988}" type="presOf" srcId="{DD08FE2B-F44B-4CC7-86AA-0975BF92CE37}" destId="{2BA4AE02-95AC-425D-9893-2244306BFEFF}" srcOrd="0" destOrd="0" presId="urn:microsoft.com/office/officeart/2005/8/layout/radial1"/>
    <dgm:cxn modelId="{C3ED68DB-9D08-402F-B4FA-015F4BF893EF}" type="presOf" srcId="{1746DFCF-3930-4C7C-BF59-FF4880BECCFD}" destId="{7A035FC8-7458-44E7-A040-C87EA3D8236B}" srcOrd="1" destOrd="0" presId="urn:microsoft.com/office/officeart/2005/8/layout/radial1"/>
    <dgm:cxn modelId="{DB65602F-504A-442D-A764-116FAA2185E6}" srcId="{CEF0F929-A7BB-4BB2-83B1-1D0147DBE2F2}" destId="{62F8DB00-8495-4D70-A29E-D7910A7B1E78}" srcOrd="3" destOrd="0" parTransId="{1746DFCF-3930-4C7C-BF59-FF4880BECCFD}" sibTransId="{464F3F0F-95D2-410A-935F-06B41F7F0DEE}"/>
    <dgm:cxn modelId="{DCF61217-A0C4-4D6E-B8A7-FF4C7AF038DF}" srcId="{CEF0F929-A7BB-4BB2-83B1-1D0147DBE2F2}" destId="{D270C4A8-865C-466A-9A59-6E49AC3050AF}" srcOrd="12" destOrd="0" parTransId="{DD08FE2B-F44B-4CC7-86AA-0975BF92CE37}" sibTransId="{B7BFFDC0-D1FD-4C55-9736-39A13E860484}"/>
    <dgm:cxn modelId="{AF554C15-417C-43AB-8C0B-6C7949027176}" type="presOf" srcId="{931D3A66-824B-434A-A6ED-C4F5CE771ED2}" destId="{59496713-2BFF-44EC-9BBD-679C501D5F42}" srcOrd="0" destOrd="0" presId="urn:microsoft.com/office/officeart/2005/8/layout/radial1"/>
    <dgm:cxn modelId="{BC9BA6A2-7EBE-4233-9F25-B773FF83ADD0}" type="presOf" srcId="{1746DFCF-3930-4C7C-BF59-FF4880BECCFD}" destId="{6A0D26B1-7934-4C6A-BEFD-B100BF2CFFAD}" srcOrd="0" destOrd="0" presId="urn:microsoft.com/office/officeart/2005/8/layout/radial1"/>
    <dgm:cxn modelId="{0E15A759-576E-40FB-9079-190396FAEC61}" type="presOf" srcId="{B54A15F5-6B14-4126-B417-E0566442DE2F}" destId="{1D9C5DE8-DDB9-4335-B7CE-2516A85D7BB8}" srcOrd="1" destOrd="0" presId="urn:microsoft.com/office/officeart/2005/8/layout/radial1"/>
    <dgm:cxn modelId="{82512282-32AD-4CB7-8A1E-9CDCEDBCAFC3}" srcId="{CEF0F929-A7BB-4BB2-83B1-1D0147DBE2F2}" destId="{062471C3-BA16-47D6-9647-A3AADA65E740}" srcOrd="10" destOrd="0" parTransId="{9891114B-EF93-4E4E-9E40-4AFC20DABDFB}" sibTransId="{7ECE6F2F-4136-4609-BE34-38C2B8537CCA}"/>
    <dgm:cxn modelId="{22627273-EADE-47CA-B42C-DE4740AEB5EF}" type="presOf" srcId="{A74472BB-DADB-4038-A93F-08556B90C077}" destId="{D8A9FFFF-2703-447C-8AE1-4BFB68B385DA}" srcOrd="0" destOrd="0" presId="urn:microsoft.com/office/officeart/2005/8/layout/radial1"/>
    <dgm:cxn modelId="{872FCE84-4CE3-4D08-A52C-BF4C3C1E2932}" type="presOf" srcId="{B2C57F82-7A96-442D-A9E4-250834524B73}" destId="{4675EEFB-41AC-4F73-A6FC-67A8035F2161}" srcOrd="1" destOrd="0" presId="urn:microsoft.com/office/officeart/2005/8/layout/radial1"/>
    <dgm:cxn modelId="{2C66454E-90BD-4135-8C89-0020A9D25B43}" srcId="{CEF0F929-A7BB-4BB2-83B1-1D0147DBE2F2}" destId="{603B763B-6C5A-45C7-9022-CBBA5E924048}" srcOrd="6" destOrd="0" parTransId="{5F7C89CE-B20A-42E3-82EF-8BDF82FFE93F}" sibTransId="{A5BF2C69-07CF-4FDB-8960-C225E113C75E}"/>
    <dgm:cxn modelId="{C2702916-C5BC-4371-AA08-0B152B713D9A}" type="presOf" srcId="{02A4674C-39DA-4B1D-B0E3-AA7842142B35}" destId="{2157D77C-95D4-4FCB-9371-E3ACAFA6D6B1}" srcOrd="0" destOrd="0" presId="urn:microsoft.com/office/officeart/2005/8/layout/radial1"/>
    <dgm:cxn modelId="{653E4FC4-9AC6-4E29-9F2D-65FF1944687C}" type="presOf" srcId="{6CADA88E-2806-4313-A162-208CEF3C0603}" destId="{31930748-D370-4AFB-A0C1-10F4B1CAA1FB}" srcOrd="0" destOrd="0" presId="urn:microsoft.com/office/officeart/2005/8/layout/radial1"/>
    <dgm:cxn modelId="{6C5B35DE-5F0D-44CD-8DB2-771C1D6863F1}" srcId="{B06FE673-1FE6-48A2-A519-7B37B2082743}" destId="{CEF0F929-A7BB-4BB2-83B1-1D0147DBE2F2}" srcOrd="0" destOrd="0" parTransId="{970D084A-FBDF-401C-9AFA-C06BA5F19034}" sibTransId="{177E3F9A-8D1A-4D06-81FD-35F10FE0DEBC}"/>
    <dgm:cxn modelId="{0B5E11B0-9C18-4DE7-84E0-FBEA1E59D8CF}" type="presOf" srcId="{062471C3-BA16-47D6-9647-A3AADA65E740}" destId="{3034F9C6-9589-4551-BC6E-C3C4663A7D00}" srcOrd="0" destOrd="0" presId="urn:microsoft.com/office/officeart/2005/8/layout/radial1"/>
    <dgm:cxn modelId="{2E91D901-03AA-4AFF-99B8-A52E34B6D47F}" type="presOf" srcId="{B2C57F82-7A96-442D-A9E4-250834524B73}" destId="{1D195B10-F7E7-4C25-AC16-8C4AD8D0431B}" srcOrd="0" destOrd="0" presId="urn:microsoft.com/office/officeart/2005/8/layout/radial1"/>
    <dgm:cxn modelId="{440FEAA2-C245-46AF-88BE-2E4F0C783581}" srcId="{CEF0F929-A7BB-4BB2-83B1-1D0147DBE2F2}" destId="{A74472BB-DADB-4038-A93F-08556B90C077}" srcOrd="1" destOrd="0" parTransId="{3F92E023-E030-4BEF-BE5C-74FA5E7ED6E7}" sibTransId="{F9140489-02F7-437F-86D0-6A965BBF159D}"/>
    <dgm:cxn modelId="{C91F3862-449C-40B3-BB84-EB26B3AC3C2D}" type="presOf" srcId="{E85A39E0-6417-44A8-8563-BDC806F29F70}" destId="{CBB29497-0F64-4E72-AD39-25B91CF1A98F}" srcOrd="0" destOrd="0" presId="urn:microsoft.com/office/officeart/2005/8/layout/radial1"/>
    <dgm:cxn modelId="{9F4DFB1F-1944-4200-9F6A-537786A2C667}" type="presOf" srcId="{3F92E023-E030-4BEF-BE5C-74FA5E7ED6E7}" destId="{9007BF04-CFBB-4251-B25C-D0215F1140E3}" srcOrd="0" destOrd="0" presId="urn:microsoft.com/office/officeart/2005/8/layout/radial1"/>
    <dgm:cxn modelId="{0C1FF103-FE2E-46DF-B043-3431DE6757A4}" type="presOf" srcId="{74EEDDC3-1DBC-4B65-9F42-3383671F82C5}" destId="{E509FAD8-A459-46A9-80D6-2EFB146C0EF5}" srcOrd="1" destOrd="0" presId="urn:microsoft.com/office/officeart/2005/8/layout/radial1"/>
    <dgm:cxn modelId="{BA1E2570-9365-484B-B9EA-91B8C7A728D6}" type="presOf" srcId="{2B76A31B-4491-48C8-A182-BE9B369F0020}" destId="{CF6F2BC1-3137-403D-9FE6-C124848BE17C}" srcOrd="1" destOrd="0" presId="urn:microsoft.com/office/officeart/2005/8/layout/radial1"/>
    <dgm:cxn modelId="{922FC242-1B2E-4E3B-BAC2-B21E5F8981D9}" type="presOf" srcId="{B06FE673-1FE6-48A2-A519-7B37B2082743}" destId="{E1241E87-D3E2-4506-9A88-7A7F9FCA9383}" srcOrd="0" destOrd="0" presId="urn:microsoft.com/office/officeart/2005/8/layout/radial1"/>
    <dgm:cxn modelId="{BB597902-6135-4866-8342-C9AB96304EBA}" srcId="{CEF0F929-A7BB-4BB2-83B1-1D0147DBE2F2}" destId="{3E13BCD5-D411-466C-B48F-8FFE0F53DB57}" srcOrd="11" destOrd="0" parTransId="{E85A39E0-6417-44A8-8563-BDC806F29F70}" sibTransId="{1AD0BB10-24AD-4E75-85DB-49CE88DB2BD4}"/>
    <dgm:cxn modelId="{4E12C034-686B-40ED-921D-B68C415A8ED8}" type="presOf" srcId="{3F92E023-E030-4BEF-BE5C-74FA5E7ED6E7}" destId="{E8CC1B7D-3DF0-4E2C-BEB2-95FEF7C4682C}" srcOrd="1" destOrd="0" presId="urn:microsoft.com/office/officeart/2005/8/layout/radial1"/>
    <dgm:cxn modelId="{CDC105B1-D2AB-498C-B1DB-F2D881A086F3}" srcId="{CEF0F929-A7BB-4BB2-83B1-1D0147DBE2F2}" destId="{931D3A66-824B-434A-A6ED-C4F5CE771ED2}" srcOrd="8" destOrd="0" parTransId="{2B76A31B-4491-48C8-A182-BE9B369F0020}" sibTransId="{D9A7EC95-61DB-4028-A980-F9AD538B568D}"/>
    <dgm:cxn modelId="{FCF1D815-C958-4033-9164-43254052D94D}" srcId="{CEF0F929-A7BB-4BB2-83B1-1D0147DBE2F2}" destId="{24906B28-496D-4987-9FC0-03DB1A8B040A}" srcOrd="4" destOrd="0" parTransId="{6CADA88E-2806-4313-A162-208CEF3C0603}" sibTransId="{8495BBE0-03FE-4A65-92F7-69D451AE2A4D}"/>
    <dgm:cxn modelId="{6DD567D2-2DED-4113-B1D3-C187043B8D88}" type="presOf" srcId="{B54A15F5-6B14-4126-B417-E0566442DE2F}" destId="{23509E6E-2B5B-4E4B-844E-22A79BEA41C5}" srcOrd="0" destOrd="0" presId="urn:microsoft.com/office/officeart/2005/8/layout/radial1"/>
    <dgm:cxn modelId="{5C3EFCC8-87A2-4D43-9933-A30588A55FD3}" srcId="{CEF0F929-A7BB-4BB2-83B1-1D0147DBE2F2}" destId="{310FD38F-00F1-4FF9-877B-1BF5788724D1}" srcOrd="0" destOrd="0" parTransId="{B2C57F82-7A96-442D-A9E4-250834524B73}" sibTransId="{23599CCC-ED73-429E-A98F-C9726A171138}"/>
    <dgm:cxn modelId="{190E8672-0A41-49F6-BC80-00520994195B}" type="presOf" srcId="{9891114B-EF93-4E4E-9E40-4AFC20DABDFB}" destId="{9DFE5379-A4DC-4D8D-AF87-427600BF7ECE}" srcOrd="1" destOrd="0" presId="urn:microsoft.com/office/officeart/2005/8/layout/radial1"/>
    <dgm:cxn modelId="{352E49D0-14EF-4AC1-BF5D-578B007338F4}" type="presOf" srcId="{CEF0F929-A7BB-4BB2-83B1-1D0147DBE2F2}" destId="{C0851F7F-6FA8-4FD2-8BAD-0CDCF3ADCD7A}" srcOrd="0" destOrd="0" presId="urn:microsoft.com/office/officeart/2005/8/layout/radial1"/>
    <dgm:cxn modelId="{8151D625-15EF-477A-BB79-7352599DA902}" type="presOf" srcId="{5175782F-B15D-4F37-A0E5-8D835C8329EB}" destId="{749B8DA7-0F48-435D-A03F-A9BE345BACD5}" srcOrd="0" destOrd="0" presId="urn:microsoft.com/office/officeart/2005/8/layout/radial1"/>
    <dgm:cxn modelId="{A13FB562-0C78-493A-AD4E-0504EDDDDB54}" type="presOf" srcId="{E85A39E0-6417-44A8-8563-BDC806F29F70}" destId="{1E709A8B-5F77-4EB9-80EE-DE2EBEC0D7CD}" srcOrd="1" destOrd="0" presId="urn:microsoft.com/office/officeart/2005/8/layout/radial1"/>
    <dgm:cxn modelId="{7C70BA28-6287-42B3-9F2E-3D27AB97E2D1}" type="presOf" srcId="{B33C36E3-59CA-4FF9-8D0C-197F79F58F4A}" destId="{EB4D1354-6F33-438D-A9BE-E42A751BF220}" srcOrd="0" destOrd="0" presId="urn:microsoft.com/office/officeart/2005/8/layout/radial1"/>
    <dgm:cxn modelId="{1F762FF3-2B3C-439D-8E84-B63C437EBDC8}" type="presOf" srcId="{74EEDDC3-1DBC-4B65-9F42-3383671F82C5}" destId="{F80E9F96-0573-4F6C-A4C0-F594DB3A42A9}" srcOrd="0" destOrd="0" presId="urn:microsoft.com/office/officeart/2005/8/layout/radial1"/>
    <dgm:cxn modelId="{B9FAFDD0-F489-48B5-A1E0-09AC090AB5F6}" type="presOf" srcId="{310FD38F-00F1-4FF9-877B-1BF5788724D1}" destId="{688A42E3-BF8B-4D14-A89B-3A1989BF8026}" srcOrd="0" destOrd="0" presId="urn:microsoft.com/office/officeart/2005/8/layout/radial1"/>
    <dgm:cxn modelId="{6E4209D7-E3D9-4510-B1AE-451F8D821D86}" type="presOf" srcId="{62F8DB00-8495-4D70-A29E-D7910A7B1E78}" destId="{DD63F18B-BF79-4244-A223-861D619FA0FA}" srcOrd="0" destOrd="0" presId="urn:microsoft.com/office/officeart/2005/8/layout/radial1"/>
    <dgm:cxn modelId="{A99F217B-3902-456B-A251-B77B53BF9ED0}" type="presOf" srcId="{95A70082-FD15-49C2-80F9-3DAE9DD2C623}" destId="{46F1B926-D8CC-4D95-BE87-A56829FA4A50}" srcOrd="0" destOrd="0" presId="urn:microsoft.com/office/officeart/2005/8/layout/radial1"/>
    <dgm:cxn modelId="{E8B5A5BC-474B-449D-9930-99B12FD6EA9A}" type="presOf" srcId="{DD08FE2B-F44B-4CC7-86AA-0975BF92CE37}" destId="{34BCC9D3-4059-4E81-983C-85B5B82F5BA0}" srcOrd="1" destOrd="0" presId="urn:microsoft.com/office/officeart/2005/8/layout/radial1"/>
    <dgm:cxn modelId="{566C1E1D-E726-4F3F-8E95-E1775EDF6AB3}" srcId="{CEF0F929-A7BB-4BB2-83B1-1D0147DBE2F2}" destId="{9E27CE54-44A1-4506-BFFF-9D762A1CB44D}" srcOrd="2" destOrd="0" parTransId="{B33C36E3-59CA-4FF9-8D0C-197F79F58F4A}" sibTransId="{3FEDF547-F48F-4DAC-9D60-542003AA9AB6}"/>
    <dgm:cxn modelId="{071223A5-43AB-49C0-B82B-F1F5F98DC40C}" type="presOf" srcId="{D270C4A8-865C-466A-9A59-6E49AC3050AF}" destId="{A93B9A6D-7961-4789-8E63-AC137B6A058F}" srcOrd="0" destOrd="0" presId="urn:microsoft.com/office/officeart/2005/8/layout/radial1"/>
    <dgm:cxn modelId="{38B74205-6A7F-4DEE-A7D2-083C231CF829}" type="presOf" srcId="{B33C36E3-59CA-4FF9-8D0C-197F79F58F4A}" destId="{C28F0C91-65C6-4E6A-979E-4F7FD62D1858}" srcOrd="1" destOrd="0" presId="urn:microsoft.com/office/officeart/2005/8/layout/radial1"/>
    <dgm:cxn modelId="{0888CC38-073F-4C96-8CF1-1818835BCD7D}" type="presOf" srcId="{9E27CE54-44A1-4506-BFFF-9D762A1CB44D}" destId="{B9FBF764-2506-4F63-BD47-69A22D2FF33E}" srcOrd="0" destOrd="0" presId="urn:microsoft.com/office/officeart/2005/8/layout/radial1"/>
    <dgm:cxn modelId="{8C45D51D-4FA6-4858-A927-54BB8D02B7B8}" type="presOf" srcId="{603B763B-6C5A-45C7-9022-CBBA5E924048}" destId="{5295EE2E-CF31-43AA-85DF-88883A62A35C}" srcOrd="0" destOrd="0" presId="urn:microsoft.com/office/officeart/2005/8/layout/radial1"/>
    <dgm:cxn modelId="{2DC2A8DD-DB82-4CC8-8CB4-1DB32B782E17}" type="presParOf" srcId="{E1241E87-D3E2-4506-9A88-7A7F9FCA9383}" destId="{C0851F7F-6FA8-4FD2-8BAD-0CDCF3ADCD7A}" srcOrd="0" destOrd="0" presId="urn:microsoft.com/office/officeart/2005/8/layout/radial1"/>
    <dgm:cxn modelId="{BE274838-7997-499E-8AD6-9EEDF04733A2}" type="presParOf" srcId="{E1241E87-D3E2-4506-9A88-7A7F9FCA9383}" destId="{1D195B10-F7E7-4C25-AC16-8C4AD8D0431B}" srcOrd="1" destOrd="0" presId="urn:microsoft.com/office/officeart/2005/8/layout/radial1"/>
    <dgm:cxn modelId="{16118E22-D65F-4C13-BC43-3536747133BD}" type="presParOf" srcId="{1D195B10-F7E7-4C25-AC16-8C4AD8D0431B}" destId="{4675EEFB-41AC-4F73-A6FC-67A8035F2161}" srcOrd="0" destOrd="0" presId="urn:microsoft.com/office/officeart/2005/8/layout/radial1"/>
    <dgm:cxn modelId="{9F08C135-A2C7-4238-A48F-3E6359702C9F}" type="presParOf" srcId="{E1241E87-D3E2-4506-9A88-7A7F9FCA9383}" destId="{688A42E3-BF8B-4D14-A89B-3A1989BF8026}" srcOrd="2" destOrd="0" presId="urn:microsoft.com/office/officeart/2005/8/layout/radial1"/>
    <dgm:cxn modelId="{E3DB6469-14EE-4CDE-B232-AD25E2079A5C}" type="presParOf" srcId="{E1241E87-D3E2-4506-9A88-7A7F9FCA9383}" destId="{9007BF04-CFBB-4251-B25C-D0215F1140E3}" srcOrd="3" destOrd="0" presId="urn:microsoft.com/office/officeart/2005/8/layout/radial1"/>
    <dgm:cxn modelId="{C4B8DD4A-BB59-40C3-8A39-73DB5536CA6F}" type="presParOf" srcId="{9007BF04-CFBB-4251-B25C-D0215F1140E3}" destId="{E8CC1B7D-3DF0-4E2C-BEB2-95FEF7C4682C}" srcOrd="0" destOrd="0" presId="urn:microsoft.com/office/officeart/2005/8/layout/radial1"/>
    <dgm:cxn modelId="{A6D30981-903E-47EF-8508-536C1BCE84E8}" type="presParOf" srcId="{E1241E87-D3E2-4506-9A88-7A7F9FCA9383}" destId="{D8A9FFFF-2703-447C-8AE1-4BFB68B385DA}" srcOrd="4" destOrd="0" presId="urn:microsoft.com/office/officeart/2005/8/layout/radial1"/>
    <dgm:cxn modelId="{1987773B-7ABB-4E7A-B997-E7777B1CA1A3}" type="presParOf" srcId="{E1241E87-D3E2-4506-9A88-7A7F9FCA9383}" destId="{EB4D1354-6F33-438D-A9BE-E42A751BF220}" srcOrd="5" destOrd="0" presId="urn:microsoft.com/office/officeart/2005/8/layout/radial1"/>
    <dgm:cxn modelId="{811E61A9-9564-4A93-AD1A-0B7454D746CF}" type="presParOf" srcId="{EB4D1354-6F33-438D-A9BE-E42A751BF220}" destId="{C28F0C91-65C6-4E6A-979E-4F7FD62D1858}" srcOrd="0" destOrd="0" presId="urn:microsoft.com/office/officeart/2005/8/layout/radial1"/>
    <dgm:cxn modelId="{B196AFE6-FFC9-4FA7-B28E-F60D4FDFFF25}" type="presParOf" srcId="{E1241E87-D3E2-4506-9A88-7A7F9FCA9383}" destId="{B9FBF764-2506-4F63-BD47-69A22D2FF33E}" srcOrd="6" destOrd="0" presId="urn:microsoft.com/office/officeart/2005/8/layout/radial1"/>
    <dgm:cxn modelId="{01FEDD26-04D8-456B-B6B4-51F02E3815D5}" type="presParOf" srcId="{E1241E87-D3E2-4506-9A88-7A7F9FCA9383}" destId="{6A0D26B1-7934-4C6A-BEFD-B100BF2CFFAD}" srcOrd="7" destOrd="0" presId="urn:microsoft.com/office/officeart/2005/8/layout/radial1"/>
    <dgm:cxn modelId="{AD4AAEB6-0C80-4461-894E-53EBC3812F04}" type="presParOf" srcId="{6A0D26B1-7934-4C6A-BEFD-B100BF2CFFAD}" destId="{7A035FC8-7458-44E7-A040-C87EA3D8236B}" srcOrd="0" destOrd="0" presId="urn:microsoft.com/office/officeart/2005/8/layout/radial1"/>
    <dgm:cxn modelId="{F8E2785C-DD7E-4980-B4ED-2B6FA3E39275}" type="presParOf" srcId="{E1241E87-D3E2-4506-9A88-7A7F9FCA9383}" destId="{DD63F18B-BF79-4244-A223-861D619FA0FA}" srcOrd="8" destOrd="0" presId="urn:microsoft.com/office/officeart/2005/8/layout/radial1"/>
    <dgm:cxn modelId="{F81024D3-CF8E-4F70-A2BF-79D5CFD238D9}" type="presParOf" srcId="{E1241E87-D3E2-4506-9A88-7A7F9FCA9383}" destId="{31930748-D370-4AFB-A0C1-10F4B1CAA1FB}" srcOrd="9" destOrd="0" presId="urn:microsoft.com/office/officeart/2005/8/layout/radial1"/>
    <dgm:cxn modelId="{02E3C7E9-9F78-47F3-9B6F-8DEDC9E6C8BB}" type="presParOf" srcId="{31930748-D370-4AFB-A0C1-10F4B1CAA1FB}" destId="{BCF50060-16C3-423F-8638-6C6173E4096E}" srcOrd="0" destOrd="0" presId="urn:microsoft.com/office/officeart/2005/8/layout/radial1"/>
    <dgm:cxn modelId="{5E342B58-55C5-4CC2-B26A-A31070030E87}" type="presParOf" srcId="{E1241E87-D3E2-4506-9A88-7A7F9FCA9383}" destId="{C697694F-B5AB-4777-9179-E952E1B6EE29}" srcOrd="10" destOrd="0" presId="urn:microsoft.com/office/officeart/2005/8/layout/radial1"/>
    <dgm:cxn modelId="{97C5FD7B-CD9A-4FDF-8997-D66F90A5C0D2}" type="presParOf" srcId="{E1241E87-D3E2-4506-9A88-7A7F9FCA9383}" destId="{F80E9F96-0573-4F6C-A4C0-F594DB3A42A9}" srcOrd="11" destOrd="0" presId="urn:microsoft.com/office/officeart/2005/8/layout/radial1"/>
    <dgm:cxn modelId="{888E44BA-446A-480A-8238-F8A8704AEFED}" type="presParOf" srcId="{F80E9F96-0573-4F6C-A4C0-F594DB3A42A9}" destId="{E509FAD8-A459-46A9-80D6-2EFB146C0EF5}" srcOrd="0" destOrd="0" presId="urn:microsoft.com/office/officeart/2005/8/layout/radial1"/>
    <dgm:cxn modelId="{41D2ECB8-1D44-41FB-B812-97BFF6CEAA9A}" type="presParOf" srcId="{E1241E87-D3E2-4506-9A88-7A7F9FCA9383}" destId="{46F1B926-D8CC-4D95-BE87-A56829FA4A50}" srcOrd="12" destOrd="0" presId="urn:microsoft.com/office/officeart/2005/8/layout/radial1"/>
    <dgm:cxn modelId="{7950190A-0040-4F52-8390-DD377CCA323B}" type="presParOf" srcId="{E1241E87-D3E2-4506-9A88-7A7F9FCA9383}" destId="{10C58375-27D2-4487-9627-A7863442BBDD}" srcOrd="13" destOrd="0" presId="urn:microsoft.com/office/officeart/2005/8/layout/radial1"/>
    <dgm:cxn modelId="{81F7A89C-6418-4A94-AA3C-627DC4A3674E}" type="presParOf" srcId="{10C58375-27D2-4487-9627-A7863442BBDD}" destId="{C1B31074-3077-4D33-8569-2DB1D6617382}" srcOrd="0" destOrd="0" presId="urn:microsoft.com/office/officeart/2005/8/layout/radial1"/>
    <dgm:cxn modelId="{D35A1D66-64E0-41E9-BA11-08276D0ACEF6}" type="presParOf" srcId="{E1241E87-D3E2-4506-9A88-7A7F9FCA9383}" destId="{5295EE2E-CF31-43AA-85DF-88883A62A35C}" srcOrd="14" destOrd="0" presId="urn:microsoft.com/office/officeart/2005/8/layout/radial1"/>
    <dgm:cxn modelId="{8AF44949-4A30-484A-A073-098B94B33232}" type="presParOf" srcId="{E1241E87-D3E2-4506-9A88-7A7F9FCA9383}" destId="{8C062B49-423D-49F8-A936-D4B8A45BB908}" srcOrd="15" destOrd="0" presId="urn:microsoft.com/office/officeart/2005/8/layout/radial1"/>
    <dgm:cxn modelId="{8207D79B-B148-4154-9B54-746898F074B2}" type="presParOf" srcId="{8C062B49-423D-49F8-A936-D4B8A45BB908}" destId="{B1AF2147-E4BD-4EBB-B3E5-B25A98083603}" srcOrd="0" destOrd="0" presId="urn:microsoft.com/office/officeart/2005/8/layout/radial1"/>
    <dgm:cxn modelId="{8E9AE445-298F-40D7-A305-C256B9707827}" type="presParOf" srcId="{E1241E87-D3E2-4506-9A88-7A7F9FCA9383}" destId="{2157D77C-95D4-4FCB-9371-E3ACAFA6D6B1}" srcOrd="16" destOrd="0" presId="urn:microsoft.com/office/officeart/2005/8/layout/radial1"/>
    <dgm:cxn modelId="{CE6B3D2D-6B0D-4D0A-8145-0B344D11D293}" type="presParOf" srcId="{E1241E87-D3E2-4506-9A88-7A7F9FCA9383}" destId="{6C41D00C-0A4B-47A8-A518-13D807CB8C72}" srcOrd="17" destOrd="0" presId="urn:microsoft.com/office/officeart/2005/8/layout/radial1"/>
    <dgm:cxn modelId="{3CE43C8C-E0D5-41B7-A65A-B74FE7E127BB}" type="presParOf" srcId="{6C41D00C-0A4B-47A8-A518-13D807CB8C72}" destId="{CF6F2BC1-3137-403D-9FE6-C124848BE17C}" srcOrd="0" destOrd="0" presId="urn:microsoft.com/office/officeart/2005/8/layout/radial1"/>
    <dgm:cxn modelId="{BCF82DC4-C761-42D7-82F3-38BD3E9832DC}" type="presParOf" srcId="{E1241E87-D3E2-4506-9A88-7A7F9FCA9383}" destId="{59496713-2BFF-44EC-9BBD-679C501D5F42}" srcOrd="18" destOrd="0" presId="urn:microsoft.com/office/officeart/2005/8/layout/radial1"/>
    <dgm:cxn modelId="{9F797CB8-F09D-401C-982D-9B2451A7E5AA}" type="presParOf" srcId="{E1241E87-D3E2-4506-9A88-7A7F9FCA9383}" destId="{23509E6E-2B5B-4E4B-844E-22A79BEA41C5}" srcOrd="19" destOrd="0" presId="urn:microsoft.com/office/officeart/2005/8/layout/radial1"/>
    <dgm:cxn modelId="{0A93470D-C80D-4B67-A99D-2288EADE5B49}" type="presParOf" srcId="{23509E6E-2B5B-4E4B-844E-22A79BEA41C5}" destId="{1D9C5DE8-DDB9-4335-B7CE-2516A85D7BB8}" srcOrd="0" destOrd="0" presId="urn:microsoft.com/office/officeart/2005/8/layout/radial1"/>
    <dgm:cxn modelId="{C79E1E2C-7A10-4189-A6D8-D8D10DA08855}" type="presParOf" srcId="{E1241E87-D3E2-4506-9A88-7A7F9FCA9383}" destId="{749B8DA7-0F48-435D-A03F-A9BE345BACD5}" srcOrd="20" destOrd="0" presId="urn:microsoft.com/office/officeart/2005/8/layout/radial1"/>
    <dgm:cxn modelId="{5C44379C-47B4-46E0-B762-D4282D7570B0}" type="presParOf" srcId="{E1241E87-D3E2-4506-9A88-7A7F9FCA9383}" destId="{2AC5A307-B0B2-4583-88F6-DC984A6D9267}" srcOrd="21" destOrd="0" presId="urn:microsoft.com/office/officeart/2005/8/layout/radial1"/>
    <dgm:cxn modelId="{F3759878-1348-4B0D-85D6-9D0002DDD19F}" type="presParOf" srcId="{2AC5A307-B0B2-4583-88F6-DC984A6D9267}" destId="{9DFE5379-A4DC-4D8D-AF87-427600BF7ECE}" srcOrd="0" destOrd="0" presId="urn:microsoft.com/office/officeart/2005/8/layout/radial1"/>
    <dgm:cxn modelId="{0E11AD11-EB94-4983-97A1-35A6510DABBF}" type="presParOf" srcId="{E1241E87-D3E2-4506-9A88-7A7F9FCA9383}" destId="{3034F9C6-9589-4551-BC6E-C3C4663A7D00}" srcOrd="22" destOrd="0" presId="urn:microsoft.com/office/officeart/2005/8/layout/radial1"/>
    <dgm:cxn modelId="{46A4CF45-A379-47EE-B20E-869B65C8C093}" type="presParOf" srcId="{E1241E87-D3E2-4506-9A88-7A7F9FCA9383}" destId="{CBB29497-0F64-4E72-AD39-25B91CF1A98F}" srcOrd="23" destOrd="0" presId="urn:microsoft.com/office/officeart/2005/8/layout/radial1"/>
    <dgm:cxn modelId="{F7E7D1A8-3AF1-480A-A781-975C8FFA9FBF}" type="presParOf" srcId="{CBB29497-0F64-4E72-AD39-25B91CF1A98F}" destId="{1E709A8B-5F77-4EB9-80EE-DE2EBEC0D7CD}" srcOrd="0" destOrd="0" presId="urn:microsoft.com/office/officeart/2005/8/layout/radial1"/>
    <dgm:cxn modelId="{B80182E1-6033-4E10-BA9F-04492F6AD3D8}" type="presParOf" srcId="{E1241E87-D3E2-4506-9A88-7A7F9FCA9383}" destId="{E1892DFE-B6FC-4114-B437-9D8C98DDBE7A}" srcOrd="24" destOrd="0" presId="urn:microsoft.com/office/officeart/2005/8/layout/radial1"/>
    <dgm:cxn modelId="{786B166C-AE29-4E9C-8D76-EF2C6208A9BE}" type="presParOf" srcId="{E1241E87-D3E2-4506-9A88-7A7F9FCA9383}" destId="{2BA4AE02-95AC-425D-9893-2244306BFEFF}" srcOrd="25" destOrd="0" presId="urn:microsoft.com/office/officeart/2005/8/layout/radial1"/>
    <dgm:cxn modelId="{A69772D9-F276-4DD7-8419-4394AA1283D2}" type="presParOf" srcId="{2BA4AE02-95AC-425D-9893-2244306BFEFF}" destId="{34BCC9D3-4059-4E81-983C-85B5B82F5BA0}" srcOrd="0" destOrd="0" presId="urn:microsoft.com/office/officeart/2005/8/layout/radial1"/>
    <dgm:cxn modelId="{CB566CB8-1215-45CA-A798-C2EE180BFD82}" type="presParOf" srcId="{E1241E87-D3E2-4506-9A88-7A7F9FCA9383}" destId="{A93B9A6D-7961-4789-8E63-AC137B6A058F}" srcOrd="2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51F7F-6FA8-4FD2-8BAD-0CDCF3ADCD7A}">
      <dsp:nvSpPr>
        <dsp:cNvPr id="0" name=""/>
        <dsp:cNvSpPr/>
      </dsp:nvSpPr>
      <dsp:spPr>
        <a:xfrm>
          <a:off x="2909370" y="1610823"/>
          <a:ext cx="2150545" cy="2022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</a:rPr>
            <a:t>Potential Hazards in the Workplace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3224310" y="1907043"/>
        <a:ext cx="1520665" cy="1430276"/>
      </dsp:txXfrm>
    </dsp:sp>
    <dsp:sp modelId="{1D195B10-F7E7-4C25-AC16-8C4AD8D0431B}">
      <dsp:nvSpPr>
        <dsp:cNvPr id="0" name=""/>
        <dsp:cNvSpPr/>
      </dsp:nvSpPr>
      <dsp:spPr>
        <a:xfrm rot="16233497">
          <a:off x="3682856" y="1286820"/>
          <a:ext cx="629414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629414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981828" y="1280437"/>
        <a:ext cx="31470" cy="31470"/>
      </dsp:txXfrm>
    </dsp:sp>
    <dsp:sp modelId="{688A42E3-BF8B-4D14-A89B-3A1989BF8026}">
      <dsp:nvSpPr>
        <dsp:cNvPr id="0" name=""/>
        <dsp:cNvSpPr/>
      </dsp:nvSpPr>
      <dsp:spPr>
        <a:xfrm>
          <a:off x="3193602" y="136840"/>
          <a:ext cx="1622286" cy="8446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Untrained staff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3431180" y="260536"/>
        <a:ext cx="1147130" cy="597254"/>
      </dsp:txXfrm>
    </dsp:sp>
    <dsp:sp modelId="{9007BF04-CFBB-4251-B25C-D0215F1140E3}">
      <dsp:nvSpPr>
        <dsp:cNvPr id="0" name=""/>
        <dsp:cNvSpPr/>
      </dsp:nvSpPr>
      <dsp:spPr>
        <a:xfrm rot="18574953">
          <a:off x="4424440" y="1346534"/>
          <a:ext cx="1214245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214245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001207" y="1325531"/>
        <a:ext cx="60712" cy="60712"/>
      </dsp:txXfrm>
    </dsp:sp>
    <dsp:sp modelId="{D8A9FFFF-2703-447C-8AE1-4BFB68B385DA}">
      <dsp:nvSpPr>
        <dsp:cNvPr id="0" name=""/>
        <dsp:cNvSpPr/>
      </dsp:nvSpPr>
      <dsp:spPr>
        <a:xfrm>
          <a:off x="4960504" y="80488"/>
          <a:ext cx="1552696" cy="8446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Poor hygiene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187891" y="204184"/>
        <a:ext cx="1097922" cy="597254"/>
      </dsp:txXfrm>
    </dsp:sp>
    <dsp:sp modelId="{EB4D1354-6F33-438D-A9BE-E42A751BF220}">
      <dsp:nvSpPr>
        <dsp:cNvPr id="0" name=""/>
        <dsp:cNvSpPr/>
      </dsp:nvSpPr>
      <dsp:spPr>
        <a:xfrm rot="20371035">
          <a:off x="4956613" y="2088015"/>
          <a:ext cx="865992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865992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367959" y="2075718"/>
        <a:ext cx="43299" cy="43299"/>
      </dsp:txXfrm>
    </dsp:sp>
    <dsp:sp modelId="{B9FBF764-2506-4F63-BD47-69A22D2FF33E}">
      <dsp:nvSpPr>
        <dsp:cNvPr id="0" name=""/>
        <dsp:cNvSpPr/>
      </dsp:nvSpPr>
      <dsp:spPr>
        <a:xfrm>
          <a:off x="5541815" y="1061376"/>
          <a:ext cx="2325091" cy="10897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Poorly maintained equipment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882317" y="1220967"/>
        <a:ext cx="1644087" cy="770571"/>
      </dsp:txXfrm>
    </dsp:sp>
    <dsp:sp modelId="{6A0D26B1-7934-4C6A-BEFD-B100BF2CFFAD}">
      <dsp:nvSpPr>
        <dsp:cNvPr id="0" name=""/>
        <dsp:cNvSpPr/>
      </dsp:nvSpPr>
      <dsp:spPr>
        <a:xfrm rot="170274">
          <a:off x="5058041" y="2681553"/>
          <a:ext cx="625955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625955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355370" y="2675257"/>
        <a:ext cx="31297" cy="31297"/>
      </dsp:txXfrm>
    </dsp:sp>
    <dsp:sp modelId="{DD63F18B-BF79-4244-A223-861D619FA0FA}">
      <dsp:nvSpPr>
        <dsp:cNvPr id="0" name=""/>
        <dsp:cNvSpPr/>
      </dsp:nvSpPr>
      <dsp:spPr>
        <a:xfrm>
          <a:off x="5677786" y="2241796"/>
          <a:ext cx="2173578" cy="10363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Poorly maintained buildings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996099" y="2393570"/>
        <a:ext cx="1536952" cy="732832"/>
      </dsp:txXfrm>
    </dsp:sp>
    <dsp:sp modelId="{31930748-D370-4AFB-A0C1-10F4B1CAA1FB}">
      <dsp:nvSpPr>
        <dsp:cNvPr id="0" name=""/>
        <dsp:cNvSpPr/>
      </dsp:nvSpPr>
      <dsp:spPr>
        <a:xfrm rot="1412100">
          <a:off x="4914072" y="3260092"/>
          <a:ext cx="1113385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113385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442930" y="3241610"/>
        <a:ext cx="55669" cy="55669"/>
      </dsp:txXfrm>
    </dsp:sp>
    <dsp:sp modelId="{C697694F-B5AB-4777-9179-E952E1B6EE29}">
      <dsp:nvSpPr>
        <dsp:cNvPr id="0" name=""/>
        <dsp:cNvSpPr/>
      </dsp:nvSpPr>
      <dsp:spPr>
        <a:xfrm>
          <a:off x="5686718" y="3370478"/>
          <a:ext cx="1971353" cy="8446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Sharp instruments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975416" y="3494174"/>
        <a:ext cx="1393957" cy="597254"/>
      </dsp:txXfrm>
    </dsp:sp>
    <dsp:sp modelId="{F80E9F96-0573-4F6C-A4C0-F594DB3A42A9}">
      <dsp:nvSpPr>
        <dsp:cNvPr id="0" name=""/>
        <dsp:cNvSpPr/>
      </dsp:nvSpPr>
      <dsp:spPr>
        <a:xfrm rot="2639196">
          <a:off x="4534226" y="3834433"/>
          <a:ext cx="1432034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432034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214442" y="3807984"/>
        <a:ext cx="71601" cy="71601"/>
      </dsp:txXfrm>
    </dsp:sp>
    <dsp:sp modelId="{46F1B926-D8CC-4D95-BE87-A56829FA4A50}">
      <dsp:nvSpPr>
        <dsp:cNvPr id="0" name=""/>
        <dsp:cNvSpPr/>
      </dsp:nvSpPr>
      <dsp:spPr>
        <a:xfrm>
          <a:off x="5280995" y="4296532"/>
          <a:ext cx="1751669" cy="8446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Intruders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537521" y="4420228"/>
        <a:ext cx="1238617" cy="597254"/>
      </dsp:txXfrm>
    </dsp:sp>
    <dsp:sp modelId="{10C58375-27D2-4487-9627-A7863442BBDD}">
      <dsp:nvSpPr>
        <dsp:cNvPr id="0" name=""/>
        <dsp:cNvSpPr/>
      </dsp:nvSpPr>
      <dsp:spPr>
        <a:xfrm rot="5061844">
          <a:off x="3829697" y="3900514"/>
          <a:ext cx="564039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564039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97616" y="3895766"/>
        <a:ext cx="28201" cy="28201"/>
      </dsp:txXfrm>
    </dsp:sp>
    <dsp:sp modelId="{5295EE2E-CF31-43AA-85DF-88883A62A35C}">
      <dsp:nvSpPr>
        <dsp:cNvPr id="0" name=""/>
        <dsp:cNvSpPr/>
      </dsp:nvSpPr>
      <dsp:spPr>
        <a:xfrm>
          <a:off x="3237498" y="4189009"/>
          <a:ext cx="1934459" cy="13267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People with reduced mobility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520793" y="4383306"/>
        <a:ext cx="1367869" cy="938150"/>
      </dsp:txXfrm>
    </dsp:sp>
    <dsp:sp modelId="{8C062B49-423D-49F8-A936-D4B8A45BB908}">
      <dsp:nvSpPr>
        <dsp:cNvPr id="0" name=""/>
        <dsp:cNvSpPr/>
      </dsp:nvSpPr>
      <dsp:spPr>
        <a:xfrm rot="7657358">
          <a:off x="2251379" y="3973724"/>
          <a:ext cx="1368751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368751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01537" y="3948858"/>
        <a:ext cx="68437" cy="68437"/>
      </dsp:txXfrm>
    </dsp:sp>
    <dsp:sp modelId="{2157D77C-95D4-4FCB-9371-E3ACAFA6D6B1}">
      <dsp:nvSpPr>
        <dsp:cNvPr id="0" name=""/>
        <dsp:cNvSpPr/>
      </dsp:nvSpPr>
      <dsp:spPr>
        <a:xfrm>
          <a:off x="1322972" y="4499407"/>
          <a:ext cx="1778664" cy="8446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Wheelchairs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1583451" y="4623103"/>
        <a:ext cx="1257706" cy="597254"/>
      </dsp:txXfrm>
    </dsp:sp>
    <dsp:sp modelId="{6C41D00C-0A4B-47A8-A518-13D807CB8C72}">
      <dsp:nvSpPr>
        <dsp:cNvPr id="0" name=""/>
        <dsp:cNvSpPr/>
      </dsp:nvSpPr>
      <dsp:spPr>
        <a:xfrm rot="9040198">
          <a:off x="1770764" y="3469274"/>
          <a:ext cx="1379167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379167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425869" y="3444147"/>
        <a:ext cx="68958" cy="68958"/>
      </dsp:txXfrm>
    </dsp:sp>
    <dsp:sp modelId="{59496713-2BFF-44EC-9BBD-679C501D5F42}">
      <dsp:nvSpPr>
        <dsp:cNvPr id="0" name=""/>
        <dsp:cNvSpPr/>
      </dsp:nvSpPr>
      <dsp:spPr>
        <a:xfrm>
          <a:off x="444354" y="3710677"/>
          <a:ext cx="1702688" cy="8446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Drugs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693707" y="3834373"/>
        <a:ext cx="1203982" cy="597254"/>
      </dsp:txXfrm>
    </dsp:sp>
    <dsp:sp modelId="{23509E6E-2B5B-4E4B-844E-22A79BEA41C5}">
      <dsp:nvSpPr>
        <dsp:cNvPr id="0" name=""/>
        <dsp:cNvSpPr/>
      </dsp:nvSpPr>
      <dsp:spPr>
        <a:xfrm rot="10107529">
          <a:off x="1792681" y="2942725"/>
          <a:ext cx="1152823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152823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340272" y="2923257"/>
        <a:ext cx="57641" cy="57641"/>
      </dsp:txXfrm>
    </dsp:sp>
    <dsp:sp modelId="{749B8DA7-0F48-435D-A03F-A9BE345BACD5}">
      <dsp:nvSpPr>
        <dsp:cNvPr id="0" name=""/>
        <dsp:cNvSpPr/>
      </dsp:nvSpPr>
      <dsp:spPr>
        <a:xfrm>
          <a:off x="110865" y="2810763"/>
          <a:ext cx="1764187" cy="8446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Furniture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369224" y="2934459"/>
        <a:ext cx="1247469" cy="597254"/>
      </dsp:txXfrm>
    </dsp:sp>
    <dsp:sp modelId="{2AC5A307-B0B2-4583-88F6-DC984A6D9267}">
      <dsp:nvSpPr>
        <dsp:cNvPr id="0" name=""/>
        <dsp:cNvSpPr/>
      </dsp:nvSpPr>
      <dsp:spPr>
        <a:xfrm rot="11140624">
          <a:off x="2699089" y="2495807"/>
          <a:ext cx="216768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216768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802054" y="2499740"/>
        <a:ext cx="10838" cy="10838"/>
      </dsp:txXfrm>
    </dsp:sp>
    <dsp:sp modelId="{3034F9C6-9589-4551-BC6E-C3C4663A7D00}">
      <dsp:nvSpPr>
        <dsp:cNvPr id="0" name=""/>
        <dsp:cNvSpPr/>
      </dsp:nvSpPr>
      <dsp:spPr>
        <a:xfrm>
          <a:off x="864852" y="1981982"/>
          <a:ext cx="1856152" cy="8446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Visitors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1136679" y="2105678"/>
        <a:ext cx="1312498" cy="597254"/>
      </dsp:txXfrm>
    </dsp:sp>
    <dsp:sp modelId="{CBB29497-0F64-4E72-AD39-25B91CF1A98F}">
      <dsp:nvSpPr>
        <dsp:cNvPr id="0" name=""/>
        <dsp:cNvSpPr/>
      </dsp:nvSpPr>
      <dsp:spPr>
        <a:xfrm rot="12087169">
          <a:off x="1824920" y="2001779"/>
          <a:ext cx="1209456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209456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399412" y="1980895"/>
        <a:ext cx="60472" cy="60472"/>
      </dsp:txXfrm>
    </dsp:sp>
    <dsp:sp modelId="{E1892DFE-B6FC-4114-B437-9D8C98DDBE7A}">
      <dsp:nvSpPr>
        <dsp:cNvPr id="0" name=""/>
        <dsp:cNvSpPr/>
      </dsp:nvSpPr>
      <dsp:spPr>
        <a:xfrm>
          <a:off x="396414" y="1111661"/>
          <a:ext cx="1637988" cy="8446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Cleaning Fluids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636292" y="1235357"/>
        <a:ext cx="1158232" cy="597254"/>
      </dsp:txXfrm>
    </dsp:sp>
    <dsp:sp modelId="{2BA4AE02-95AC-425D-9893-2244306BFEFF}">
      <dsp:nvSpPr>
        <dsp:cNvPr id="0" name=""/>
        <dsp:cNvSpPr/>
      </dsp:nvSpPr>
      <dsp:spPr>
        <a:xfrm rot="13380494">
          <a:off x="2104512" y="1460712"/>
          <a:ext cx="1289987" cy="18705"/>
        </a:xfrm>
        <a:custGeom>
          <a:avLst/>
          <a:gdLst/>
          <a:ahLst/>
          <a:cxnLst/>
          <a:rect l="0" t="0" r="0" b="0"/>
          <a:pathLst>
            <a:path>
              <a:moveTo>
                <a:pt x="0" y="9352"/>
              </a:moveTo>
              <a:lnTo>
                <a:pt x="1289987" y="93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717256" y="1437815"/>
        <a:ext cx="64499" cy="64499"/>
      </dsp:txXfrm>
    </dsp:sp>
    <dsp:sp modelId="{A93B9A6D-7961-4789-8E63-AC137B6A058F}">
      <dsp:nvSpPr>
        <dsp:cNvPr id="0" name=""/>
        <dsp:cNvSpPr/>
      </dsp:nvSpPr>
      <dsp:spPr>
        <a:xfrm>
          <a:off x="451105" y="74431"/>
          <a:ext cx="2666649" cy="9908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Blocked or locked entrances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841627" y="219538"/>
        <a:ext cx="1885605" cy="700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95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8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4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48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9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0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8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72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9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72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1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312F9-1205-4E03-ACA9-AAEE3A669F67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1639-C1E0-46C3-90BF-370EA06D6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9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vzTOcBwf4w" TargetMode="External"/><Relationship Id="rId2" Type="http://schemas.openxmlformats.org/officeDocument/2006/relationships/hyperlink" Target="https://www.youtube.com/watch?v=cZ5EwaiUZo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mBnQhjFMkY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ativeeducation.co.uk/video/68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BGDY_EW-4W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s://www.youtube.com/watch?v=yH1lqiJm2hs&amp;list=PLk7M2E-_JjCjrBvO0ZSmL_mdDZRO2S1N-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Understanding potential Hazards in H&amp;SC.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Unit 3 LO1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463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Indivdual Activity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973" y="4678269"/>
            <a:ext cx="2143027" cy="20434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" y="4678007"/>
            <a:ext cx="1603424" cy="19588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Find out more about the types of harm by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reading</a:t>
            </a:r>
            <a:r>
              <a:rPr lang="en-GB" dirty="0" smtClean="0">
                <a:latin typeface="Comic Sans MS" panose="030F0702030302020204" pitchFamily="66" charset="0"/>
              </a:rPr>
              <a:t>  and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making notes</a:t>
            </a:r>
            <a:r>
              <a:rPr lang="en-GB" dirty="0" smtClean="0">
                <a:latin typeface="Comic Sans MS" panose="030F0702030302020204" pitchFamily="66" charset="0"/>
              </a:rPr>
              <a:t> from the following textbook.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Rasheed </a:t>
            </a:r>
            <a:r>
              <a:rPr lang="en-GB" sz="2400" dirty="0">
                <a:latin typeface="Comic Sans MS" panose="030F0702030302020204" pitchFamily="66" charset="0"/>
              </a:rPr>
              <a:t>E et al (2010) BTEC Health &amp; Social Care.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          Hodder</a:t>
            </a:r>
            <a:r>
              <a:rPr lang="en-GB" sz="2400" dirty="0">
                <a:latin typeface="Comic Sans MS" panose="030F0702030302020204" pitchFamily="66" charset="0"/>
              </a:rPr>
              <a:t>. </a:t>
            </a:r>
            <a:r>
              <a:rPr lang="en-GB" sz="2400" dirty="0" smtClean="0">
                <a:latin typeface="Comic Sans MS" panose="030F0702030302020204" pitchFamily="66" charset="0"/>
              </a:rPr>
              <a:t>Abingdon. 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          Chapter 3. Pages 49-52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Read more </a:t>
            </a:r>
            <a:r>
              <a:rPr lang="en-GB" dirty="0" smtClean="0">
                <a:latin typeface="Comic Sans MS" panose="030F0702030302020204" pitchFamily="66" charset="0"/>
              </a:rPr>
              <a:t>about harm and abuse in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Walsh M (2011) BTEC National Health &amp; Social Care Level 3.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Collins. Hammersmith.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Chapter 3 page 104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796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8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Examples of harm that may occur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710636"/>
              </p:ext>
            </p:extLst>
          </p:nvPr>
        </p:nvGraphicFramePr>
        <p:xfrm>
          <a:off x="838200" y="1825625"/>
          <a:ext cx="10515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Possible cause of Harm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 of a possible</a:t>
                      </a:r>
                      <a:r>
                        <a:rPr lang="en-GB" baseline="0" dirty="0" smtClean="0"/>
                        <a:t> consequence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Unintentional exposure to harm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Failing</a:t>
                      </a:r>
                      <a:r>
                        <a:rPr lang="en-GB" baseline="0" dirty="0" smtClean="0"/>
                        <a:t> to demonstrate or supervise a task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Failing to check the temperature of bath 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Physical Injury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 smtClean="0"/>
                        <a:t>A child may cut themselves when using scissors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 smtClean="0"/>
                        <a:t>An elderly person may be scalded</a:t>
                      </a:r>
                      <a:r>
                        <a:rPr lang="en-GB" baseline="0" dirty="0" smtClean="0"/>
                        <a:t> if lowered into the bath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Failing to follow infection control procedures </a:t>
                      </a:r>
                      <a:r>
                        <a:rPr lang="en-GB" dirty="0" err="1" smtClean="0"/>
                        <a:t>eg</a:t>
                      </a:r>
                      <a:r>
                        <a:rPr lang="en-GB" dirty="0" smtClean="0"/>
                        <a:t> hand washing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 infection</a:t>
                      </a:r>
                      <a:r>
                        <a:rPr lang="en-GB" baseline="0" dirty="0" smtClean="0"/>
                        <a:t> may be spread.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Being verbally hostile or critical towards</a:t>
                      </a:r>
                      <a:r>
                        <a:rPr lang="en-GB" baseline="0" dirty="0" smtClean="0"/>
                        <a:t> a person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Psychological distress – loss of confidence, feeling anxious or upset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Expecting someone to perform a task that is too difficult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Inappropriate risk taking leading to danger or potential harm.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Failure to close a door that should be kept locked.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a nursery a child may wander off unaccompanied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4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Learning Check - Can you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why Health &amp; Safety is important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Define the term hazard.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Define </a:t>
            </a:r>
            <a:r>
              <a:rPr lang="en-GB" dirty="0">
                <a:latin typeface="Comic Sans MS" panose="030F0702030302020204" pitchFamily="66" charset="0"/>
              </a:rPr>
              <a:t>the term risk.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Identify who is at risk in </a:t>
            </a:r>
            <a:r>
              <a:rPr lang="en-GB" dirty="0" smtClean="0">
                <a:latin typeface="Comic Sans MS" panose="030F0702030302020204" pitchFamily="66" charset="0"/>
              </a:rPr>
              <a:t>a </a:t>
            </a:r>
            <a:r>
              <a:rPr lang="en-GB" dirty="0">
                <a:latin typeface="Comic Sans MS" panose="030F0702030302020204" pitchFamily="66" charset="0"/>
              </a:rPr>
              <a:t>care </a:t>
            </a:r>
            <a:r>
              <a:rPr lang="en-GB" dirty="0" smtClean="0">
                <a:latin typeface="Comic Sans MS" panose="030F0702030302020204" pitchFamily="66" charset="0"/>
              </a:rPr>
              <a:t>setting.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why the elderly may be at greater risk.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at least 4 </a:t>
            </a:r>
            <a:r>
              <a:rPr lang="en-GB" dirty="0">
                <a:latin typeface="Comic Sans MS" panose="030F0702030302020204" pitchFamily="66" charset="0"/>
              </a:rPr>
              <a:t>types of harm that may occur.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</a:t>
            </a:r>
            <a:r>
              <a:rPr lang="en-GB" dirty="0">
                <a:latin typeface="Comic Sans MS" panose="030F0702030302020204" pitchFamily="66" charset="0"/>
              </a:rPr>
              <a:t>the types of harm that may occur as a result of hazards.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202" y="68659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5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Hazards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769" y="3767959"/>
            <a:ext cx="2176461" cy="18289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007" y="4682438"/>
            <a:ext cx="1463167" cy="1798476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545" y="250778"/>
            <a:ext cx="1796796" cy="178490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867" y="541020"/>
            <a:ext cx="1871634" cy="18289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183" y="4145123"/>
            <a:ext cx="2553308" cy="183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99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Expected Learning Outcomes from this section of the power point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To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hazards.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the different categories of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why working conditions and practices may present hazards for clients.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ways of protecting people.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11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2472288"/>
              </p:ext>
            </p:extLst>
          </p:nvPr>
        </p:nvGraphicFramePr>
        <p:xfrm>
          <a:off x="1968205" y="87915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7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Health &amp; Safety in a Day Nursery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www.youtube.com/watch?v=cZ5EwaiUZok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Security </a:t>
            </a:r>
            <a:r>
              <a:rPr lang="en-GB" dirty="0" smtClean="0"/>
              <a:t>-</a:t>
            </a:r>
            <a:r>
              <a:rPr lang="en-GB" dirty="0" err="1" smtClean="0">
                <a:hlinkClick r:id="rId3"/>
              </a:rPr>
              <a:t>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www.youtube.com/watch?v=EvzTOcBwf4w</a:t>
            </a:r>
            <a:r>
              <a:rPr lang="en-GB" dirty="0" smtClean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Moving and Handling in Child care settings </a:t>
            </a:r>
            <a:r>
              <a:rPr lang="en-GB" dirty="0">
                <a:hlinkClick r:id="rId4"/>
              </a:rPr>
              <a:t>https://www.youtube.com/watch?v=bmBnQhjFMkY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19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>
                <a:latin typeface="Comic Sans MS" panose="030F0702030302020204" pitchFamily="66" charset="0"/>
              </a:rPr>
              <a:t>The careless child minder - Spot the hazards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95" y="1690688"/>
            <a:ext cx="11069052" cy="4910162"/>
          </a:xfrm>
        </p:spPr>
      </p:pic>
    </p:spTree>
    <p:extLst>
      <p:ext uri="{BB962C8B-B14F-4D97-AF65-F5344CB8AC3E}">
        <p14:creationId xmlns:p14="http://schemas.microsoft.com/office/powerpoint/2010/main" val="34521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of the hazards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1840"/>
              </p:ext>
            </p:extLst>
          </p:nvPr>
        </p:nvGraphicFramePr>
        <p:xfrm>
          <a:off x="838200" y="1825625"/>
          <a:ext cx="10515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Hazard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Potential</a:t>
                      </a:r>
                      <a:r>
                        <a:rPr lang="en-GB" baseline="0" dirty="0" smtClean="0"/>
                        <a:t> risk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Likelihood of harm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Baby playing near unprotected socket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Electrocution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Medium/high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Asleep</a:t>
                      </a:r>
                      <a:r>
                        <a:rPr lang="en-GB" baseline="0" dirty="0" smtClean="0"/>
                        <a:t> with cigarette in hand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Unguarded</a:t>
                      </a:r>
                      <a:r>
                        <a:rPr lang="en-GB" baseline="0" dirty="0" smtClean="0"/>
                        <a:t> fire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burns from</a:t>
                      </a:r>
                      <a:r>
                        <a:rPr lang="en-GB" baseline="0" dirty="0" smtClean="0"/>
                        <a:t> fall into fire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Medium/high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Overloaded socket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overheating &amp; fire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Vase of flowers on TV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Water Spillage</a:t>
                      </a:r>
                      <a:r>
                        <a:rPr lang="en-GB" baseline="0" dirty="0" smtClean="0"/>
                        <a:t> and electrocution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7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Watch the DVD clip.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www.creativeeducation.co.uk/video/686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Expected Learning Outcomes from this section of the power point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To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Explain </a:t>
            </a:r>
            <a:r>
              <a:rPr lang="en-GB" dirty="0" smtClean="0">
                <a:latin typeface="Comic Sans MS" panose="030F0702030302020204" pitchFamily="66" charset="0"/>
              </a:rPr>
              <a:t>why Health &amp; Safety is important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Define the tem hazard.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Define </a:t>
            </a:r>
            <a:r>
              <a:rPr lang="en-GB" dirty="0">
                <a:latin typeface="Comic Sans MS" panose="030F0702030302020204" pitchFamily="66" charset="0"/>
              </a:rPr>
              <a:t>the term risk.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Identify who is at risk in different care settings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</a:t>
            </a:r>
            <a:r>
              <a:rPr lang="en-GB" dirty="0">
                <a:latin typeface="Comic Sans MS" panose="030F0702030302020204" pitchFamily="66" charset="0"/>
              </a:rPr>
              <a:t>the types of harm that may occur.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</a:t>
            </a:r>
            <a:r>
              <a:rPr lang="en-GB" dirty="0">
                <a:latin typeface="Comic Sans MS" panose="030F0702030302020204" pitchFamily="66" charset="0"/>
              </a:rPr>
              <a:t>the types of harm that may occur as a result of hazards.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396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Individual Activity:</a:t>
            </a:r>
            <a:endParaRPr lang="en-GB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the picture on page 46 in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the Rasheed textbook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Write a list of all the hazards you can spot.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What could be the consequences of these hazards?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How many have you found?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709" y="3738065"/>
            <a:ext cx="20288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Discussion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303" y="289333"/>
            <a:ext cx="2226886" cy="28479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What hazards come to mind in the following situations?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Paint and glue left out after creative activities in a nursery class of 3-4 year olds.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 bucket of soapy water left in a corridor of a Health Centre.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Medication given by untrained staff in a Care Home.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Cleaning materials left by the side of a toilet in a Primary School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83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</a:rPr>
              <a:t>Hazards may come from different sources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Physical Environment  </a:t>
            </a:r>
            <a:r>
              <a:rPr lang="en-GB" dirty="0" smtClean="0">
                <a:latin typeface="Comic Sans MS" panose="030F0702030302020204" pitchFamily="66" charset="0"/>
              </a:rPr>
              <a:t>- this includes both indoors and outdoors, Electricity, Gas , water, furniture, heating, ventilation,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Equipment</a:t>
            </a:r>
            <a:r>
              <a:rPr lang="en-GB" dirty="0" smtClean="0">
                <a:latin typeface="Comic Sans MS" panose="030F0702030302020204" pitchFamily="66" charset="0"/>
              </a:rPr>
              <a:t> –poor maintenance of equipment, incorrect positioning of equipment, lack of training or supervision in its use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Infections</a:t>
            </a:r>
            <a:r>
              <a:rPr lang="en-GB" dirty="0" smtClean="0">
                <a:latin typeface="Comic Sans MS" panose="030F0702030302020204" pitchFamily="66" charset="0"/>
              </a:rPr>
              <a:t> – poor hand washing techniques, failure to use protective clothing effectively.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Substances</a:t>
            </a:r>
            <a:r>
              <a:rPr lang="en-GB" dirty="0" smtClean="0">
                <a:latin typeface="Comic Sans MS" panose="030F0702030302020204" pitchFamily="66" charset="0"/>
              </a:rPr>
              <a:t> – such as cleaning materials, medicines, art &amp; craft materials for example glue &amp; paints.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Working conditions </a:t>
            </a:r>
            <a:r>
              <a:rPr lang="en-GB" dirty="0" smtClean="0">
                <a:latin typeface="Comic Sans MS" panose="030F0702030302020204" pitchFamily="66" charset="0"/>
              </a:rPr>
              <a:t>– poor training, inadequate staff ratios, staff relations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Working practices </a:t>
            </a:r>
            <a:r>
              <a:rPr lang="en-GB" dirty="0" smtClean="0">
                <a:latin typeface="Comic Sans MS" panose="030F0702030302020204" pitchFamily="66" charset="0"/>
              </a:rPr>
              <a:t>– not following procedures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Security systems </a:t>
            </a:r>
            <a:r>
              <a:rPr lang="en-GB" dirty="0" smtClean="0">
                <a:latin typeface="Comic Sans MS" panose="030F0702030302020204" pitchFamily="66" charset="0"/>
              </a:rPr>
              <a:t>– personal safety both staff and clients, property, personal details.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81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997"/>
            <a:ext cx="1603424" cy="19588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424" y="365125"/>
            <a:ext cx="8266440" cy="1325563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Indivdual Activity</a:t>
            </a:r>
            <a:endParaRPr lang="en-GB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08" y="87416"/>
            <a:ext cx="2143027" cy="20434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37915" cy="4433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Find out more about the hazards by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reading</a:t>
            </a:r>
            <a:r>
              <a:rPr lang="en-GB" dirty="0" smtClean="0">
                <a:latin typeface="Comic Sans MS" panose="030F0702030302020204" pitchFamily="66" charset="0"/>
              </a:rPr>
              <a:t>  and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making notes</a:t>
            </a:r>
            <a:r>
              <a:rPr lang="en-GB" dirty="0" smtClean="0">
                <a:latin typeface="Comic Sans MS" panose="030F0702030302020204" pitchFamily="66" charset="0"/>
              </a:rPr>
              <a:t> from the following textbooks.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1. Rasheed </a:t>
            </a:r>
            <a:r>
              <a:rPr lang="en-GB" sz="2400" dirty="0">
                <a:latin typeface="Comic Sans MS" panose="030F0702030302020204" pitchFamily="66" charset="0"/>
              </a:rPr>
              <a:t>E et al (2010) BTEC Health &amp; Social Care.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          Hodder</a:t>
            </a:r>
            <a:r>
              <a:rPr lang="en-GB" sz="2400" dirty="0">
                <a:latin typeface="Comic Sans MS" panose="030F0702030302020204" pitchFamily="66" charset="0"/>
              </a:rPr>
              <a:t>. </a:t>
            </a:r>
            <a:r>
              <a:rPr lang="en-GB" sz="2400" dirty="0" smtClean="0">
                <a:latin typeface="Comic Sans MS" panose="030F0702030302020204" pitchFamily="66" charset="0"/>
              </a:rPr>
              <a:t>Abingdon. 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           Chapter 3. Pages 45- 48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2. Stretch B &amp; Whitehouse M (2010) Health &amp; Social Care Level3 Book 1.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	</a:t>
            </a:r>
            <a:r>
              <a:rPr lang="en-GB" sz="2400" dirty="0" smtClean="0">
                <a:latin typeface="Comic Sans MS" panose="030F0702030302020204" pitchFamily="66" charset="0"/>
              </a:rPr>
              <a:t>			</a:t>
            </a:r>
            <a:r>
              <a:rPr lang="en-GB" sz="2400" dirty="0" err="1" smtClean="0">
                <a:latin typeface="Comic Sans MS" panose="030F0702030302020204" pitchFamily="66" charset="0"/>
              </a:rPr>
              <a:t>Pearson.Harlow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	</a:t>
            </a:r>
            <a:r>
              <a:rPr lang="en-GB" sz="2400" dirty="0" smtClean="0">
                <a:latin typeface="Comic Sans MS" panose="030F0702030302020204" pitchFamily="66" charset="0"/>
              </a:rPr>
              <a:t>			Chapter 3. Pages 88 – 93.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3. Walsh M (2011) BTEC National Health &amp; Social Care Level 3.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Collins. Hammersmith.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                        Chapter 3 page 107 -113.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82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 Pairs – working together</a:t>
            </a:r>
            <a:endParaRPr lang="en-GB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59" y="1394056"/>
            <a:ext cx="2415652" cy="18429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874" y="4377567"/>
            <a:ext cx="2488727" cy="24804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latin typeface="Comic Sans MS" panose="030F0702030302020204" pitchFamily="66" charset="0"/>
              </a:rPr>
              <a:t>Look </a:t>
            </a:r>
            <a:r>
              <a:rPr lang="en-GB" dirty="0">
                <a:latin typeface="Comic Sans MS" panose="030F0702030302020204" pitchFamily="66" charset="0"/>
              </a:rPr>
              <a:t>at your </a:t>
            </a:r>
            <a:r>
              <a:rPr lang="en-GB" dirty="0" smtClean="0">
                <a:latin typeface="Comic Sans MS" panose="030F0702030302020204" pitchFamily="66" charset="0"/>
              </a:rPr>
              <a:t>lists </a:t>
            </a:r>
            <a:r>
              <a:rPr lang="en-GB" dirty="0">
                <a:latin typeface="Comic Sans MS" panose="030F0702030302020204" pitchFamily="66" charset="0"/>
              </a:rPr>
              <a:t>from the individual </a:t>
            </a:r>
            <a:r>
              <a:rPr lang="en-GB" dirty="0" smtClean="0">
                <a:latin typeface="Comic Sans MS" panose="030F0702030302020204" pitchFamily="66" charset="0"/>
              </a:rPr>
              <a:t>activity earlier.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Can you separate the things you identified into the different categories e.g. physical environment, equipment, infection, substances, working conditions &amp; practices, security.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Be ready to feedback to the class.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Other considerations as regards hazards and potential health and safety risks.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Whilst we must be aware of the hazards and risks in each care setting, there may be times when we are working in other settings with clients.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Domestic homes (clients homes)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Public environments – Retail areas, Public parks, Swimming pool, Sports grounds, Beach, Public transport.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151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 groups</a:t>
            </a:r>
            <a:endParaRPr lang="en-GB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Discuss the possible hazards for the public environment you have been given may cause for someone with a learning disability.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Shopping centre such as Liverpool One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Swimming pool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Public park</a:t>
            </a:r>
          </a:p>
          <a:p>
            <a:pPr marL="514350" indent="-514350">
              <a:buAutoNum type="arabicPeriod"/>
            </a:pPr>
            <a:r>
              <a:rPr lang="en-GB" dirty="0" err="1" smtClean="0">
                <a:latin typeface="Comic Sans MS" panose="030F0702030302020204" pitchFamily="66" charset="0"/>
              </a:rPr>
              <a:t>Langtree</a:t>
            </a:r>
            <a:r>
              <a:rPr lang="en-GB" dirty="0" smtClean="0">
                <a:latin typeface="Comic Sans MS" panose="030F0702030302020204" pitchFamily="66" charset="0"/>
              </a:rPr>
              <a:t> Park on a match day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Beach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Catching a bus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793" y="4254500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762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 Pairs – working together</a:t>
            </a:r>
            <a:endParaRPr lang="en-GB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348" y="106438"/>
            <a:ext cx="2415652" cy="18429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874" y="4377567"/>
            <a:ext cx="2488727" cy="24804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46950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300" dirty="0" smtClean="0">
                <a:latin typeface="Comic Sans MS" panose="030F0702030302020204" pitchFamily="66" charset="0"/>
              </a:rPr>
              <a:t>Jill is a child minder. Today she is looking after Elliot (4) Marley(3) and Olivia (3). Jill usually organises play at her home but has decided that as it is a nice day she will take the children out somewhere. They have 2 hours between 10 am when Marley is dropped off  at Jill's home and midday when they need to be back for lunch.</a:t>
            </a:r>
          </a:p>
          <a:p>
            <a:pPr marL="514350" indent="-514350">
              <a:buAutoNum type="arabicPeriod"/>
            </a:pPr>
            <a:r>
              <a:rPr lang="en-GB" sz="3300" dirty="0" smtClean="0">
                <a:latin typeface="Comic Sans MS" panose="030F0702030302020204" pitchFamily="66" charset="0"/>
              </a:rPr>
              <a:t>Suggest 3 public environments where Jill and the children could spend 2 hours.</a:t>
            </a:r>
          </a:p>
          <a:p>
            <a:pPr marL="514350" indent="-514350">
              <a:buAutoNum type="arabicPeriod"/>
            </a:pPr>
            <a:r>
              <a:rPr lang="en-GB" sz="3300" dirty="0" smtClean="0">
                <a:latin typeface="Comic Sans MS" panose="030F0702030302020204" pitchFamily="66" charset="0"/>
              </a:rPr>
              <a:t>Make a list of health &amp; safety related pros &amp; cons for each type of environment you have chosen.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latin typeface="Comic Sans MS" panose="030F0702030302020204" pitchFamily="66" charset="0"/>
              </a:rPr>
              <a:t>Be ready to feedback to the class.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Group work – communication &amp; working together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523" y="4800600"/>
            <a:ext cx="2743200" cy="154560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 your groups you will be given one the scenarios from Activity 6 on page 52 of the Rasheed textbook.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Discuss the scenario and suggest the hazards that may be encountered.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Be ready to feedback your ideas in 3 minutes to the rest of the class. 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1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Learning Check - Can you?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the different categories of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two types of hazard that exist in the physical environment of a care setting.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Explain why working conditions and practices may present hazards for clients.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Identify three ways of protecting people from hospital acquired infections.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968" y="61912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37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Why is Health &amp; Safety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958959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Every care setting and public environment has its own hazards and risks which could case harm to people in the setting.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It is important as  H&amp;SC workers we are aware of hazards and risks in order to protect the health &amp; Safety of service users, ourselves, other staff and visitors to the setting.</a:t>
            </a:r>
          </a:p>
          <a:p>
            <a:r>
              <a:rPr lang="en-GB" dirty="0">
                <a:hlinkClick r:id="rId2"/>
              </a:rPr>
              <a:t>https://www.youtube.com/watch?v=BGDY_EW-4Ws</a:t>
            </a:r>
            <a:endParaRPr lang="en-GB" dirty="0"/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2009748"/>
            <a:ext cx="2857500" cy="2847975"/>
          </a:xfrm>
        </p:spPr>
      </p:pic>
    </p:spTree>
    <p:extLst>
      <p:ext uri="{BB962C8B-B14F-4D97-AF65-F5344CB8AC3E}">
        <p14:creationId xmlns:p14="http://schemas.microsoft.com/office/powerpoint/2010/main" val="386819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What are Hazards &amp; Risks?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5265682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HAZARD - Anything that can or could possibly cause harm to a person.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Health Hazards – lead to illness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Safety Hazards – lead to personal injury or damage to equipment or buildings.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Security Hazards – lead to theft of property or information, abduction of individuals or individuals leaving without consent.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RISK - The likelihood of a hazard causing harm.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Usually rated as low , medium or high risk</a:t>
            </a:r>
          </a:p>
          <a:p>
            <a:r>
              <a:rPr lang="en-GB" dirty="0">
                <a:hlinkClick r:id="rId2"/>
              </a:rPr>
              <a:t>https://www.youtube.com/watch?v=yH1lqiJm2hs&amp;list=PLk7M2E-_JjCjrBvO0ZSmL_mdDZRO2S1N-</a:t>
            </a:r>
            <a:r>
              <a:rPr lang="en-GB" dirty="0"/>
              <a:t>  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946" y="5172518"/>
            <a:ext cx="1234574" cy="12345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546" y="1451142"/>
            <a:ext cx="139537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6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Who is at risk?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Comic Sans MS" panose="030F0702030302020204" pitchFamily="66" charset="0"/>
              </a:rPr>
              <a:t>Users of the service</a:t>
            </a:r>
          </a:p>
          <a:p>
            <a:r>
              <a:rPr lang="en-GB" b="1" dirty="0" smtClean="0">
                <a:latin typeface="Comic Sans MS" panose="030F0702030302020204" pitchFamily="66" charset="0"/>
              </a:rPr>
              <a:t>Staff in the setting - </a:t>
            </a:r>
            <a:r>
              <a:rPr lang="en-GB" dirty="0" smtClean="0">
                <a:latin typeface="Comic Sans MS" panose="030F0702030302020204" pitchFamily="66" charset="0"/>
              </a:rPr>
              <a:t>practitioners, support and administration staff</a:t>
            </a:r>
          </a:p>
          <a:p>
            <a:r>
              <a:rPr lang="en-GB" b="1" dirty="0" smtClean="0">
                <a:latin typeface="Comic Sans MS" panose="030F0702030302020204" pitchFamily="66" charset="0"/>
              </a:rPr>
              <a:t>Visitors to the setting </a:t>
            </a:r>
            <a:r>
              <a:rPr lang="en-GB" dirty="0" smtClean="0">
                <a:latin typeface="Comic Sans MS" panose="030F0702030302020204" pitchFamily="66" charset="0"/>
              </a:rPr>
              <a:t>– relatives, volunteers, other practitioners visiting, other visitors </a:t>
            </a: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 delivery people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73" y="4673775"/>
            <a:ext cx="1859890" cy="16495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719" y="4816758"/>
            <a:ext cx="1155741" cy="16737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9326" y="4816758"/>
            <a:ext cx="1818742" cy="17730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522" y="4778354"/>
            <a:ext cx="1515161" cy="1811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238" y="4855621"/>
            <a:ext cx="1818742" cy="165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6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Why might Service users / Clients be at greater risk?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Children -</a:t>
            </a:r>
            <a:r>
              <a:rPr lang="en-GB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have not developed the ability to predict the consequences of their actions.</a:t>
            </a:r>
          </a:p>
          <a:p>
            <a:r>
              <a:rPr lang="en-GB" b="1" dirty="0" smtClean="0">
                <a:latin typeface="Comic Sans MS" panose="030F0702030302020204" pitchFamily="66" charset="0"/>
              </a:rPr>
              <a:t>Babies &amp;  </a:t>
            </a:r>
            <a:r>
              <a:rPr lang="en-GB" b="1" dirty="0">
                <a:latin typeface="Comic Sans MS" panose="030F0702030302020204" pitchFamily="66" charset="0"/>
              </a:rPr>
              <a:t>toddlers </a:t>
            </a:r>
            <a:r>
              <a:rPr lang="en-GB" dirty="0">
                <a:latin typeface="Comic Sans MS" panose="030F0702030302020204" pitchFamily="66" charset="0"/>
              </a:rPr>
              <a:t>– co-ordination still developing, will use their mouth to explore new things </a:t>
            </a:r>
            <a:r>
              <a:rPr lang="en-GB" dirty="0" smtClean="0">
                <a:latin typeface="Comic Sans MS" panose="030F0702030302020204" pitchFamily="66" charset="0"/>
              </a:rPr>
              <a:t>e.g. toys –choking risk if a very small toy.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Developing immune system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 smtClean="0">
                <a:latin typeface="Comic Sans MS" panose="030F0702030302020204" pitchFamily="66" charset="0"/>
              </a:rPr>
              <a:t>Older Children &amp; young people </a:t>
            </a:r>
            <a:r>
              <a:rPr lang="en-GB" dirty="0" smtClean="0">
                <a:latin typeface="Comic Sans MS" panose="030F0702030302020204" pitchFamily="66" charset="0"/>
              </a:rPr>
              <a:t>– less experience at assessing risk, may take risks due to peer pressure</a:t>
            </a:r>
          </a:p>
          <a:p>
            <a:pPr marL="0" indent="0">
              <a:buNone/>
            </a:pPr>
            <a:r>
              <a:rPr lang="en-GB" b="1" i="1" dirty="0" smtClean="0">
                <a:latin typeface="Comic Sans MS" panose="030F0702030302020204" pitchFamily="66" charset="0"/>
              </a:rPr>
              <a:t>Particular aspects to be aware of:</a:t>
            </a:r>
          </a:p>
          <a:p>
            <a:pPr>
              <a:buFontTx/>
              <a:buChar char="-"/>
            </a:pPr>
            <a:r>
              <a:rPr lang="en-GB" dirty="0" smtClean="0">
                <a:latin typeface="Comic Sans MS" panose="030F0702030302020204" pitchFamily="66" charset="0"/>
              </a:rPr>
              <a:t>Play – age appropriate toys, supervision with active play/ craft activities</a:t>
            </a:r>
          </a:p>
          <a:p>
            <a:pPr>
              <a:buFontTx/>
              <a:buChar char="-"/>
            </a:pPr>
            <a:r>
              <a:rPr lang="en-GB" dirty="0" smtClean="0">
                <a:latin typeface="Comic Sans MS" panose="030F0702030302020204" pitchFamily="66" charset="0"/>
              </a:rPr>
              <a:t>Outings/School trips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087" y="5324551"/>
            <a:ext cx="1816913" cy="153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6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46841"/>
            <a:ext cx="12192000" cy="58301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People with Disabilities -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may be at risk for many reasons depending on the severity of their disability.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Physical disability – speed of reaction, reduced mobility</a:t>
            </a:r>
          </a:p>
          <a:p>
            <a:r>
              <a:rPr lang="en-GB" dirty="0">
                <a:latin typeface="Comic Sans MS" panose="030F0702030302020204" pitchFamily="66" charset="0"/>
              </a:rPr>
              <a:t>Learning disabilities – lack of understanding of the possible risks.</a:t>
            </a:r>
          </a:p>
          <a:p>
            <a:r>
              <a:rPr lang="en-GB" dirty="0">
                <a:latin typeface="Comic Sans MS" panose="030F0702030302020204" pitchFamily="66" charset="0"/>
              </a:rPr>
              <a:t>Mental health </a:t>
            </a:r>
            <a:r>
              <a:rPr lang="en-GB" dirty="0" smtClean="0">
                <a:latin typeface="Comic Sans MS" panose="030F0702030302020204" pitchFamily="66" charset="0"/>
              </a:rPr>
              <a:t>disorders - may impair judgement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Visual impairment –  difficulty in seeing dangers particularly in poor light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Hearing impairment – difficulty in hearing dangers </a:t>
            </a: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 traffic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Elderly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Reduced </a:t>
            </a:r>
            <a:r>
              <a:rPr lang="en-GB" dirty="0">
                <a:latin typeface="Comic Sans MS" panose="030F0702030302020204" pitchFamily="66" charset="0"/>
              </a:rPr>
              <a:t>mobility/reaction times</a:t>
            </a:r>
          </a:p>
          <a:p>
            <a:r>
              <a:rPr lang="en-GB" dirty="0">
                <a:latin typeface="Comic Sans MS" panose="030F0702030302020204" pitchFamily="66" charset="0"/>
              </a:rPr>
              <a:t>Reduced hearing</a:t>
            </a:r>
          </a:p>
          <a:p>
            <a:r>
              <a:rPr lang="en-GB" dirty="0">
                <a:latin typeface="Comic Sans MS" panose="030F0702030302020204" pitchFamily="66" charset="0"/>
              </a:rPr>
              <a:t>Failing eyesight</a:t>
            </a:r>
          </a:p>
          <a:p>
            <a:r>
              <a:rPr lang="en-GB" dirty="0">
                <a:latin typeface="Comic Sans MS" panose="030F0702030302020204" pitchFamily="66" charset="0"/>
              </a:rPr>
              <a:t>Reduced immune system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350" y="916325"/>
            <a:ext cx="1047902" cy="179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Factors that may increase the risk of hazards for different groups of people.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8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Factors increasing the risk of hazards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Hospital Patients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Exposure to infection, medication, surgery,</a:t>
                      </a:r>
                      <a:r>
                        <a:rPr lang="en-GB" baseline="0" dirty="0" smtClean="0"/>
                        <a:t> treatments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Older</a:t>
                      </a:r>
                      <a:r>
                        <a:rPr lang="en-GB" baseline="0" dirty="0" smtClean="0"/>
                        <a:t> People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May be unsteady, reactions slower,</a:t>
                      </a:r>
                      <a:r>
                        <a:rPr lang="en-GB" baseline="0" dirty="0" smtClean="0"/>
                        <a:t> poor vision , poor hearing, weaker immune system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People with learning difficulties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Difficulties in processing information may impair ability to understand.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Young People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Less experience in assessing hazards, peer pressure and risk taking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Babies</a:t>
                      </a:r>
                      <a:r>
                        <a:rPr lang="en-GB" baseline="0" dirty="0" smtClean="0"/>
                        <a:t> and young children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Unable to recognise hazards, co-ordination still developing, medical conditions</a:t>
                      </a:r>
                      <a:r>
                        <a:rPr lang="en-GB" baseline="0" dirty="0" smtClean="0"/>
                        <a:t> can develop rapidly, immature immune system especially in the very young.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Those with physical disability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Movements may be slower or less co-ordinated, reduced mobility, impaired sense of touch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Sensory Impairment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Receive less information to be able to judge risk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Mental health problems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Symptoms can impair judgement </a:t>
                      </a:r>
                      <a:r>
                        <a:rPr lang="en-GB" dirty="0" err="1" smtClean="0"/>
                        <a:t>eg</a:t>
                      </a:r>
                      <a:r>
                        <a:rPr lang="en-GB" dirty="0" smtClean="0"/>
                        <a:t> delusions, hallucinations, phobias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54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Types of Harm that may occur.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Physical Injury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Acquired Infections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Psychological Distress 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Stress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Loss or damage of property </a:t>
            </a:r>
            <a:r>
              <a:rPr lang="en-GB" dirty="0" smtClean="0">
                <a:latin typeface="Comic Sans MS" panose="030F0702030302020204" pitchFamily="66" charset="0"/>
              </a:rPr>
              <a:t>– belongings or premises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Exposure to danger </a:t>
            </a:r>
            <a:r>
              <a:rPr lang="en-GB" dirty="0" smtClean="0">
                <a:latin typeface="Comic Sans MS" panose="030F0702030302020204" pitchFamily="66" charset="0"/>
              </a:rPr>
              <a:t>– this could lead to inappropriate risk taking and possible physical harm &amp; injury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Abuse and Neglect </a:t>
            </a:r>
            <a:r>
              <a:rPr lang="en-GB" dirty="0" smtClean="0">
                <a:latin typeface="Comic Sans MS" panose="030F0702030302020204" pitchFamily="66" charset="0"/>
              </a:rPr>
              <a:t>– although this can be deliberate it is more likely to be unintentional </a:t>
            </a: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 a practitioner fails to follow infection control procedures and this exposes the client to harm ( neglect)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01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1763</Words>
  <Application>Microsoft Office PowerPoint</Application>
  <PresentationFormat>Widescreen</PresentationFormat>
  <Paragraphs>230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Comic Sans MS</vt:lpstr>
      <vt:lpstr>Office Theme</vt:lpstr>
      <vt:lpstr>Understanding potential Hazards in H&amp;SC.</vt:lpstr>
      <vt:lpstr>Expected Learning Outcomes from this section of the power point</vt:lpstr>
      <vt:lpstr>Why is Health &amp; Safety important?</vt:lpstr>
      <vt:lpstr>What are Hazards &amp; Risks?</vt:lpstr>
      <vt:lpstr>Who is at risk?</vt:lpstr>
      <vt:lpstr>Why might Service users / Clients be at greater risk?</vt:lpstr>
      <vt:lpstr>PowerPoint Presentation</vt:lpstr>
      <vt:lpstr>Factors that may increase the risk of hazards for different groups of people.</vt:lpstr>
      <vt:lpstr>Types of Harm that may occur.</vt:lpstr>
      <vt:lpstr>Indivdual Activity</vt:lpstr>
      <vt:lpstr>Examples of harm that may occur</vt:lpstr>
      <vt:lpstr>Learning Check - Can you</vt:lpstr>
      <vt:lpstr>Hazards</vt:lpstr>
      <vt:lpstr>Expected Learning Outcomes from this section of the power point</vt:lpstr>
      <vt:lpstr>PowerPoint Presentation</vt:lpstr>
      <vt:lpstr>Health &amp; Safety in a Day Nursery</vt:lpstr>
      <vt:lpstr> The careless child minder - Spot the hazards</vt:lpstr>
      <vt:lpstr>Some of the hazards </vt:lpstr>
      <vt:lpstr>Watch the DVD clip.</vt:lpstr>
      <vt:lpstr>Individual Activity:</vt:lpstr>
      <vt:lpstr>Discussion </vt:lpstr>
      <vt:lpstr>Hazards may come from different sources</vt:lpstr>
      <vt:lpstr>Indivdual Activity</vt:lpstr>
      <vt:lpstr>In Pairs – working together</vt:lpstr>
      <vt:lpstr>Other considerations as regards hazards and potential health and safety risks.</vt:lpstr>
      <vt:lpstr>In groups</vt:lpstr>
      <vt:lpstr>In Pairs – working together</vt:lpstr>
      <vt:lpstr>Group work – communication &amp; working together</vt:lpstr>
      <vt:lpstr>Learning Check - Can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Hodson</dc:creator>
  <cp:lastModifiedBy>Ann Hodson</cp:lastModifiedBy>
  <cp:revision>30</cp:revision>
  <dcterms:created xsi:type="dcterms:W3CDTF">2015-09-29T09:21:01Z</dcterms:created>
  <dcterms:modified xsi:type="dcterms:W3CDTF">2017-02-21T14:46:48Z</dcterms:modified>
</cp:coreProperties>
</file>