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5434-CAE4-416B-A66C-570D1E2C83AD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ED7F-2D27-4164-9348-F2CF3FF38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43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5434-CAE4-416B-A66C-570D1E2C83AD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ED7F-2D27-4164-9348-F2CF3FF38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717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5434-CAE4-416B-A66C-570D1E2C83AD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ED7F-2D27-4164-9348-F2CF3FF38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94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5434-CAE4-416B-A66C-570D1E2C83AD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ED7F-2D27-4164-9348-F2CF3FF38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85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5434-CAE4-416B-A66C-570D1E2C83AD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ED7F-2D27-4164-9348-F2CF3FF38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257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5434-CAE4-416B-A66C-570D1E2C83AD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ED7F-2D27-4164-9348-F2CF3FF38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614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5434-CAE4-416B-A66C-570D1E2C83AD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ED7F-2D27-4164-9348-F2CF3FF38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570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5434-CAE4-416B-A66C-570D1E2C83AD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ED7F-2D27-4164-9348-F2CF3FF38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859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5434-CAE4-416B-A66C-570D1E2C83AD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ED7F-2D27-4164-9348-F2CF3FF38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45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5434-CAE4-416B-A66C-570D1E2C83AD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ED7F-2D27-4164-9348-F2CF3FF38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4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5434-CAE4-416B-A66C-570D1E2C83AD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ED7F-2D27-4164-9348-F2CF3FF38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24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75434-CAE4-416B-A66C-570D1E2C83AD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8ED7F-2D27-4164-9348-F2CF3FF38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99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3196"/>
            <a:ext cx="9144000" cy="875249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GB"/>
              <a:t>P3 </a:t>
            </a:r>
            <a:r>
              <a:rPr lang="en-GB" dirty="0"/>
              <a:t>Life Events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93670" y="3426533"/>
            <a:ext cx="8206154" cy="2114339"/>
          </a:xfrm>
        </p:spPr>
        <p:txBody>
          <a:bodyPr>
            <a:normAutofit/>
          </a:bodyPr>
          <a:lstStyle/>
          <a:p>
            <a:r>
              <a:rPr lang="en-GB" sz="2900" b="1" dirty="0"/>
              <a:t>Research your celebrity</a:t>
            </a:r>
            <a:r>
              <a:rPr lang="en-GB" sz="2900" dirty="0"/>
              <a:t> and find out what events they have specifically been through.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900" dirty="0"/>
              <a:t>Two must be </a:t>
            </a:r>
            <a:r>
              <a:rPr lang="en-GB" sz="2900" b="1" dirty="0">
                <a:solidFill>
                  <a:srgbClr val="FF0000"/>
                </a:solidFill>
              </a:rPr>
              <a:t>expected events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900" dirty="0"/>
              <a:t>Two must be </a:t>
            </a:r>
            <a:r>
              <a:rPr lang="en-GB" sz="2900" b="1" dirty="0">
                <a:solidFill>
                  <a:srgbClr val="FF0000"/>
                </a:solidFill>
              </a:rPr>
              <a:t>unexpected events</a:t>
            </a:r>
            <a:r>
              <a:rPr lang="en-GB" sz="2900" dirty="0"/>
              <a:t>. </a:t>
            </a:r>
          </a:p>
          <a:p>
            <a:endParaRPr lang="en-GB" sz="2900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 descr="http://t2.gstatic.com/images?q=tbn:ANd9GcSj0idumvJj_HrKLb1v6WviroLYXIPT3vSjUEAg5be7rnIcBYO8:www.ilslearning.com/wp-content/uploads/2015/04/Channing-Tatum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52" r="3818"/>
          <a:stretch/>
        </p:blipFill>
        <p:spPr bwMode="auto">
          <a:xfrm>
            <a:off x="142806" y="475249"/>
            <a:ext cx="1417540" cy="14300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https://s-media-cache-ak0.pinimg.com/236x/70/98/5f/70985fe43c53c76fdbb45cb500b3df6c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61603"/>
            <a:ext cx="1740772" cy="1461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http://t1.gstatic.com/images?q=tbn:ANd9GcQUEetzgHzhzJeHn1YsA8rb2G2z6MKO_a6MQGnM-T8Nz4MiFnjE5g:pressblue.com/wp-content/uploads/2013/09/061108052019_43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84"/>
          <a:stretch/>
        </p:blipFill>
        <p:spPr bwMode="auto">
          <a:xfrm>
            <a:off x="0" y="3426533"/>
            <a:ext cx="1740772" cy="14992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http://www.leemorgan.biz/site/wp-content/themes/Exposure/inc/timthumb.php?src=http://www.leemorgan.biz/site/wp-content/uploads/2015/05/Fabrizio-New-Headshot-Thumbnail.jpg&amp;h=400&amp;w=250&amp;zc=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8" y="4992349"/>
            <a:ext cx="1707134" cy="17328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 descr="http://t0.gstatic.com/images?q=tbn:ANd9GcSSNy9QUkLvzslKxwP1c7QZnS9TvnaaAUlAiutlpu58OdtWJYbFgQ:www.phootoscelebrities.com/wp-content/uploads/2015/02/Harry-Styles-pictures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22974"/>
            <a:ext cx="1375412" cy="15856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 descr="http://images.mid-day.com/2013/oct/Vin-Diesel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1334" y="2108603"/>
            <a:ext cx="1490070" cy="13979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 descr="http://t2.gstatic.com/images?q=tbn:ANd9GcSEI7lLMPsoOLtNYebFrhVRNoPyy93gqT0nQIfwlT0xfoLh5-sgnA:s3.wheninmanila.com/wp-content/uploads/2015/05/Dwayne-Johnson-01.jpg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38" r="16012"/>
          <a:stretch/>
        </p:blipFill>
        <p:spPr bwMode="auto">
          <a:xfrm>
            <a:off x="10565130" y="3602038"/>
            <a:ext cx="1546274" cy="15168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http://static.comicvine.com/uploads/original/10/107222/2387167-will_smith.jp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8926" y="5257800"/>
            <a:ext cx="1546274" cy="14453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 descr="http://imc.ulximg.com/image/src/artist/1260292110_2ba66bb332b03139d330751fc05b3ac9.jpg/1d32d7b59ebd01c703a9dbe8f6bba8e8/1260292110_treysongz.jp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105" y="5341085"/>
            <a:ext cx="1615904" cy="1396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12" descr="http://t0.gstatic.com/images?q=tbn:ANd9GcRdQ7nRYd6iH7WJt25k2LZ6uET8ty_i3LgOlGhCDQJulIUwyuarvQ:smarterlifebetterplanet.com/wp-content/uploads/2012/06/alicia-keys-639-11-012711.jpg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209" y="5353250"/>
            <a:ext cx="1660245" cy="13719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13" descr="http://t3.gstatic.com/images?q=tbn:ANd9GcQz2qgzcoG3TPVbOwKJYOpAYQtETqmzJRWHjJfUFSkJCatbrMnSAg:www.pncbankartscentre.com/wp-content/uploads/2015/03/nicki-minaj-2014-promo-that-grape-juice.png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695" y="5329094"/>
            <a:ext cx="2039754" cy="1396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14" descr="http://t1.gstatic.com/images?q=tbn:ANd9GcQj-p8tGDh6nKswJ44v_iQplb2BuftpWHOHLqL-ynB3mTVmKLKc:wallpapers111.com/wp-content/uploads/2015/03/Beyonce-Knowles-Wallpapers-7.jpg"/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6964" y="5393364"/>
            <a:ext cx="1705446" cy="13160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Rounded Rectangle 16"/>
          <p:cNvSpPr/>
          <p:nvPr/>
        </p:nvSpPr>
        <p:spPr>
          <a:xfrm>
            <a:off x="1750742" y="1116311"/>
            <a:ext cx="8758184" cy="1476042"/>
          </a:xfrm>
          <a:prstGeom prst="round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Learning Objectives: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Apply your knowledge of expected/unexpected events to your celebrity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Analyse how these events can affect your celebrity </a:t>
            </a:r>
          </a:p>
        </p:txBody>
      </p:sp>
    </p:spTree>
    <p:extLst>
      <p:ext uri="{BB962C8B-B14F-4D97-AF65-F5344CB8AC3E}">
        <p14:creationId xmlns:p14="http://schemas.microsoft.com/office/powerpoint/2010/main" val="1685918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P3 Life Events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3 Life Events</dc:title>
  <dc:creator>Ceyda Huseyin-Ali (HAGR)</dc:creator>
  <cp:lastModifiedBy>Tracey Coster</cp:lastModifiedBy>
  <cp:revision>4</cp:revision>
  <dcterms:created xsi:type="dcterms:W3CDTF">2015-05-15T09:19:04Z</dcterms:created>
  <dcterms:modified xsi:type="dcterms:W3CDTF">2019-03-07T10:22:43Z</dcterms:modified>
</cp:coreProperties>
</file>