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14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0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86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51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73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81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4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82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87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9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19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E1E94-AD74-4A68-BDB3-D0C7EE81B55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21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Relating the Theories of Ageing to Beatrice M2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979023"/>
            <a:ext cx="1605027" cy="28529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624" y="4725144"/>
            <a:ext cx="1912757" cy="1904256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856547" y="3886200"/>
            <a:ext cx="5739790" cy="1752600"/>
          </a:xfrm>
        </p:spPr>
        <p:txBody>
          <a:bodyPr>
            <a:normAutofit/>
          </a:bodyPr>
          <a:lstStyle/>
          <a:p>
            <a:r>
              <a:rPr lang="en-GB" b="1" dirty="0"/>
              <a:t>Discuss</a:t>
            </a:r>
            <a:r>
              <a:rPr lang="en-GB" dirty="0"/>
              <a:t> – Provide a thoughtful and logical argument to support the case you are making.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67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+mn-lt"/>
              </a:rPr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identify  both disengagement &amp; activity theory using a case study.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completion of the M2 criteria for Unit 4. -</a:t>
            </a:r>
            <a:r>
              <a:rPr lang="en-GB" b="1" dirty="0"/>
              <a:t> </a:t>
            </a:r>
            <a:r>
              <a:rPr lang="en-GB" dirty="0">
                <a:solidFill>
                  <a:srgbClr val="FF0000"/>
                </a:solidFill>
              </a:rPr>
              <a:t>Discuss two major theories of ageing in relation to the development of the individual.</a:t>
            </a:r>
          </a:p>
          <a:p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annh\AppData\Local\Microsoft\Windows\Temporary Internet Files\Content.IE5\ZVJEK0L8\MP90040112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340" y="188640"/>
            <a:ext cx="1248156" cy="156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761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+mn-lt"/>
              </a:rPr>
              <a:t>Recap: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Disengagement Theory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Encourages dependency</a:t>
            </a:r>
          </a:p>
          <a:p>
            <a:r>
              <a:rPr lang="en-GB" dirty="0"/>
              <a:t>Little choice</a:t>
            </a:r>
          </a:p>
          <a:p>
            <a:r>
              <a:rPr lang="en-GB" dirty="0"/>
              <a:t>Devalues individuality and treats everyone the same.</a:t>
            </a:r>
          </a:p>
          <a:p>
            <a:r>
              <a:rPr lang="en-GB" dirty="0"/>
              <a:t>Loss of family &amp; friends due to death leads to disengagement and isolation.</a:t>
            </a:r>
          </a:p>
          <a:p>
            <a:r>
              <a:rPr lang="en-GB" dirty="0"/>
              <a:t>Health issues may prevent us from maintaining an active lifestyle.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Activity Theory</a:t>
            </a:r>
          </a:p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Maintains independence</a:t>
            </a:r>
          </a:p>
          <a:p>
            <a:r>
              <a:rPr lang="en-GB" dirty="0"/>
              <a:t>Gives choice</a:t>
            </a:r>
          </a:p>
          <a:p>
            <a:r>
              <a:rPr lang="en-GB" dirty="0"/>
              <a:t>Values independence </a:t>
            </a:r>
          </a:p>
          <a:p>
            <a:r>
              <a:rPr lang="en-GB" dirty="0"/>
              <a:t>Enjoying the company, support and friendship avoids stagnation.</a:t>
            </a:r>
          </a:p>
          <a:p>
            <a:r>
              <a:rPr lang="en-GB" dirty="0"/>
              <a:t>Hobbies &amp; interests prevent the loss of mental &amp; physical skills.</a:t>
            </a:r>
          </a:p>
        </p:txBody>
      </p:sp>
    </p:spTree>
    <p:extLst>
      <p:ext uri="{BB962C8B-B14F-4D97-AF65-F5344CB8AC3E}">
        <p14:creationId xmlns:p14="http://schemas.microsoft.com/office/powerpoint/2010/main" val="346168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Lets Discuss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412776"/>
            <a:ext cx="2780258" cy="2121099"/>
          </a:xfrm>
        </p:spPr>
      </p:pic>
      <p:sp>
        <p:nvSpPr>
          <p:cNvPr id="10" name="TextBox 9"/>
          <p:cNvSpPr txBox="1"/>
          <p:nvPr/>
        </p:nvSpPr>
        <p:spPr>
          <a:xfrm>
            <a:off x="899592" y="1772816"/>
            <a:ext cx="41764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In pairs </a:t>
            </a:r>
          </a:p>
          <a:p>
            <a:endParaRPr lang="en-GB" sz="2000" b="1" dirty="0"/>
          </a:p>
          <a:p>
            <a:r>
              <a:rPr lang="en-GB" sz="2000" dirty="0"/>
              <a:t>Read the case study about Beatrice</a:t>
            </a:r>
          </a:p>
          <a:p>
            <a:endParaRPr lang="en-GB" sz="2000" dirty="0"/>
          </a:p>
          <a:p>
            <a:r>
              <a:rPr lang="en-GB" sz="2000" dirty="0"/>
              <a:t>Identify where you can see evidence of the two theories</a:t>
            </a:r>
          </a:p>
          <a:p>
            <a:endParaRPr lang="en-GB" sz="2000" dirty="0"/>
          </a:p>
          <a:p>
            <a:r>
              <a:rPr lang="en-GB" sz="2000" dirty="0"/>
              <a:t>Discuss why this example can be linked to the theories.</a:t>
            </a:r>
          </a:p>
          <a:p>
            <a:endParaRPr lang="en-GB" sz="2000" dirty="0"/>
          </a:p>
          <a:p>
            <a:r>
              <a:rPr lang="en-GB" sz="2000" dirty="0"/>
              <a:t>Be ready to feedback to the group discussion.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933056"/>
            <a:ext cx="2857500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73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Complete the table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Remember to write in detail not bullet points to ensure you actually discuss.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581128"/>
            <a:ext cx="2409825" cy="18954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11560" y="4293096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Provide a thoughtful and logical argument to support the case you are making.</a:t>
            </a:r>
          </a:p>
        </p:txBody>
      </p:sp>
    </p:spTree>
    <p:extLst>
      <p:ext uri="{BB962C8B-B14F-4D97-AF65-F5344CB8AC3E}">
        <p14:creationId xmlns:p14="http://schemas.microsoft.com/office/powerpoint/2010/main" val="3178494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208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Office Theme</vt:lpstr>
      <vt:lpstr>Relating the Theories of Ageing to Beatrice M2</vt:lpstr>
      <vt:lpstr>Learning Outcomes</vt:lpstr>
      <vt:lpstr>Recap:</vt:lpstr>
      <vt:lpstr>Lets Discuss</vt:lpstr>
      <vt:lpstr>Complete the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ageing M2</dc:title>
  <dc:creator>Administrator</dc:creator>
  <cp:lastModifiedBy>Tracey Coster</cp:lastModifiedBy>
  <cp:revision>6</cp:revision>
  <dcterms:created xsi:type="dcterms:W3CDTF">2014-12-03T14:25:43Z</dcterms:created>
  <dcterms:modified xsi:type="dcterms:W3CDTF">2019-03-25T12:59:52Z</dcterms:modified>
</cp:coreProperties>
</file>