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E65EF-9DBA-40CF-808E-3EE48F6C2454}" type="datetimeFigureOut">
              <a:rPr lang="en-GB" smtClean="0"/>
              <a:t>01/09/2017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8F155-F8DB-4C47-9C66-B4A5355E5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8313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E65EF-9DBA-40CF-808E-3EE48F6C2454}" type="datetimeFigureOut">
              <a:rPr lang="en-GB" smtClean="0"/>
              <a:t>01/09/2017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8F155-F8DB-4C47-9C66-B4A5355E5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3089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E65EF-9DBA-40CF-808E-3EE48F6C2454}" type="datetimeFigureOut">
              <a:rPr lang="en-GB" smtClean="0"/>
              <a:t>01/09/2017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8F155-F8DB-4C47-9C66-B4A5355E5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19463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E65EF-9DBA-40CF-808E-3EE48F6C2454}" type="datetimeFigureOut">
              <a:rPr lang="en-GB" smtClean="0"/>
              <a:t>01/09/2017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8F155-F8DB-4C47-9C66-B4A5355E500C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43877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E65EF-9DBA-40CF-808E-3EE48F6C2454}" type="datetimeFigureOut">
              <a:rPr lang="en-GB" smtClean="0"/>
              <a:t>01/09/2017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8F155-F8DB-4C47-9C66-B4A5355E5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079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E65EF-9DBA-40CF-808E-3EE48F6C2454}" type="datetimeFigureOut">
              <a:rPr lang="en-GB" smtClean="0"/>
              <a:t>01/09/2017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8F155-F8DB-4C47-9C66-B4A5355E5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61916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E65EF-9DBA-40CF-808E-3EE48F6C2454}" type="datetimeFigureOut">
              <a:rPr lang="en-GB" smtClean="0"/>
              <a:t>01/09/2017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8F155-F8DB-4C47-9C66-B4A5355E5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86246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E65EF-9DBA-40CF-808E-3EE48F6C2454}" type="datetimeFigureOut">
              <a:rPr lang="en-GB" smtClean="0"/>
              <a:t>01/09/2017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8F155-F8DB-4C47-9C66-B4A5355E5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67979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E65EF-9DBA-40CF-808E-3EE48F6C2454}" type="datetimeFigureOut">
              <a:rPr lang="en-GB" smtClean="0"/>
              <a:t>01/09/2017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8F155-F8DB-4C47-9C66-B4A5355E5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7807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E65EF-9DBA-40CF-808E-3EE48F6C2454}" type="datetimeFigureOut">
              <a:rPr lang="en-GB" smtClean="0"/>
              <a:t>01/09/2017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8F155-F8DB-4C47-9C66-B4A5355E5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0053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E65EF-9DBA-40CF-808E-3EE48F6C2454}" type="datetimeFigureOut">
              <a:rPr lang="en-GB" smtClean="0"/>
              <a:t>01/09/2017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8F155-F8DB-4C47-9C66-B4A5355E5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7571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E65EF-9DBA-40CF-808E-3EE48F6C2454}" type="datetimeFigureOut">
              <a:rPr lang="en-GB" smtClean="0"/>
              <a:t>01/09/2017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8F155-F8DB-4C47-9C66-B4A5355E5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0292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E65EF-9DBA-40CF-808E-3EE48F6C2454}" type="datetimeFigureOut">
              <a:rPr lang="en-GB" smtClean="0"/>
              <a:t>01/09/2017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8F155-F8DB-4C47-9C66-B4A5355E5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225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E65EF-9DBA-40CF-808E-3EE48F6C2454}" type="datetimeFigureOut">
              <a:rPr lang="en-GB" smtClean="0"/>
              <a:t>01/09/2017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8F155-F8DB-4C47-9C66-B4A5355E5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933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E65EF-9DBA-40CF-808E-3EE48F6C2454}" type="datetimeFigureOut">
              <a:rPr lang="en-GB" smtClean="0"/>
              <a:t>01/09/2017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8F155-F8DB-4C47-9C66-B4A5355E5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1592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E65EF-9DBA-40CF-808E-3EE48F6C2454}" type="datetimeFigureOut">
              <a:rPr lang="en-GB" smtClean="0"/>
              <a:t>01/09/2017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8F155-F8DB-4C47-9C66-B4A5355E5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7009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E65EF-9DBA-40CF-808E-3EE48F6C2454}" type="datetimeFigureOut">
              <a:rPr lang="en-GB" smtClean="0"/>
              <a:t>01/09/2017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8F155-F8DB-4C47-9C66-B4A5355E5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9495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E65EF-9DBA-40CF-808E-3EE48F6C2454}" type="datetimeFigureOut">
              <a:rPr lang="en-GB" smtClean="0"/>
              <a:t>01/09/2017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8F155-F8DB-4C47-9C66-B4A5355E50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3495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Review writing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8465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Today you will…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Use your review analysis and plan in order to begin constructing your own movie review.</a:t>
            </a:r>
          </a:p>
          <a:p>
            <a:r>
              <a:rPr lang="en-GB" dirty="0" smtClean="0"/>
              <a:t>Vary the tone and formality of your voice for effect, in keeping with the genre.</a:t>
            </a:r>
          </a:p>
          <a:p>
            <a:r>
              <a:rPr lang="en-GB" dirty="0" smtClean="0"/>
              <a:t>Use language features from an example review to improve the quality of your writing.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4519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Write the review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45 </a:t>
            </a:r>
            <a:r>
              <a:rPr lang="en-GB" dirty="0" err="1" smtClean="0"/>
              <a:t>mins</a:t>
            </a:r>
            <a:r>
              <a:rPr lang="en-GB" dirty="0" smtClean="0"/>
              <a:t>. – Attempt to write at least 4 paragraphs which correspond to the source text.</a:t>
            </a:r>
          </a:p>
          <a:p>
            <a:r>
              <a:rPr lang="en-GB" dirty="0" smtClean="0"/>
              <a:t>STRETCH AND CHALLENGE – attempt to write six short paragraphs like the ones in the example reviews.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4390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Peer assessment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 front of you is a mark scheme for the writing task that you have just completed.</a:t>
            </a:r>
          </a:p>
          <a:p>
            <a:r>
              <a:rPr lang="en-GB" dirty="0" smtClean="0"/>
              <a:t>Swap your work with a partner and award them TWO STARS for things which they have done particularly well, explaining what was so good about these things. Then, write a WISH on your partner’s work, where you identify a feature which they should work on or include in order to make their work even better.</a:t>
            </a:r>
          </a:p>
        </p:txBody>
      </p:sp>
    </p:spTree>
    <p:extLst>
      <p:ext uri="{BB962C8B-B14F-4D97-AF65-F5344CB8AC3E}">
        <p14:creationId xmlns:p14="http://schemas.microsoft.com/office/powerpoint/2010/main" val="852439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Feedback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7637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 finish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 want some of you to read your introductory paragraphs.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5559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78346F"/>
      </a:dk2>
      <a:lt2>
        <a:srgbClr val="D9A8D2"/>
      </a:lt2>
      <a:accent1>
        <a:srgbClr val="CE57AB"/>
      </a:accent1>
      <a:accent2>
        <a:srgbClr val="8E8EFD"/>
      </a:accent2>
      <a:accent3>
        <a:srgbClr val="7CBCE0"/>
      </a:accent3>
      <a:accent4>
        <a:srgbClr val="70BF9F"/>
      </a:accent4>
      <a:accent5>
        <a:srgbClr val="A5B960"/>
      </a:accent5>
      <a:accent6>
        <a:srgbClr val="D47A57"/>
      </a:accent6>
      <a:hlink>
        <a:srgbClr val="D164DE"/>
      </a:hlink>
      <a:folHlink>
        <a:srgbClr val="BE87C4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D4FE1632-F131-47D3-A814-99E9CD025E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13</TotalTime>
  <Words>187</Words>
  <Application>Microsoft Office PowerPoint</Application>
  <PresentationFormat>Widescreen</PresentationFormat>
  <Paragraphs>14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Bookman Old Style</vt:lpstr>
      <vt:lpstr>Rockwell</vt:lpstr>
      <vt:lpstr>Damask</vt:lpstr>
      <vt:lpstr>Review writing</vt:lpstr>
      <vt:lpstr>Today you will…</vt:lpstr>
      <vt:lpstr>Write the review</vt:lpstr>
      <vt:lpstr>Peer assessment</vt:lpstr>
      <vt:lpstr>Feedback</vt:lpstr>
      <vt:lpstr>To finish</vt:lpstr>
    </vt:vector>
  </TitlesOfParts>
  <Company>Carmel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writing</dc:title>
  <dc:creator>Nick Williams</dc:creator>
  <cp:lastModifiedBy>Nick Williams</cp:lastModifiedBy>
  <cp:revision>2</cp:revision>
  <dcterms:created xsi:type="dcterms:W3CDTF">2017-09-01T14:29:34Z</dcterms:created>
  <dcterms:modified xsi:type="dcterms:W3CDTF">2017-09-01T14:42:36Z</dcterms:modified>
</cp:coreProperties>
</file>