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9" r:id="rId4"/>
    <p:sldId id="270" r:id="rId5"/>
    <p:sldId id="268" r:id="rId6"/>
    <p:sldId id="258" r:id="rId7"/>
    <p:sldId id="259" r:id="rId8"/>
    <p:sldId id="262" r:id="rId9"/>
    <p:sldId id="261" r:id="rId10"/>
    <p:sldId id="263" r:id="rId11"/>
    <p:sldId id="260" r:id="rId12"/>
    <p:sldId id="265" r:id="rId13"/>
    <p:sldId id="264" r:id="rId14"/>
    <p:sldId id="266" r:id="rId15"/>
    <p:sldId id="26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45" d="100"/>
          <a:sy n="45" d="100"/>
        </p:scale>
        <p:origin x="7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C91258C-0ECE-45CD-A476-85CFA1CC7BED}" type="datetimeFigureOut">
              <a:rPr lang="en-GB" smtClean="0"/>
              <a:t>04/09/2017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1375481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91258C-0ECE-45CD-A476-85CFA1CC7BED}" type="datetimeFigureOut">
              <a:rPr lang="en-GB" smtClean="0"/>
              <a:t>04/09/2017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70475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91258C-0ECE-45CD-A476-85CFA1CC7BED}" type="datetimeFigureOut">
              <a:rPr lang="en-GB" smtClean="0"/>
              <a:t>04/09/2017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5618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91258C-0ECE-45CD-A476-85CFA1CC7BED}" type="datetimeFigureOut">
              <a:rPr lang="en-GB" smtClean="0"/>
              <a:t>04/09/2017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D1D170-A15B-4FAF-8C8D-E65E1F36A21F}" type="slidenum">
              <a:rPr lang="en-GB" smtClean="0"/>
              <a:t>‹#›</a:t>
            </a:fld>
            <a:endParaRPr lang="en-GB"/>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928069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91258C-0ECE-45CD-A476-85CFA1CC7BED}" type="datetimeFigureOut">
              <a:rPr lang="en-GB" smtClean="0"/>
              <a:t>04/09/2017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37632583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FC91258C-0ECE-45CD-A476-85CFA1CC7BED}" type="datetimeFigureOut">
              <a:rPr lang="en-GB" smtClean="0"/>
              <a:t>04/09/2017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42069679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FC91258C-0ECE-45CD-A476-85CFA1CC7BED}" type="datetimeFigureOut">
              <a:rPr lang="en-GB" smtClean="0"/>
              <a:t>04/09/2017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1086517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91258C-0ECE-45CD-A476-85CFA1CC7BED}" type="datetimeFigureOut">
              <a:rPr lang="en-GB" smtClean="0"/>
              <a:t>04/09/2017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40202458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91258C-0ECE-45CD-A476-85CFA1CC7BED}" type="datetimeFigureOut">
              <a:rPr lang="en-GB" smtClean="0"/>
              <a:t>04/09/2017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1531180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C91258C-0ECE-45CD-A476-85CFA1CC7BED}" type="datetimeFigureOut">
              <a:rPr lang="en-GB" smtClean="0"/>
              <a:t>04/09/2017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27701927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C91258C-0ECE-45CD-A476-85CFA1CC7BED}" type="datetimeFigureOut">
              <a:rPr lang="en-GB" smtClean="0"/>
              <a:t>04/09/2017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4247197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C91258C-0ECE-45CD-A476-85CFA1CC7BED}" type="datetimeFigureOut">
              <a:rPr lang="en-GB" smtClean="0"/>
              <a:t>04/09/2017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2630374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C91258C-0ECE-45CD-A476-85CFA1CC7BED}" type="datetimeFigureOut">
              <a:rPr lang="en-GB" smtClean="0"/>
              <a:t>04/09/2017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2426070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C91258C-0ECE-45CD-A476-85CFA1CC7BED}" type="datetimeFigureOut">
              <a:rPr lang="en-GB" smtClean="0"/>
              <a:t>04/09/2017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2248819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91258C-0ECE-45CD-A476-85CFA1CC7BED}" type="datetimeFigureOut">
              <a:rPr lang="en-GB" smtClean="0"/>
              <a:t>04/09/2017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4190330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91258C-0ECE-45CD-A476-85CFA1CC7BED}" type="datetimeFigureOut">
              <a:rPr lang="en-GB" smtClean="0"/>
              <a:t>04/09/2017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2167621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C91258C-0ECE-45CD-A476-85CFA1CC7BED}" type="datetimeFigureOut">
              <a:rPr lang="en-GB" smtClean="0"/>
              <a:t>04/09/2017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FD1D170-A15B-4FAF-8C8D-E65E1F36A21F}" type="slidenum">
              <a:rPr lang="en-GB" smtClean="0"/>
              <a:t>‹#›</a:t>
            </a:fld>
            <a:endParaRPr lang="en-GB"/>
          </a:p>
        </p:txBody>
      </p:sp>
    </p:spTree>
    <p:extLst>
      <p:ext uri="{BB962C8B-B14F-4D97-AF65-F5344CB8AC3E}">
        <p14:creationId xmlns:p14="http://schemas.microsoft.com/office/powerpoint/2010/main" val="3764171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FC91258C-0ECE-45CD-A476-85CFA1CC7BED}" type="datetimeFigureOut">
              <a:rPr lang="en-GB" smtClean="0"/>
              <a:t>04/09/2017</a:t>
            </a:fld>
            <a:endParaRPr lang="en-GB"/>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7FD1D170-A15B-4FAF-8C8D-E65E1F36A21F}" type="slidenum">
              <a:rPr lang="en-GB" smtClean="0"/>
              <a:t>‹#›</a:t>
            </a:fld>
            <a:endParaRPr lang="en-GB"/>
          </a:p>
        </p:txBody>
      </p:sp>
    </p:spTree>
    <p:extLst>
      <p:ext uri="{BB962C8B-B14F-4D97-AF65-F5344CB8AC3E}">
        <p14:creationId xmlns:p14="http://schemas.microsoft.com/office/powerpoint/2010/main" val="258129109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Frankenstein inspired writing</a:t>
            </a:r>
            <a:endParaRPr lang="en-GB" dirty="0"/>
          </a:p>
        </p:txBody>
      </p:sp>
      <p:sp>
        <p:nvSpPr>
          <p:cNvPr id="3" name="Subtitle 2"/>
          <p:cNvSpPr>
            <a:spLocks noGrp="1"/>
          </p:cNvSpPr>
          <p:nvPr>
            <p:ph type="subTitle" idx="1"/>
          </p:nvPr>
        </p:nvSpPr>
        <p:spPr/>
        <p:txBody>
          <a:bodyPr/>
          <a:lstStyle/>
          <a:p>
            <a:r>
              <a:rPr lang="en-GB" dirty="0" smtClean="0"/>
              <a:t>AO5, AO6</a:t>
            </a:r>
            <a:endParaRPr lang="en-GB" dirty="0"/>
          </a:p>
        </p:txBody>
      </p:sp>
    </p:spTree>
    <p:extLst>
      <p:ext uri="{BB962C8B-B14F-4D97-AF65-F5344CB8AC3E}">
        <p14:creationId xmlns:p14="http://schemas.microsoft.com/office/powerpoint/2010/main" val="2661324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What do you think of it?</a:t>
            </a:r>
          </a:p>
          <a:p>
            <a:r>
              <a:rPr lang="en-GB" dirty="0" smtClean="0"/>
              <a:t>What advice would you give to the student who wrote this in order to improve?</a:t>
            </a:r>
            <a:endParaRPr lang="en-GB" dirty="0"/>
          </a:p>
        </p:txBody>
      </p:sp>
      <p:sp>
        <p:nvSpPr>
          <p:cNvPr id="2" name="Title 1"/>
          <p:cNvSpPr>
            <a:spLocks noGrp="1"/>
          </p:cNvSpPr>
          <p:nvPr>
            <p:ph type="title"/>
          </p:nvPr>
        </p:nvSpPr>
        <p:spPr/>
        <p:txBody>
          <a:bodyPr/>
          <a:lstStyle/>
          <a:p>
            <a:r>
              <a:rPr lang="en-GB" dirty="0" smtClean="0"/>
              <a:t>Look at example 2</a:t>
            </a:r>
            <a:endParaRPr lang="en-GB" dirty="0"/>
          </a:p>
        </p:txBody>
      </p:sp>
    </p:spTree>
    <p:extLst>
      <p:ext uri="{BB962C8B-B14F-4D97-AF65-F5344CB8AC3E}">
        <p14:creationId xmlns:p14="http://schemas.microsoft.com/office/powerpoint/2010/main" val="24334890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Fear, terror and horror. Are they different emotions, or the same one? It was hard to tell I that moment as I stood there like a wobbly jelly staring at the massive monstrous miserable monster. My feet turned to stone. All I could think about was my family: my beautiful family. Would I ever see them again? The only sound I could hear was the wind. It seemed to whisper as it rustled through the trees, “Run. Run while you still can.”</a:t>
            </a:r>
            <a:endParaRPr lang="en-GB" dirty="0"/>
          </a:p>
        </p:txBody>
      </p:sp>
      <p:sp>
        <p:nvSpPr>
          <p:cNvPr id="2" name="Title 1"/>
          <p:cNvSpPr>
            <a:spLocks noGrp="1"/>
          </p:cNvSpPr>
          <p:nvPr>
            <p:ph type="title"/>
          </p:nvPr>
        </p:nvSpPr>
        <p:spPr/>
        <p:txBody>
          <a:bodyPr/>
          <a:lstStyle/>
          <a:p>
            <a:r>
              <a:rPr lang="en-GB" dirty="0" smtClean="0"/>
              <a:t>The thing 2</a:t>
            </a:r>
            <a:endParaRPr lang="en-GB" dirty="0"/>
          </a:p>
        </p:txBody>
      </p:sp>
    </p:spTree>
    <p:extLst>
      <p:ext uri="{BB962C8B-B14F-4D97-AF65-F5344CB8AC3E}">
        <p14:creationId xmlns:p14="http://schemas.microsoft.com/office/powerpoint/2010/main" val="23162727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you have proved – AO5</a:t>
            </a:r>
            <a:endParaRPr lang="en-GB" dirty="0"/>
          </a:p>
        </p:txBody>
      </p:sp>
      <p:sp>
        <p:nvSpPr>
          <p:cNvPr id="3" name="Content Placeholder 2"/>
          <p:cNvSpPr>
            <a:spLocks noGrp="1"/>
          </p:cNvSpPr>
          <p:nvPr>
            <p:ph idx="1"/>
          </p:nvPr>
        </p:nvSpPr>
        <p:spPr/>
        <p:txBody>
          <a:bodyPr/>
          <a:lstStyle/>
          <a:p>
            <a:r>
              <a:rPr lang="en-GB" dirty="0" smtClean="0"/>
              <a:t>You have proved that you are able to identify appropriate and inappropriate uses of language by considering the effect that these language uses will have on the audience. This will have a positive effect on your own writing if you use the same reasoning.</a:t>
            </a:r>
            <a:endParaRPr lang="en-GB" dirty="0"/>
          </a:p>
        </p:txBody>
      </p:sp>
    </p:spTree>
    <p:extLst>
      <p:ext uri="{BB962C8B-B14F-4D97-AF65-F5344CB8AC3E}">
        <p14:creationId xmlns:p14="http://schemas.microsoft.com/office/powerpoint/2010/main" val="2076792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a:p>
        </p:txBody>
      </p:sp>
      <p:sp>
        <p:nvSpPr>
          <p:cNvPr id="2" name="Title 1"/>
          <p:cNvSpPr>
            <a:spLocks noGrp="1"/>
          </p:cNvSpPr>
          <p:nvPr>
            <p:ph type="title"/>
          </p:nvPr>
        </p:nvSpPr>
        <p:spPr/>
        <p:txBody>
          <a:bodyPr/>
          <a:lstStyle/>
          <a:p>
            <a:r>
              <a:rPr lang="en-GB" dirty="0" smtClean="0"/>
              <a:t>Have a go at writing ‘The Thing’</a:t>
            </a:r>
            <a:endParaRPr lang="en-GB" dirty="0"/>
          </a:p>
        </p:txBody>
      </p:sp>
    </p:spTree>
    <p:extLst>
      <p:ext uri="{BB962C8B-B14F-4D97-AF65-F5344CB8AC3E}">
        <p14:creationId xmlns:p14="http://schemas.microsoft.com/office/powerpoint/2010/main" val="11521923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Peer assessment</a:t>
            </a:r>
            <a:endParaRPr lang="en-GB" dirty="0"/>
          </a:p>
        </p:txBody>
      </p:sp>
      <p:sp>
        <p:nvSpPr>
          <p:cNvPr id="3" name="Content Placeholder 2"/>
          <p:cNvSpPr>
            <a:spLocks noGrp="1"/>
          </p:cNvSpPr>
          <p:nvPr>
            <p:ph idx="1"/>
          </p:nvPr>
        </p:nvSpPr>
        <p:spPr/>
        <p:txBody>
          <a:bodyPr/>
          <a:lstStyle/>
          <a:p>
            <a:r>
              <a:rPr lang="en-GB" dirty="0" smtClean="0"/>
              <a:t>Two stars and a wish.</a:t>
            </a:r>
            <a:endParaRPr lang="en-GB" dirty="0"/>
          </a:p>
        </p:txBody>
      </p:sp>
    </p:spTree>
    <p:extLst>
      <p:ext uri="{BB962C8B-B14F-4D97-AF65-F5344CB8AC3E}">
        <p14:creationId xmlns:p14="http://schemas.microsoft.com/office/powerpoint/2010/main" val="2833093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 finish</a:t>
            </a:r>
            <a:endParaRPr lang="en-GB" dirty="0"/>
          </a:p>
        </p:txBody>
      </p:sp>
      <p:sp>
        <p:nvSpPr>
          <p:cNvPr id="3" name="Content Placeholder 2"/>
          <p:cNvSpPr>
            <a:spLocks noGrp="1"/>
          </p:cNvSpPr>
          <p:nvPr>
            <p:ph idx="1"/>
          </p:nvPr>
        </p:nvSpPr>
        <p:spPr/>
        <p:txBody>
          <a:bodyPr/>
          <a:lstStyle/>
          <a:p>
            <a:r>
              <a:rPr lang="en-GB" dirty="0" smtClean="0"/>
              <a:t>I will choose some examples of peoples’ work to read out.</a:t>
            </a:r>
            <a:endParaRPr lang="en-GB" dirty="0"/>
          </a:p>
        </p:txBody>
      </p:sp>
    </p:spTree>
    <p:extLst>
      <p:ext uri="{BB962C8B-B14F-4D97-AF65-F5344CB8AC3E}">
        <p14:creationId xmlns:p14="http://schemas.microsoft.com/office/powerpoint/2010/main" val="261077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Today you will…</a:t>
            </a:r>
            <a:endParaRPr lang="en-GB" dirty="0"/>
          </a:p>
        </p:txBody>
      </p:sp>
      <p:sp>
        <p:nvSpPr>
          <p:cNvPr id="3" name="Content Placeholder 2"/>
          <p:cNvSpPr>
            <a:spLocks noGrp="1"/>
          </p:cNvSpPr>
          <p:nvPr>
            <p:ph idx="1"/>
          </p:nvPr>
        </p:nvSpPr>
        <p:spPr/>
        <p:txBody>
          <a:bodyPr/>
          <a:lstStyle/>
          <a:p>
            <a:r>
              <a:rPr lang="en-GB" dirty="0" smtClean="0"/>
              <a:t>Use some of the techniques you have gleaned from reading the Frankenstein extract in order to write a short piece of tense horror of your own.</a:t>
            </a:r>
          </a:p>
          <a:p>
            <a:r>
              <a:rPr lang="en-GB" dirty="0" smtClean="0"/>
              <a:t>Analyse two former students’ pieces of writing in order to judge what is good about them and what could be improved about them.</a:t>
            </a:r>
            <a:endParaRPr lang="en-GB" dirty="0"/>
          </a:p>
        </p:txBody>
      </p:sp>
    </p:spTree>
    <p:extLst>
      <p:ext uri="{BB962C8B-B14F-4D97-AF65-F5344CB8AC3E}">
        <p14:creationId xmlns:p14="http://schemas.microsoft.com/office/powerpoint/2010/main" val="2418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 2 sentence horror stories</a:t>
            </a:r>
            <a:endParaRPr lang="en-GB" dirty="0"/>
          </a:p>
        </p:txBody>
      </p:sp>
      <p:sp>
        <p:nvSpPr>
          <p:cNvPr id="3" name="Content Placeholder 2"/>
          <p:cNvSpPr>
            <a:spLocks noGrp="1"/>
          </p:cNvSpPr>
          <p:nvPr>
            <p:ph idx="1"/>
          </p:nvPr>
        </p:nvSpPr>
        <p:spPr/>
        <p:txBody>
          <a:bodyPr/>
          <a:lstStyle/>
          <a:p>
            <a:r>
              <a:rPr lang="en-GB" dirty="0" smtClean="0"/>
              <a:t>These people have been able to create horror by writing only TWO SENTENCES. It should be easy for you to do the same with no word limit!</a:t>
            </a:r>
            <a:endParaRPr lang="en-GB" dirty="0"/>
          </a:p>
        </p:txBody>
      </p:sp>
    </p:spTree>
    <p:extLst>
      <p:ext uri="{BB962C8B-B14F-4D97-AF65-F5344CB8AC3E}">
        <p14:creationId xmlns:p14="http://schemas.microsoft.com/office/powerpoint/2010/main" val="367045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r>
              <a:rPr lang="en-GB" dirty="0" smtClean="0"/>
              <a:t>“There is nothing like the laughter of a baby. Except when it’s 1am and you’re home alone.”</a:t>
            </a:r>
          </a:p>
          <a:p>
            <a:r>
              <a:rPr lang="en-GB" dirty="0" smtClean="0"/>
              <a:t>“Don’t be scared of the monsters, just look for them. Look to your left, to your right, under your bed, behind your dresser and in your wardrobe but never look up; she hates being seen.”</a:t>
            </a:r>
          </a:p>
          <a:p>
            <a:r>
              <a:rPr lang="en-GB" dirty="0" smtClean="0"/>
              <a:t>“He Even reads over my Letters to make sure I spelled everything Perfectly. although My capitalization isn’t Excellent yet.”</a:t>
            </a:r>
          </a:p>
          <a:p>
            <a:r>
              <a:rPr lang="en-GB" dirty="0" smtClean="0"/>
              <a:t>“You hear your mother calling you from the kitchen in the middle of the night. As you begin to walk down the stairs, you hear the same voice from her bedroom door whispering, ‘don’t go down there honey, I heard it too.’”</a:t>
            </a:r>
            <a:endParaRPr lang="en-GB" dirty="0"/>
          </a:p>
        </p:txBody>
      </p:sp>
    </p:spTree>
    <p:extLst>
      <p:ext uri="{BB962C8B-B14F-4D97-AF65-F5344CB8AC3E}">
        <p14:creationId xmlns:p14="http://schemas.microsoft.com/office/powerpoint/2010/main" val="3193736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Where this fits in…</a:t>
            </a:r>
            <a:endParaRPr lang="en-GB" dirty="0"/>
          </a:p>
        </p:txBody>
      </p:sp>
      <p:sp>
        <p:nvSpPr>
          <p:cNvPr id="3" name="Content Placeholder 2"/>
          <p:cNvSpPr>
            <a:spLocks noGrp="1"/>
          </p:cNvSpPr>
          <p:nvPr>
            <p:ph idx="1"/>
          </p:nvPr>
        </p:nvSpPr>
        <p:spPr/>
        <p:txBody>
          <a:bodyPr/>
          <a:lstStyle/>
          <a:p>
            <a:r>
              <a:rPr lang="en-GB" dirty="0" smtClean="0"/>
              <a:t>In section B of component 1, you will be expected to write a short entertaining creative task on demand. Usually, you will only be given a short or vague title to work from, so this task will be good practice </a:t>
            </a:r>
            <a:r>
              <a:rPr lang="en-GB" smtClean="0"/>
              <a:t>for you.</a:t>
            </a:r>
            <a:endParaRPr lang="en-GB"/>
          </a:p>
        </p:txBody>
      </p:sp>
    </p:spTree>
    <p:extLst>
      <p:ext uri="{BB962C8B-B14F-4D97-AF65-F5344CB8AC3E}">
        <p14:creationId xmlns:p14="http://schemas.microsoft.com/office/powerpoint/2010/main" val="33284596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thing</a:t>
            </a:r>
            <a:endParaRPr lang="en-GB" dirty="0"/>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1686444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Identify rhetorical devices.</a:t>
            </a:r>
          </a:p>
          <a:p>
            <a:r>
              <a:rPr lang="en-GB" dirty="0" smtClean="0"/>
              <a:t>Which ones do you think are unsuccessful? Be prepared to let me know why you think this.</a:t>
            </a:r>
          </a:p>
          <a:p>
            <a:r>
              <a:rPr lang="en-GB" dirty="0" smtClean="0"/>
              <a:t>Which ones do you think ARE successful?</a:t>
            </a:r>
          </a:p>
          <a:p>
            <a:r>
              <a:rPr lang="en-GB" dirty="0" smtClean="0"/>
              <a:t>Why do you think this?</a:t>
            </a:r>
            <a:endParaRPr lang="en-GB" dirty="0"/>
          </a:p>
        </p:txBody>
      </p:sp>
      <p:sp>
        <p:nvSpPr>
          <p:cNvPr id="2" name="Title 1"/>
          <p:cNvSpPr>
            <a:spLocks noGrp="1"/>
          </p:cNvSpPr>
          <p:nvPr>
            <p:ph type="title"/>
          </p:nvPr>
        </p:nvSpPr>
        <p:spPr/>
        <p:txBody>
          <a:bodyPr/>
          <a:lstStyle/>
          <a:p>
            <a:r>
              <a:rPr lang="en-GB" dirty="0" smtClean="0"/>
              <a:t>Analyse the piece of writing…</a:t>
            </a:r>
            <a:endParaRPr lang="en-GB" dirty="0"/>
          </a:p>
        </p:txBody>
      </p:sp>
    </p:spTree>
    <p:extLst>
      <p:ext uri="{BB962C8B-B14F-4D97-AF65-F5344CB8AC3E}">
        <p14:creationId xmlns:p14="http://schemas.microsoft.com/office/powerpoint/2010/main" val="2135455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What do you think of it?</a:t>
            </a:r>
          </a:p>
          <a:p>
            <a:r>
              <a:rPr lang="en-GB" dirty="0" smtClean="0"/>
              <a:t>What advice would you give to the student who wrote this in order to improve?</a:t>
            </a:r>
            <a:endParaRPr lang="en-GB" dirty="0"/>
          </a:p>
        </p:txBody>
      </p:sp>
      <p:sp>
        <p:nvSpPr>
          <p:cNvPr id="2" name="Title 1"/>
          <p:cNvSpPr>
            <a:spLocks noGrp="1"/>
          </p:cNvSpPr>
          <p:nvPr>
            <p:ph type="title"/>
          </p:nvPr>
        </p:nvSpPr>
        <p:spPr/>
        <p:txBody>
          <a:bodyPr/>
          <a:lstStyle/>
          <a:p>
            <a:r>
              <a:rPr lang="en-GB" dirty="0" smtClean="0"/>
              <a:t>Look at example </a:t>
            </a:r>
            <a:r>
              <a:rPr lang="en-GB" dirty="0"/>
              <a:t>1</a:t>
            </a:r>
          </a:p>
        </p:txBody>
      </p:sp>
    </p:spTree>
    <p:extLst>
      <p:ext uri="{BB962C8B-B14F-4D97-AF65-F5344CB8AC3E}">
        <p14:creationId xmlns:p14="http://schemas.microsoft.com/office/powerpoint/2010/main" val="4160867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smtClean="0"/>
              <a:t>Fear gripped me as the thing approached. I stood rooted to the ground like a tree stump. I was totally unable to move as I tried to control the raging storm of emotion within my heart. The terrifying tear-jerking monster </a:t>
            </a:r>
            <a:r>
              <a:rPr lang="en-GB" dirty="0" err="1" smtClean="0"/>
              <a:t>trampolined</a:t>
            </a:r>
            <a:r>
              <a:rPr lang="en-GB" dirty="0" smtClean="0"/>
              <a:t> towards me. Then it happened. Its claws cut through me like a pizza slicer through a pizza. I was wounded, confused and terrified. Was this the end of me?</a:t>
            </a:r>
            <a:endParaRPr lang="en-GB" dirty="0"/>
          </a:p>
        </p:txBody>
      </p:sp>
      <p:sp>
        <p:nvSpPr>
          <p:cNvPr id="2" name="Title 1"/>
          <p:cNvSpPr>
            <a:spLocks noGrp="1"/>
          </p:cNvSpPr>
          <p:nvPr>
            <p:ph type="title"/>
          </p:nvPr>
        </p:nvSpPr>
        <p:spPr/>
        <p:txBody>
          <a:bodyPr/>
          <a:lstStyle/>
          <a:p>
            <a:r>
              <a:rPr lang="en-GB" dirty="0" smtClean="0"/>
              <a:t>The thing 1</a:t>
            </a:r>
            <a:endParaRPr lang="en-GB" dirty="0"/>
          </a:p>
        </p:txBody>
      </p:sp>
    </p:spTree>
    <p:extLst>
      <p:ext uri="{BB962C8B-B14F-4D97-AF65-F5344CB8AC3E}">
        <p14:creationId xmlns:p14="http://schemas.microsoft.com/office/powerpoint/2010/main" val="9879698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29</TotalTime>
  <Words>646</Words>
  <Application>Microsoft Office PowerPoint</Application>
  <PresentationFormat>Widescreen</PresentationFormat>
  <Paragraphs>36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Bookman Old Style</vt:lpstr>
      <vt:lpstr>Rockwell</vt:lpstr>
      <vt:lpstr>Damask</vt:lpstr>
      <vt:lpstr>Frankenstein inspired writing</vt:lpstr>
      <vt:lpstr>Today you will…</vt:lpstr>
      <vt:lpstr>Intro 2 sentence horror stories</vt:lpstr>
      <vt:lpstr>PowerPoint Presentation</vt:lpstr>
      <vt:lpstr>Where this fits in…</vt:lpstr>
      <vt:lpstr>The thing</vt:lpstr>
      <vt:lpstr>Analyse the piece of writing…</vt:lpstr>
      <vt:lpstr>Look at example 1</vt:lpstr>
      <vt:lpstr>The thing 1</vt:lpstr>
      <vt:lpstr>Look at example 2</vt:lpstr>
      <vt:lpstr>The thing 2</vt:lpstr>
      <vt:lpstr>What you have proved – AO5</vt:lpstr>
      <vt:lpstr>Have a go at writing ‘The Thing’</vt:lpstr>
      <vt:lpstr>Peer assessment</vt:lpstr>
      <vt:lpstr>To finish</vt:lpstr>
    </vt:vector>
  </TitlesOfParts>
  <Company>Carmel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Frankenstein inspired writing</dc:title>
  <dc:creator>Nick Williams</dc:creator>
  <cp:lastModifiedBy>Nick Williams</cp:lastModifiedBy>
  <cp:revision>7</cp:revision>
  <dcterms:created xsi:type="dcterms:W3CDTF">2017-09-04T10:23:43Z</dcterms:created>
  <dcterms:modified xsi:type="dcterms:W3CDTF">2017-09-04T11:22:52Z</dcterms:modified>
</cp:coreProperties>
</file>