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108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F4FD9-FF34-40A0-9754-741777492120}" type="datetimeFigureOut">
              <a:rPr lang="en-GB" smtClean="0"/>
              <a:t>04/09/2017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DD1EC-A05C-4D33-829F-CFFBFEF13C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84435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F4FD9-FF34-40A0-9754-741777492120}" type="datetimeFigureOut">
              <a:rPr lang="en-GB" smtClean="0"/>
              <a:t>04/09/2017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DD1EC-A05C-4D33-829F-CFFBFEF13C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20493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F4FD9-FF34-40A0-9754-741777492120}" type="datetimeFigureOut">
              <a:rPr lang="en-GB" smtClean="0"/>
              <a:t>04/09/2017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DD1EC-A05C-4D33-829F-CFFBFEF13C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52909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F4FD9-FF34-40A0-9754-741777492120}" type="datetimeFigureOut">
              <a:rPr lang="en-GB" smtClean="0"/>
              <a:t>04/09/2017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DD1EC-A05C-4D33-829F-CFFBFEF13C29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822171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F4FD9-FF34-40A0-9754-741777492120}" type="datetimeFigureOut">
              <a:rPr lang="en-GB" smtClean="0"/>
              <a:t>04/09/2017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DD1EC-A05C-4D33-829F-CFFBFEF13C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72543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F4FD9-FF34-40A0-9754-741777492120}" type="datetimeFigureOut">
              <a:rPr lang="en-GB" smtClean="0"/>
              <a:t>04/09/2017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DD1EC-A05C-4D33-829F-CFFBFEF13C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32435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F4FD9-FF34-40A0-9754-741777492120}" type="datetimeFigureOut">
              <a:rPr lang="en-GB" smtClean="0"/>
              <a:t>04/09/2017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DD1EC-A05C-4D33-829F-CFFBFEF13C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5711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F4FD9-FF34-40A0-9754-741777492120}" type="datetimeFigureOut">
              <a:rPr lang="en-GB" smtClean="0"/>
              <a:t>04/09/2017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DD1EC-A05C-4D33-829F-CFFBFEF13C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33686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F4FD9-FF34-40A0-9754-741777492120}" type="datetimeFigureOut">
              <a:rPr lang="en-GB" smtClean="0"/>
              <a:t>04/09/2017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DD1EC-A05C-4D33-829F-CFFBFEF13C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9144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F4FD9-FF34-40A0-9754-741777492120}" type="datetimeFigureOut">
              <a:rPr lang="en-GB" smtClean="0"/>
              <a:t>04/09/2017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DD1EC-A05C-4D33-829F-CFFBFEF13C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568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F4FD9-FF34-40A0-9754-741777492120}" type="datetimeFigureOut">
              <a:rPr lang="en-GB" smtClean="0"/>
              <a:t>04/09/2017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DD1EC-A05C-4D33-829F-CFFBFEF13C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71128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F4FD9-FF34-40A0-9754-741777492120}" type="datetimeFigureOut">
              <a:rPr lang="en-GB" smtClean="0"/>
              <a:t>04/09/2017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DD1EC-A05C-4D33-829F-CFFBFEF13C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38161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F4FD9-FF34-40A0-9754-741777492120}" type="datetimeFigureOut">
              <a:rPr lang="en-GB" smtClean="0"/>
              <a:t>04/09/2017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DD1EC-A05C-4D33-829F-CFFBFEF13C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2525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F4FD9-FF34-40A0-9754-741777492120}" type="datetimeFigureOut">
              <a:rPr lang="en-GB" smtClean="0"/>
              <a:t>04/09/2017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DD1EC-A05C-4D33-829F-CFFBFEF13C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0455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F4FD9-FF34-40A0-9754-741777492120}" type="datetimeFigureOut">
              <a:rPr lang="en-GB" smtClean="0"/>
              <a:t>04/09/2017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DD1EC-A05C-4D33-829F-CFFBFEF13C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41323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F4FD9-FF34-40A0-9754-741777492120}" type="datetimeFigureOut">
              <a:rPr lang="en-GB" smtClean="0"/>
              <a:t>04/09/2017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DD1EC-A05C-4D33-829F-CFFBFEF13C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24042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F4FD9-FF34-40A0-9754-741777492120}" type="datetimeFigureOut">
              <a:rPr lang="en-GB" smtClean="0"/>
              <a:t>04/09/2017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5DD1EC-A05C-4D33-829F-CFFBFEF13C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4170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3F4FD9-FF34-40A0-9754-741777492120}" type="datetimeFigureOut">
              <a:rPr lang="en-GB" smtClean="0"/>
              <a:t>04/09/2017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5DD1EC-A05C-4D33-829F-CFFBFEF13C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809491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x01fN4G9wrI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Ghost walks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Key Assessment AO1, AO2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174426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Today you will…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Use the skills you practiced and acquired last lesson in order to complete a Key Reading Assessment to go on to the system.</a:t>
            </a:r>
          </a:p>
          <a:p>
            <a:r>
              <a:rPr lang="en-GB" dirty="0" smtClean="0"/>
              <a:t>Consider how these question types reflect the sort of things you will be asked to do in Component 2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721565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is </a:t>
            </a:r>
            <a:r>
              <a:rPr lang="en-GB" dirty="0" err="1" smtClean="0"/>
              <a:t>Shiverpool</a:t>
            </a:r>
            <a:r>
              <a:rPr lang="en-GB" dirty="0" smtClean="0"/>
              <a:t>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 smtClean="0">
                <a:hlinkClick r:id="rId2"/>
              </a:rPr>
              <a:t>Shiverpool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693971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Complete the questions on the sheet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40 minutes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982582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 will collect these in to mark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1695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6D8C60"/>
      </a:dk2>
      <a:lt2>
        <a:srgbClr val="B1D7A1"/>
      </a:lt2>
      <a:accent1>
        <a:srgbClr val="81B992"/>
      </a:accent1>
      <a:accent2>
        <a:srgbClr val="9ABC65"/>
      </a:accent2>
      <a:accent3>
        <a:srgbClr val="BDB564"/>
      </a:accent3>
      <a:accent4>
        <a:srgbClr val="BD8964"/>
      </a:accent4>
      <a:accent5>
        <a:srgbClr val="BD6466"/>
      </a:accent5>
      <a:accent6>
        <a:srgbClr val="64A4BD"/>
      </a:accent6>
      <a:hlink>
        <a:srgbClr val="8CCC71"/>
      </a:hlink>
      <a:folHlink>
        <a:srgbClr val="A4C795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4539428D-6454-4FE6-B992-2D59F0AC2F8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Damask</Template>
  <TotalTime>51</TotalTime>
  <Words>74</Words>
  <Application>Microsoft Office PowerPoint</Application>
  <PresentationFormat>Widescreen</PresentationFormat>
  <Paragraphs>10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Bookman Old Style</vt:lpstr>
      <vt:lpstr>Rockwell</vt:lpstr>
      <vt:lpstr>Damask</vt:lpstr>
      <vt:lpstr>Ghost walks</vt:lpstr>
      <vt:lpstr>Today you will…</vt:lpstr>
      <vt:lpstr>What is Shiverpool?</vt:lpstr>
      <vt:lpstr>Complete the questions on the sheet </vt:lpstr>
      <vt:lpstr>I will collect these in to mark</vt:lpstr>
    </vt:vector>
  </TitlesOfParts>
  <Company>Carmel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Ghost walks</dc:title>
  <dc:creator>Nick Williams</dc:creator>
  <cp:lastModifiedBy>Nick Williams</cp:lastModifiedBy>
  <cp:revision>3</cp:revision>
  <dcterms:created xsi:type="dcterms:W3CDTF">2017-09-04T11:26:19Z</dcterms:created>
  <dcterms:modified xsi:type="dcterms:W3CDTF">2017-09-04T12:17:52Z</dcterms:modified>
</cp:coreProperties>
</file>