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42D9-72FD-430C-977C-73BDF9055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EC9-60B0-4155-8F01-384A376FC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21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42D9-72FD-430C-977C-73BDF9055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EC9-60B0-4155-8F01-384A376FC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66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42D9-72FD-430C-977C-73BDF9055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EC9-60B0-4155-8F01-384A376FC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472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42D9-72FD-430C-977C-73BDF9055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EC9-60B0-4155-8F01-384A376FCB6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6601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42D9-72FD-430C-977C-73BDF9055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EC9-60B0-4155-8F01-384A376FC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229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42D9-72FD-430C-977C-73BDF9055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EC9-60B0-4155-8F01-384A376FC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39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42D9-72FD-430C-977C-73BDF9055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EC9-60B0-4155-8F01-384A376FC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201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42D9-72FD-430C-977C-73BDF9055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EC9-60B0-4155-8F01-384A376FC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42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42D9-72FD-430C-977C-73BDF9055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EC9-60B0-4155-8F01-384A376FC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02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42D9-72FD-430C-977C-73BDF9055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EC9-60B0-4155-8F01-384A376FC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36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42D9-72FD-430C-977C-73BDF9055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EC9-60B0-4155-8F01-384A376FC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82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42D9-72FD-430C-977C-73BDF9055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EC9-60B0-4155-8F01-384A376FC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4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42D9-72FD-430C-977C-73BDF9055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EC9-60B0-4155-8F01-384A376FC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51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42D9-72FD-430C-977C-73BDF9055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EC9-60B0-4155-8F01-384A376FC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57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42D9-72FD-430C-977C-73BDF9055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EC9-60B0-4155-8F01-384A376FC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65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42D9-72FD-430C-977C-73BDF9055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EC9-60B0-4155-8F01-384A376FC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67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42D9-72FD-430C-977C-73BDF9055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EC9-60B0-4155-8F01-384A376FC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19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142D9-72FD-430C-977C-73BDF9055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39EC9-60B0-4155-8F01-384A376FC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2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oW3Rg-swZ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Halloween attractions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Writing Task AO5, AO6</a:t>
            </a:r>
          </a:p>
          <a:p>
            <a:r>
              <a:rPr lang="en-GB" dirty="0" smtClean="0"/>
              <a:t>Key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02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you will…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Study the many types of attractions which are often established around Halloween season, and begin to plan your own.</a:t>
            </a:r>
          </a:p>
          <a:p>
            <a:r>
              <a:rPr lang="en-GB" dirty="0" smtClean="0"/>
              <a:t>This will be done in preparation for a persuasive/transactional writing task like the ones you are likely to be set in component 2, section 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32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507" y="-101302"/>
            <a:ext cx="10353761" cy="1326321"/>
          </a:xfrm>
        </p:spPr>
        <p:txBody>
          <a:bodyPr/>
          <a:lstStyle/>
          <a:p>
            <a:r>
              <a:rPr lang="en-GB" dirty="0" smtClean="0"/>
              <a:t>Examples…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397" y="220717"/>
            <a:ext cx="4225159" cy="422515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2" y="353975"/>
            <a:ext cx="5229535" cy="348417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889" y="3584822"/>
            <a:ext cx="5670331" cy="313049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2202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 err="1" smtClean="0"/>
              <a:t>farmageddon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hlinkClick r:id="rId2"/>
              </a:rPr>
              <a:t>Farmageddon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05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Halloween in </a:t>
            </a:r>
            <a:r>
              <a:rPr lang="en-GB" dirty="0" err="1" smtClean="0"/>
              <a:t>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Over the last 20 years, the holiday of Halloween has grown hugely in popularity. Before this surge in interest, people used to mark the festival in a much more subdued manner. </a:t>
            </a:r>
          </a:p>
          <a:p>
            <a:r>
              <a:rPr lang="en-GB" dirty="0" smtClean="0"/>
              <a:t>Now, people go to great efforts planning parties, decorating their houses, and even planning themed events or fund-raising activities.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89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 want you to plan a Halloween themed attraction to pitch towards a particular age group.</a:t>
            </a:r>
          </a:p>
          <a:p>
            <a:r>
              <a:rPr lang="en-GB" dirty="0" smtClean="0"/>
              <a:t>Ideas</a:t>
            </a:r>
          </a:p>
          <a:p>
            <a:r>
              <a:rPr lang="en-GB" dirty="0" smtClean="0"/>
              <a:t>Something for small children – a bat walk or a park trek.</a:t>
            </a:r>
          </a:p>
          <a:p>
            <a:r>
              <a:rPr lang="en-GB" dirty="0" smtClean="0"/>
              <a:t>Something for teenagers – a horror show/ haunted house.</a:t>
            </a:r>
          </a:p>
          <a:p>
            <a:r>
              <a:rPr lang="en-GB" dirty="0" smtClean="0"/>
              <a:t>Something for adults – An immersive film/theatre experience.</a:t>
            </a:r>
          </a:p>
          <a:p>
            <a:r>
              <a:rPr lang="en-GB" dirty="0" smtClean="0"/>
              <a:t>Once you have decided on your particular target audience and type of attraction, I want you to mind-map your event on a piece of A3 paper, using words and images to include as much information about the event as possible.</a:t>
            </a:r>
          </a:p>
          <a:p>
            <a:r>
              <a:rPr lang="en-GB" dirty="0" smtClean="0"/>
              <a:t>I will model this on the board to demonstrate what I mean.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536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will come around to ensure that your planning is going well…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16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Relating this to the exam…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component 2 section B, you will be asked to complete a piece of Transactional Writing to a brief. This usually means that you will be asked to create a piece which serves a specific purpose such as to inform or persuade.</a:t>
            </a:r>
          </a:p>
          <a:p>
            <a:r>
              <a:rPr lang="en-GB" dirty="0" smtClean="0"/>
              <a:t>The task I want you to complete is as follows:</a:t>
            </a:r>
          </a:p>
          <a:p>
            <a:endParaRPr lang="en-GB" dirty="0"/>
          </a:p>
          <a:p>
            <a:r>
              <a:rPr lang="en-GB" dirty="0" smtClean="0"/>
              <a:t>Create a general letter to be dropped through the letter boxes of local residents persuading them to attend your Halloween event.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66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how should this be done?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Have a look at the separate PPT for some good tips on hitting the top band of the </a:t>
            </a:r>
            <a:r>
              <a:rPr lang="en-GB" smtClean="0"/>
              <a:t>mark scheme.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61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24</TotalTime>
  <Words>363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Halloween attractions</vt:lpstr>
      <vt:lpstr>Today you will…</vt:lpstr>
      <vt:lpstr>Examples…</vt:lpstr>
      <vt:lpstr>What is farmageddon?</vt:lpstr>
      <vt:lpstr>Halloween in uk</vt:lpstr>
      <vt:lpstr>First task</vt:lpstr>
      <vt:lpstr>Checking</vt:lpstr>
      <vt:lpstr>Relating this to the exam…</vt:lpstr>
      <vt:lpstr>But how should this be done?</vt:lpstr>
    </vt:vector>
  </TitlesOfParts>
  <Company>Carmel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 attractions</dc:title>
  <dc:creator>Nick Williams</dc:creator>
  <cp:lastModifiedBy>Nick Williams</cp:lastModifiedBy>
  <cp:revision>4</cp:revision>
  <dcterms:created xsi:type="dcterms:W3CDTF">2017-09-04T11:53:39Z</dcterms:created>
  <dcterms:modified xsi:type="dcterms:W3CDTF">2017-09-04T12:17:39Z</dcterms:modified>
</cp:coreProperties>
</file>