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8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59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63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73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569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9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49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75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72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7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9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7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25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13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16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29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3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62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vXRJ1SfCX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Jack the ripper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Writing task – 2 lessons</a:t>
            </a:r>
          </a:p>
        </p:txBody>
      </p:sp>
    </p:spTree>
    <p:extLst>
      <p:ext uri="{BB962C8B-B14F-4D97-AF65-F5344CB8AC3E}">
        <p14:creationId xmlns:p14="http://schemas.microsoft.com/office/powerpoint/2010/main" val="2444889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cat sat on the mat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4" b="89985" l="9994" r="89976">
                        <a14:foregroundMark x1="50520" y1="43492" x2="50520" y2="43492"/>
                        <a14:foregroundMark x1="67787" y1="42971" x2="67787" y2="42971"/>
                        <a14:foregroundMark x1="30104" y1="26953" x2="30104" y2="26953"/>
                        <a14:foregroundMark x1="48411" y1="67106" x2="48411" y2="67106"/>
                        <a14:foregroundMark x1="38203" y1="49525" x2="38203" y2="49525"/>
                        <a14:foregroundMark x1="62286" y1="50046" x2="62286" y2="50046"/>
                        <a14:foregroundMark x1="24083" y1="37979" x2="24083" y2="37979"/>
                        <a14:foregroundMark x1="23044" y1="15681" x2="23044" y2="15681"/>
                        <a14:foregroundMark x1="26681" y1="13599" x2="26681" y2="13599"/>
                        <a14:foregroundMark x1="75122" y1="20398" x2="75122" y2="20398"/>
                        <a14:foregroundMark x1="71455" y1="50046" x2="71455" y2="50046"/>
                        <a14:foregroundMark x1="39273" y1="50842" x2="39273" y2="50842"/>
                        <a14:foregroundMark x1="24083" y1="23828" x2="24083" y2="23828"/>
                        <a14:foregroundMark x1="26681" y1="23828" x2="26681" y2="23828"/>
                        <a14:foregroundMark x1="73289" y1="42695" x2="73533" y2="42695"/>
                        <a14:foregroundMark x1="71699" y1="25636" x2="71699" y2="25636"/>
                        <a14:foregroundMark x1="71180" y1="25911" x2="71180" y2="25911"/>
                        <a14:foregroundMark x1="71180" y1="25911" x2="71180" y2="25911"/>
                        <a14:foregroundMark x1="71180" y1="25911" x2="71180" y2="25911"/>
                        <a14:foregroundMark x1="64120" y1="29066" x2="64120" y2="29066"/>
                        <a14:foregroundMark x1="71699" y1="19081" x2="76956" y2="22236"/>
                        <a14:foregroundMark x1="31418" y1="24074" x2="24328" y2="15436"/>
                        <a14:foregroundMark x1="23564" y1="31945" x2="23044" y2="44533"/>
                        <a14:foregroundMark x1="29065" y1="57917" x2="36125" y2="66830"/>
                        <a14:foregroundMark x1="65954" y1="26187" x2="74603" y2="13844"/>
                        <a14:foregroundMark x1="36369" y1="49525" x2="37683" y2="50567"/>
                        <a14:foregroundMark x1="59658" y1="51087" x2="69866" y2="51884"/>
                        <a14:foregroundMark x1="75642" y1="37458" x2="76436" y2="46371"/>
                        <a14:foregroundMark x1="65954" y1="62634" x2="74328" y2="51608"/>
                        <a14:foregroundMark x1="32457" y1="66830" x2="41076" y2="73660"/>
                        <a14:foregroundMark x1="43704" y1="73905" x2="59413" y2="72864"/>
                        <a14:foregroundMark x1="61247" y1="72067" x2="67268" y2="63951"/>
                        <a14:foregroundMark x1="68582" y1="64717" x2="71699" y2="59755"/>
                        <a14:foregroundMark x1="40556" y1="7289" x2="56785" y2="70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6165" y="1674342"/>
            <a:ext cx="6023741" cy="60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probably the most OVERUSED simple sentence in history. Millions of English teachers around the world use this simple sentence to explain how they work.</a:t>
            </a:r>
          </a:p>
          <a:p>
            <a:r>
              <a:rPr lang="en-GB" dirty="0"/>
              <a:t>TASK – Identify the subject and verb.</a:t>
            </a:r>
          </a:p>
          <a:p>
            <a:r>
              <a:rPr lang="en-GB" dirty="0"/>
              <a:t>It is boring, so can you suggest something a bit more interesting please?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cat sat on the mat</a:t>
            </a:r>
          </a:p>
        </p:txBody>
      </p:sp>
    </p:spTree>
    <p:extLst>
      <p:ext uri="{BB962C8B-B14F-4D97-AF65-F5344CB8AC3E}">
        <p14:creationId xmlns:p14="http://schemas.microsoft.com/office/powerpoint/2010/main" val="401065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/>
              <a:t>The snake hid in the toilet.</a:t>
            </a:r>
          </a:p>
          <a:p>
            <a:r>
              <a:rPr lang="en-GB" dirty="0"/>
              <a:t>TASK - Identify the subject and verb.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Version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111" y="3140969"/>
            <a:ext cx="4536504" cy="3413719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  <a:miter lim="800000"/>
            <a:headEnd/>
            <a:tailEnd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70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order to understand how different types of sentences work, we need to talk about clauses. </a:t>
            </a:r>
          </a:p>
          <a:p>
            <a:r>
              <a:rPr lang="en-GB" dirty="0"/>
              <a:t>Effectively, clauses are the individual units WITHIN a sentence which provide us with additional pieces of information.</a:t>
            </a:r>
          </a:p>
          <a:p>
            <a:r>
              <a:rPr lang="en-GB" b="1" u="sng" dirty="0"/>
              <a:t>‘The snake hid in the toilet’</a:t>
            </a:r>
            <a:r>
              <a:rPr lang="en-GB" dirty="0"/>
              <a:t> is one single piece of information.</a:t>
            </a:r>
          </a:p>
          <a:p>
            <a:r>
              <a:rPr lang="en-GB" dirty="0"/>
              <a:t>Therefore, we know that SIMPLE SENTENCES are made up of one stand-alone CLAUSE – known as a PRIMARY CLAUSE because it makes sense all on its own.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Clauses</a:t>
            </a:r>
          </a:p>
        </p:txBody>
      </p:sp>
    </p:spTree>
    <p:extLst>
      <p:ext uri="{BB962C8B-B14F-4D97-AF65-F5344CB8AC3E}">
        <p14:creationId xmlns:p14="http://schemas.microsoft.com/office/powerpoint/2010/main" val="36370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out FIVE simple sentences based on what you have learned so far.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– Five minutes</a:t>
            </a:r>
          </a:p>
        </p:txBody>
      </p:sp>
    </p:spTree>
    <p:extLst>
      <p:ext uri="{BB962C8B-B14F-4D97-AF65-F5344CB8AC3E}">
        <p14:creationId xmlns:p14="http://schemas.microsoft.com/office/powerpoint/2010/main" val="71299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u="sng" dirty="0"/>
              <a:t>The snake hid in the toilet </a:t>
            </a:r>
            <a:r>
              <a:rPr lang="en-GB" dirty="0"/>
              <a:t>= primary clause. It makes sense on its own.</a:t>
            </a:r>
          </a:p>
          <a:p>
            <a:r>
              <a:rPr lang="en-GB" dirty="0"/>
              <a:t>However, look at this next sentence…</a:t>
            </a:r>
          </a:p>
          <a:p>
            <a:r>
              <a:rPr lang="en-GB" b="1" u="sng" dirty="0"/>
              <a:t>The snake hid in the toilet, whilst licking the seat.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Adding a clause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933057"/>
            <a:ext cx="4248472" cy="285132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88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now have TWO pieces of information/clauses</a:t>
            </a:r>
          </a:p>
          <a:p>
            <a:endParaRPr lang="en-GB" dirty="0"/>
          </a:p>
          <a:p>
            <a:r>
              <a:rPr lang="en-GB" b="1" u="sng" dirty="0"/>
              <a:t>The snake hid in the toilet </a:t>
            </a:r>
          </a:p>
          <a:p>
            <a:endParaRPr lang="en-GB" dirty="0"/>
          </a:p>
          <a:p>
            <a:r>
              <a:rPr lang="en-GB" dirty="0"/>
              <a:t>AND</a:t>
            </a:r>
          </a:p>
          <a:p>
            <a:endParaRPr lang="en-GB" dirty="0"/>
          </a:p>
          <a:p>
            <a:r>
              <a:rPr lang="en-GB" b="1" u="sng" dirty="0"/>
              <a:t>Whilst licking the seat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problem…</a:t>
            </a:r>
          </a:p>
        </p:txBody>
      </p:sp>
    </p:spTree>
    <p:extLst>
      <p:ext uri="{BB962C8B-B14F-4D97-AF65-F5344CB8AC3E}">
        <p14:creationId xmlns:p14="http://schemas.microsoft.com/office/powerpoint/2010/main" val="35687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now have TWO pieces of information</a:t>
            </a:r>
          </a:p>
          <a:p>
            <a:endParaRPr lang="en-GB" dirty="0"/>
          </a:p>
          <a:p>
            <a:r>
              <a:rPr lang="en-GB" b="1" u="sng" dirty="0"/>
              <a:t>The snake hid in the toilet </a:t>
            </a:r>
            <a:r>
              <a:rPr lang="en-GB" dirty="0"/>
              <a:t>= makes sense on its own</a:t>
            </a:r>
          </a:p>
          <a:p>
            <a:endParaRPr lang="en-GB" dirty="0"/>
          </a:p>
          <a:p>
            <a:r>
              <a:rPr lang="en-GB" dirty="0"/>
              <a:t>AND</a:t>
            </a:r>
          </a:p>
          <a:p>
            <a:endParaRPr lang="en-GB" dirty="0"/>
          </a:p>
          <a:p>
            <a:r>
              <a:rPr lang="en-GB" b="1" u="sng" dirty="0"/>
              <a:t>Whilst licking the seat </a:t>
            </a:r>
            <a:r>
              <a:rPr lang="en-GB" dirty="0"/>
              <a:t>= does not make sense on its own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111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call this clause the ‘subordinate’ clause.  This means that, whilst it gives us more information, it only makes sense if it is attached to a primary clause.</a:t>
            </a:r>
          </a:p>
          <a:p>
            <a:endParaRPr lang="en-GB" dirty="0"/>
          </a:p>
          <a:p>
            <a:r>
              <a:rPr lang="en-GB" dirty="0"/>
              <a:t>Sentences which contain more than one clause, such as this, are known as COMPLEX sentences.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Whilst licking the seat</a:t>
            </a:r>
          </a:p>
        </p:txBody>
      </p:sp>
    </p:spTree>
    <p:extLst>
      <p:ext uri="{BB962C8B-B14F-4D97-AF65-F5344CB8AC3E}">
        <p14:creationId xmlns:p14="http://schemas.microsoft.com/office/powerpoint/2010/main" val="392682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Turn your FIVE simple sentences into COMPLEX sentences based on what you have learned so far. I will come around and check that you are doing things correctly.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2 – Five minutes</a:t>
            </a:r>
          </a:p>
        </p:txBody>
      </p:sp>
    </p:spTree>
    <p:extLst>
      <p:ext uri="{BB962C8B-B14F-4D97-AF65-F5344CB8AC3E}">
        <p14:creationId xmlns:p14="http://schemas.microsoft.com/office/powerpoint/2010/main" val="69075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 you will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Imagine the setting and context in which Jack the Ripper killed his victims by using stimulus material.</a:t>
            </a:r>
          </a:p>
          <a:p>
            <a:r>
              <a:rPr lang="en-GB" dirty="0"/>
              <a:t>Write a short descriptive statement.</a:t>
            </a:r>
          </a:p>
          <a:p>
            <a:r>
              <a:rPr lang="en-GB" dirty="0"/>
              <a:t>Use some specific writing techniques to improve the quality of your writing.</a:t>
            </a:r>
          </a:p>
          <a:p>
            <a:r>
              <a:rPr lang="en-GB" dirty="0"/>
              <a:t>Peer assess each others’ work in order to ensure that these techniques have been used.</a:t>
            </a:r>
          </a:p>
        </p:txBody>
      </p:sp>
    </p:spTree>
    <p:extLst>
      <p:ext uri="{BB962C8B-B14F-4D97-AF65-F5344CB8AC3E}">
        <p14:creationId xmlns:p14="http://schemas.microsoft.com/office/powerpoint/2010/main" val="320527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snake hid in the toilet and the frog had no idea.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7569" y="332656"/>
            <a:ext cx="7756263" cy="1054250"/>
          </a:xfrm>
        </p:spPr>
        <p:txBody>
          <a:bodyPr/>
          <a:lstStyle/>
          <a:p>
            <a:r>
              <a:rPr lang="en-GB" dirty="0"/>
              <a:t>Another type of sentence?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2924944"/>
            <a:ext cx="4684462" cy="351554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45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…we still have two clauses. However, you will notice that they both make sense on their own. They are simply joined together by the connective ‘and’.</a:t>
            </a:r>
          </a:p>
          <a:p>
            <a:r>
              <a:rPr lang="en-GB" dirty="0"/>
              <a:t>Sentences such as this, where ‘primary’ clauses are joined by a connective, are known as COMPOUND sentences.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instance…</a:t>
            </a:r>
          </a:p>
        </p:txBody>
      </p:sp>
    </p:spTree>
    <p:extLst>
      <p:ext uri="{BB962C8B-B14F-4D97-AF65-F5344CB8AC3E}">
        <p14:creationId xmlns:p14="http://schemas.microsoft.com/office/powerpoint/2010/main" val="3227673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order to hit the TOP bullet point for AO6 on the mark scheme, you must include a variation of all of these types of sentences.</a:t>
            </a:r>
          </a:p>
          <a:p>
            <a:r>
              <a:rPr lang="en-GB" dirty="0"/>
              <a:t>(as well as varying the lengths for effect)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Summing up</a:t>
            </a:r>
          </a:p>
        </p:txBody>
      </p:sp>
    </p:spTree>
    <p:extLst>
      <p:ext uri="{BB962C8B-B14F-4D97-AF65-F5344CB8AC3E}">
        <p14:creationId xmlns:p14="http://schemas.microsoft.com/office/powerpoint/2010/main" val="360837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Paragraph 1 – Describe the overall scene in as much detail as possible.</a:t>
            </a:r>
          </a:p>
          <a:p>
            <a:r>
              <a:rPr lang="en-GB" dirty="0"/>
              <a:t>Paragraph 2 – Choose a significant other character (person or animal) and describe their appearance and actions in detail, no matter how insignificant they may seem.</a:t>
            </a:r>
          </a:p>
          <a:p>
            <a:r>
              <a:rPr lang="en-GB" dirty="0"/>
              <a:t>Paragraph 3 – Describe your feelings upon walking through one of the more isolated streets. How did the setting change? </a:t>
            </a:r>
          </a:p>
          <a:p>
            <a:endParaRPr lang="en-GB" dirty="0"/>
          </a:p>
          <a:p>
            <a:r>
              <a:rPr lang="en-GB" dirty="0"/>
              <a:t>Complete the task</a:t>
            </a:r>
          </a:p>
          <a:p>
            <a:r>
              <a:rPr lang="en-GB" dirty="0"/>
              <a:t>25 minutes</a:t>
            </a:r>
          </a:p>
        </p:txBody>
      </p:sp>
    </p:spTree>
    <p:extLst>
      <p:ext uri="{BB962C8B-B14F-4D97-AF65-F5344CB8AC3E}">
        <p14:creationId xmlns:p14="http://schemas.microsoft.com/office/powerpoint/2010/main" val="1048427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Has your partner done all of the things we discussed during the lesson?</a:t>
            </a:r>
          </a:p>
          <a:p>
            <a:r>
              <a:rPr lang="en-GB" dirty="0"/>
              <a:t>Give them some feedback, informing them what they have done that is:</a:t>
            </a:r>
          </a:p>
          <a:p>
            <a:r>
              <a:rPr lang="en-GB" dirty="0"/>
              <a:t>A. Effective</a:t>
            </a:r>
          </a:p>
          <a:p>
            <a:r>
              <a:rPr lang="en-GB" dirty="0"/>
              <a:t>B. In need of a little improvement – tell them if they have failed to neglect any of the key techniques we have discussed and suggest how they could have used them.</a:t>
            </a:r>
          </a:p>
        </p:txBody>
      </p:sp>
    </p:spTree>
    <p:extLst>
      <p:ext uri="{BB962C8B-B14F-4D97-AF65-F5344CB8AC3E}">
        <p14:creationId xmlns:p14="http://schemas.microsoft.com/office/powerpoint/2010/main" val="398047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finish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Choose an area of your writing that you feel particularly happy about, and read it out when I point to you. Explain what it is about this section that you are most happy about.</a:t>
            </a:r>
          </a:p>
        </p:txBody>
      </p:sp>
    </p:spTree>
    <p:extLst>
      <p:ext uri="{BB962C8B-B14F-4D97-AF65-F5344CB8AC3E}">
        <p14:creationId xmlns:p14="http://schemas.microsoft.com/office/powerpoint/2010/main" val="577545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there were no cameras or microphones during the 1800s, we have no film footage to show us exactly what it would have been like to be a key witness to the crimes of Jack the Ripper.</a:t>
            </a:r>
          </a:p>
          <a:p>
            <a:r>
              <a:rPr lang="en-GB" dirty="0"/>
              <a:t>But this is what I would like you to imagine today, using some stimulus material.</a:t>
            </a:r>
          </a:p>
        </p:txBody>
      </p:sp>
    </p:spTree>
    <p:extLst>
      <p:ext uri="{BB962C8B-B14F-4D97-AF65-F5344CB8AC3E}">
        <p14:creationId xmlns:p14="http://schemas.microsoft.com/office/powerpoint/2010/main" val="302428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Today’s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policeman has been informed that you were walking through the streets of London shortly before one of Jack’s victims was killed.</a:t>
            </a:r>
          </a:p>
          <a:p>
            <a:r>
              <a:rPr lang="en-GB" dirty="0"/>
              <a:t>The officer wants you to write a statement of THREE paragraphs where you describe your walk home in as much detail as possible.</a:t>
            </a:r>
          </a:p>
        </p:txBody>
      </p:sp>
    </p:spTree>
    <p:extLst>
      <p:ext uri="{BB962C8B-B14F-4D97-AF65-F5344CB8AC3E}">
        <p14:creationId xmlns:p14="http://schemas.microsoft.com/office/powerpoint/2010/main" val="428712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Paragraph 1 – Describe the overall scene in as much detail as possible.</a:t>
            </a:r>
          </a:p>
          <a:p>
            <a:r>
              <a:rPr lang="en-GB" dirty="0"/>
              <a:t>Paragraph 2 – Choose a significant other character (person or animal) and describe their appearance and actions in detail, no matter how insignificant they may seem.</a:t>
            </a:r>
          </a:p>
          <a:p>
            <a:r>
              <a:rPr lang="en-GB" dirty="0"/>
              <a:t>Paragraph 3 – Describe your feelings upon walking through one of the more isolated streets. How did the setting change? </a:t>
            </a:r>
          </a:p>
          <a:p>
            <a:endParaRPr lang="en-GB" dirty="0"/>
          </a:p>
          <a:p>
            <a:r>
              <a:rPr lang="en-GB" dirty="0"/>
              <a:t>Stimulus - </a:t>
            </a:r>
            <a:r>
              <a:rPr lang="en-GB" dirty="0">
                <a:hlinkClick r:id="rId2"/>
              </a:rPr>
              <a:t>Stroll through Victorian London</a:t>
            </a:r>
            <a:endParaRPr lang="en-GB" dirty="0"/>
          </a:p>
          <a:p>
            <a:r>
              <a:rPr lang="en-GB" dirty="0"/>
              <a:t>25 minutes</a:t>
            </a:r>
          </a:p>
        </p:txBody>
      </p:sp>
    </p:spTree>
    <p:extLst>
      <p:ext uri="{BB962C8B-B14F-4D97-AF65-F5344CB8AC3E}">
        <p14:creationId xmlns:p14="http://schemas.microsoft.com/office/powerpoint/2010/main" val="380147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your writing, you should include the following techniques:</a:t>
            </a:r>
          </a:p>
          <a:p>
            <a:r>
              <a:rPr lang="en-GB" dirty="0"/>
              <a:t>AO5 – Communicate imaginatively – Use MULTI SENSORY descriptions to enhance your writing. Refer to your FEELINGS and EMOTIONS. Not just what you can see.</a:t>
            </a:r>
          </a:p>
          <a:p>
            <a:endParaRPr lang="en-GB" dirty="0"/>
          </a:p>
          <a:p>
            <a:r>
              <a:rPr lang="en-GB" dirty="0"/>
              <a:t>AO6 – Use a range of sentence types and structures – Use a mixture of compound, complex and simple sentences for effect.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51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Longer sentences…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…can be used to add increased descriptive detail….</a:t>
            </a:r>
          </a:p>
          <a:p>
            <a:r>
              <a:rPr lang="en-GB" dirty="0"/>
              <a:t>“The long, spindly, dark road stretched further and further into the distance, disappearing into a thin speck of light and hiding what was to come from the view of the weary travellers.”</a:t>
            </a:r>
          </a:p>
          <a:p>
            <a:r>
              <a:rPr lang="en-GB" dirty="0"/>
              <a:t>…or to create tension…</a:t>
            </a:r>
          </a:p>
          <a:p>
            <a:r>
              <a:rPr lang="en-GB" dirty="0"/>
              <a:t>“As they crept on further and further, not knowing what was to come, the creaking noise got louder and turned into a loud repetitive thud as they fought their instinct to run away.”</a:t>
            </a:r>
          </a:p>
        </p:txBody>
      </p:sp>
    </p:spTree>
    <p:extLst>
      <p:ext uri="{BB962C8B-B14F-4D97-AF65-F5344CB8AC3E}">
        <p14:creationId xmlns:p14="http://schemas.microsoft.com/office/powerpoint/2010/main" val="205092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Shorter sentences…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…can be used to release tension…</a:t>
            </a:r>
          </a:p>
          <a:p>
            <a:r>
              <a:rPr lang="en-GB" dirty="0"/>
              <a:t>“That’s when the rope snapped.”</a:t>
            </a:r>
          </a:p>
          <a:p>
            <a:r>
              <a:rPr lang="en-GB" dirty="0"/>
              <a:t>…or to create horror and panic…</a:t>
            </a:r>
          </a:p>
          <a:p>
            <a:r>
              <a:rPr lang="en-GB" dirty="0"/>
              <a:t>“In front of me, it appeared.”</a:t>
            </a:r>
          </a:p>
        </p:txBody>
      </p:sp>
    </p:spTree>
    <p:extLst>
      <p:ext uri="{BB962C8B-B14F-4D97-AF65-F5344CB8AC3E}">
        <p14:creationId xmlns:p14="http://schemas.microsoft.com/office/powerpoint/2010/main" val="48892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sentences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Simple</a:t>
            </a:r>
          </a:p>
          <a:p>
            <a:r>
              <a:rPr lang="en-GB" dirty="0"/>
              <a:t>Complex</a:t>
            </a:r>
          </a:p>
          <a:p>
            <a:r>
              <a:rPr lang="en-GB" dirty="0"/>
              <a:t>Compound</a:t>
            </a:r>
          </a:p>
        </p:txBody>
      </p:sp>
    </p:spTree>
    <p:extLst>
      <p:ext uri="{BB962C8B-B14F-4D97-AF65-F5344CB8AC3E}">
        <p14:creationId xmlns:p14="http://schemas.microsoft.com/office/powerpoint/2010/main" val="683938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245</TotalTime>
  <Words>1107</Words>
  <Application>Microsoft Office PowerPoint</Application>
  <PresentationFormat>Widescreen</PresentationFormat>
  <Paragraphs>101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Bookman Old Style</vt:lpstr>
      <vt:lpstr>Rockwell</vt:lpstr>
      <vt:lpstr>Damask</vt:lpstr>
      <vt:lpstr>Jack the ripper</vt:lpstr>
      <vt:lpstr>Today you will</vt:lpstr>
      <vt:lpstr>Introduction</vt:lpstr>
      <vt:lpstr>Today’s task</vt:lpstr>
      <vt:lpstr>Writing Task</vt:lpstr>
      <vt:lpstr>Specific features</vt:lpstr>
      <vt:lpstr>Longer sentences…</vt:lpstr>
      <vt:lpstr>Shorter sentences…</vt:lpstr>
      <vt:lpstr>Types of sentences</vt:lpstr>
      <vt:lpstr>The cat sat on the mat</vt:lpstr>
      <vt:lpstr>The cat sat on the mat</vt:lpstr>
      <vt:lpstr>My Version</vt:lpstr>
      <vt:lpstr>Clauses</vt:lpstr>
      <vt:lpstr>Task – Five minutes</vt:lpstr>
      <vt:lpstr>Adding a clause</vt:lpstr>
      <vt:lpstr>The problem…</vt:lpstr>
      <vt:lpstr>PowerPoint Presentation</vt:lpstr>
      <vt:lpstr>Whilst licking the seat</vt:lpstr>
      <vt:lpstr>Task 2 – Five minutes</vt:lpstr>
      <vt:lpstr>Another type of sentence?</vt:lpstr>
      <vt:lpstr>In this instance…</vt:lpstr>
      <vt:lpstr>Summing up</vt:lpstr>
      <vt:lpstr>Writing Task</vt:lpstr>
      <vt:lpstr>Peer assessment</vt:lpstr>
      <vt:lpstr>To finish</vt:lpstr>
    </vt:vector>
  </TitlesOfParts>
  <Company>Carmel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 the ripper</dc:title>
  <dc:creator>Nick Williams</dc:creator>
  <cp:lastModifiedBy>Kath Hopkins</cp:lastModifiedBy>
  <cp:revision>14</cp:revision>
  <dcterms:created xsi:type="dcterms:W3CDTF">2017-08-30T14:07:19Z</dcterms:created>
  <dcterms:modified xsi:type="dcterms:W3CDTF">2019-09-09T14:23:16Z</dcterms:modified>
</cp:coreProperties>
</file>