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8903A1-2451-4F41-858C-B234524BAF05}"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FC452F-AC67-4442-8E49-94EFACD61276}" type="slidenum">
              <a:rPr lang="en-GB" smtClean="0"/>
              <a:t>‹#›</a:t>
            </a:fld>
            <a:endParaRPr lang="en-GB"/>
          </a:p>
        </p:txBody>
      </p:sp>
    </p:spTree>
    <p:extLst>
      <p:ext uri="{BB962C8B-B14F-4D97-AF65-F5344CB8AC3E}">
        <p14:creationId xmlns:p14="http://schemas.microsoft.com/office/powerpoint/2010/main" val="604885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8903A1-2451-4F41-858C-B234524BAF05}" type="datetimeFigureOut">
              <a:rPr lang="en-GB" smtClean="0"/>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FC452F-AC67-4442-8E49-94EFACD61276}" type="slidenum">
              <a:rPr lang="en-GB" smtClean="0"/>
              <a:t>‹#›</a:t>
            </a:fld>
            <a:endParaRPr lang="en-GB"/>
          </a:p>
        </p:txBody>
      </p:sp>
    </p:spTree>
    <p:extLst>
      <p:ext uri="{BB962C8B-B14F-4D97-AF65-F5344CB8AC3E}">
        <p14:creationId xmlns:p14="http://schemas.microsoft.com/office/powerpoint/2010/main" val="936411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8903A1-2451-4F41-858C-B234524BAF05}" type="datetimeFigureOut">
              <a:rPr lang="en-GB" smtClean="0"/>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FC452F-AC67-4442-8E49-94EFACD61276}" type="slidenum">
              <a:rPr lang="en-GB" smtClean="0"/>
              <a:t>‹#›</a:t>
            </a:fld>
            <a:endParaRPr lang="en-GB"/>
          </a:p>
        </p:txBody>
      </p:sp>
    </p:spTree>
    <p:extLst>
      <p:ext uri="{BB962C8B-B14F-4D97-AF65-F5344CB8AC3E}">
        <p14:creationId xmlns:p14="http://schemas.microsoft.com/office/powerpoint/2010/main" val="1931237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8903A1-2451-4F41-858C-B234524BAF05}" type="datetimeFigureOut">
              <a:rPr lang="en-GB" smtClean="0"/>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FC452F-AC67-4442-8E49-94EFACD61276}" type="slidenum">
              <a:rPr lang="en-GB" smtClean="0"/>
              <a:t>‹#›</a:t>
            </a:fld>
            <a:endParaRPr lang="en-GB"/>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27079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8903A1-2451-4F41-858C-B234524BAF05}" type="datetimeFigureOut">
              <a:rPr lang="en-GB" smtClean="0"/>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FC452F-AC67-4442-8E49-94EFACD61276}" type="slidenum">
              <a:rPr lang="en-GB" smtClean="0"/>
              <a:t>‹#›</a:t>
            </a:fld>
            <a:endParaRPr lang="en-GB"/>
          </a:p>
        </p:txBody>
      </p:sp>
    </p:spTree>
    <p:extLst>
      <p:ext uri="{BB962C8B-B14F-4D97-AF65-F5344CB8AC3E}">
        <p14:creationId xmlns:p14="http://schemas.microsoft.com/office/powerpoint/2010/main" val="3336995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38903A1-2451-4F41-858C-B234524BAF05}" type="datetimeFigureOut">
              <a:rPr lang="en-GB" smtClean="0"/>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FC452F-AC67-4442-8E49-94EFACD61276}" type="slidenum">
              <a:rPr lang="en-GB" smtClean="0"/>
              <a:t>‹#›</a:t>
            </a:fld>
            <a:endParaRPr lang="en-GB"/>
          </a:p>
        </p:txBody>
      </p:sp>
    </p:spTree>
    <p:extLst>
      <p:ext uri="{BB962C8B-B14F-4D97-AF65-F5344CB8AC3E}">
        <p14:creationId xmlns:p14="http://schemas.microsoft.com/office/powerpoint/2010/main" val="381762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38903A1-2451-4F41-858C-B234524BAF05}" type="datetimeFigureOut">
              <a:rPr lang="en-GB" smtClean="0"/>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FC452F-AC67-4442-8E49-94EFACD61276}" type="slidenum">
              <a:rPr lang="en-GB" smtClean="0"/>
              <a:t>‹#›</a:t>
            </a:fld>
            <a:endParaRPr lang="en-GB"/>
          </a:p>
        </p:txBody>
      </p:sp>
    </p:spTree>
    <p:extLst>
      <p:ext uri="{BB962C8B-B14F-4D97-AF65-F5344CB8AC3E}">
        <p14:creationId xmlns:p14="http://schemas.microsoft.com/office/powerpoint/2010/main" val="1008660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8903A1-2451-4F41-858C-B234524BAF05}"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FC452F-AC67-4442-8E49-94EFACD61276}" type="slidenum">
              <a:rPr lang="en-GB" smtClean="0"/>
              <a:t>‹#›</a:t>
            </a:fld>
            <a:endParaRPr lang="en-GB"/>
          </a:p>
        </p:txBody>
      </p:sp>
    </p:spTree>
    <p:extLst>
      <p:ext uri="{BB962C8B-B14F-4D97-AF65-F5344CB8AC3E}">
        <p14:creationId xmlns:p14="http://schemas.microsoft.com/office/powerpoint/2010/main" val="2361266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8903A1-2451-4F41-858C-B234524BAF05}"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FC452F-AC67-4442-8E49-94EFACD61276}" type="slidenum">
              <a:rPr lang="en-GB" smtClean="0"/>
              <a:t>‹#›</a:t>
            </a:fld>
            <a:endParaRPr lang="en-GB"/>
          </a:p>
        </p:txBody>
      </p:sp>
    </p:spTree>
    <p:extLst>
      <p:ext uri="{BB962C8B-B14F-4D97-AF65-F5344CB8AC3E}">
        <p14:creationId xmlns:p14="http://schemas.microsoft.com/office/powerpoint/2010/main" val="1111553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8903A1-2451-4F41-858C-B234524BAF05}"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FC452F-AC67-4442-8E49-94EFACD61276}" type="slidenum">
              <a:rPr lang="en-GB" smtClean="0"/>
              <a:t>‹#›</a:t>
            </a:fld>
            <a:endParaRPr lang="en-GB"/>
          </a:p>
        </p:txBody>
      </p:sp>
    </p:spTree>
    <p:extLst>
      <p:ext uri="{BB962C8B-B14F-4D97-AF65-F5344CB8AC3E}">
        <p14:creationId xmlns:p14="http://schemas.microsoft.com/office/powerpoint/2010/main" val="109088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8903A1-2451-4F41-858C-B234524BAF05}"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FC452F-AC67-4442-8E49-94EFACD61276}" type="slidenum">
              <a:rPr lang="en-GB" smtClean="0"/>
              <a:t>‹#›</a:t>
            </a:fld>
            <a:endParaRPr lang="en-GB"/>
          </a:p>
        </p:txBody>
      </p:sp>
    </p:spTree>
    <p:extLst>
      <p:ext uri="{BB962C8B-B14F-4D97-AF65-F5344CB8AC3E}">
        <p14:creationId xmlns:p14="http://schemas.microsoft.com/office/powerpoint/2010/main" val="105045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8903A1-2451-4F41-858C-B234524BAF05}" type="datetimeFigureOut">
              <a:rPr lang="en-GB" smtClean="0"/>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FC452F-AC67-4442-8E49-94EFACD61276}" type="slidenum">
              <a:rPr lang="en-GB" smtClean="0"/>
              <a:t>‹#›</a:t>
            </a:fld>
            <a:endParaRPr lang="en-GB"/>
          </a:p>
        </p:txBody>
      </p:sp>
    </p:spTree>
    <p:extLst>
      <p:ext uri="{BB962C8B-B14F-4D97-AF65-F5344CB8AC3E}">
        <p14:creationId xmlns:p14="http://schemas.microsoft.com/office/powerpoint/2010/main" val="3763976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8903A1-2451-4F41-858C-B234524BAF05}" type="datetimeFigureOut">
              <a:rPr lang="en-GB" smtClean="0"/>
              <a:t>12/09/2019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FC452F-AC67-4442-8E49-94EFACD61276}" type="slidenum">
              <a:rPr lang="en-GB" smtClean="0"/>
              <a:t>‹#›</a:t>
            </a:fld>
            <a:endParaRPr lang="en-GB"/>
          </a:p>
        </p:txBody>
      </p:sp>
    </p:spTree>
    <p:extLst>
      <p:ext uri="{BB962C8B-B14F-4D97-AF65-F5344CB8AC3E}">
        <p14:creationId xmlns:p14="http://schemas.microsoft.com/office/powerpoint/2010/main" val="108778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8903A1-2451-4F41-858C-B234524BAF05}" type="datetimeFigureOut">
              <a:rPr lang="en-GB" smtClean="0"/>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FC452F-AC67-4442-8E49-94EFACD61276}" type="slidenum">
              <a:rPr lang="en-GB" smtClean="0"/>
              <a:t>‹#›</a:t>
            </a:fld>
            <a:endParaRPr lang="en-GB"/>
          </a:p>
        </p:txBody>
      </p:sp>
    </p:spTree>
    <p:extLst>
      <p:ext uri="{BB962C8B-B14F-4D97-AF65-F5344CB8AC3E}">
        <p14:creationId xmlns:p14="http://schemas.microsoft.com/office/powerpoint/2010/main" val="63956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903A1-2451-4F41-858C-B234524BAF05}" type="datetimeFigureOut">
              <a:rPr lang="en-GB" smtClean="0"/>
              <a:t>12/09/2019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FC452F-AC67-4442-8E49-94EFACD61276}" type="slidenum">
              <a:rPr lang="en-GB" smtClean="0"/>
              <a:t>‹#›</a:t>
            </a:fld>
            <a:endParaRPr lang="en-GB"/>
          </a:p>
        </p:txBody>
      </p:sp>
    </p:spTree>
    <p:extLst>
      <p:ext uri="{BB962C8B-B14F-4D97-AF65-F5344CB8AC3E}">
        <p14:creationId xmlns:p14="http://schemas.microsoft.com/office/powerpoint/2010/main" val="1071222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8903A1-2451-4F41-858C-B234524BAF05}" type="datetimeFigureOut">
              <a:rPr lang="en-GB" smtClean="0"/>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FC452F-AC67-4442-8E49-94EFACD61276}" type="slidenum">
              <a:rPr lang="en-GB" smtClean="0"/>
              <a:t>‹#›</a:t>
            </a:fld>
            <a:endParaRPr lang="en-GB"/>
          </a:p>
        </p:txBody>
      </p:sp>
    </p:spTree>
    <p:extLst>
      <p:ext uri="{BB962C8B-B14F-4D97-AF65-F5344CB8AC3E}">
        <p14:creationId xmlns:p14="http://schemas.microsoft.com/office/powerpoint/2010/main" val="2727631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8903A1-2451-4F41-858C-B234524BAF05}" type="datetimeFigureOut">
              <a:rPr lang="en-GB" smtClean="0"/>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FC452F-AC67-4442-8E49-94EFACD61276}" type="slidenum">
              <a:rPr lang="en-GB" smtClean="0"/>
              <a:t>‹#›</a:t>
            </a:fld>
            <a:endParaRPr lang="en-GB"/>
          </a:p>
        </p:txBody>
      </p:sp>
    </p:spTree>
    <p:extLst>
      <p:ext uri="{BB962C8B-B14F-4D97-AF65-F5344CB8AC3E}">
        <p14:creationId xmlns:p14="http://schemas.microsoft.com/office/powerpoint/2010/main" val="1495247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38903A1-2451-4F41-858C-B234524BAF05}" type="datetimeFigureOut">
              <a:rPr lang="en-GB" smtClean="0"/>
              <a:t>12/09/2019</a:t>
            </a:fld>
            <a:endParaRPr lang="en-GB"/>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BFC452F-AC67-4442-8E49-94EFACD61276}" type="slidenum">
              <a:rPr lang="en-GB" smtClean="0"/>
              <a:t>‹#›</a:t>
            </a:fld>
            <a:endParaRPr lang="en-GB"/>
          </a:p>
        </p:txBody>
      </p:sp>
    </p:spTree>
    <p:extLst>
      <p:ext uri="{BB962C8B-B14F-4D97-AF65-F5344CB8AC3E}">
        <p14:creationId xmlns:p14="http://schemas.microsoft.com/office/powerpoint/2010/main" val="263857378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Freakshows</a:t>
            </a:r>
            <a:r>
              <a:rPr lang="en-GB" dirty="0"/>
              <a:t> &amp; Circuses</a:t>
            </a:r>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2590800" y="28575"/>
            <a:ext cx="7010400" cy="6829425"/>
          </a:xfrm>
          <a:prstGeom prst="rect">
            <a:avLst/>
          </a:prstGeom>
          <a:effectLst>
            <a:softEdge rad="317500"/>
          </a:effectLst>
        </p:spPr>
      </p:pic>
    </p:spTree>
    <p:extLst>
      <p:ext uri="{BB962C8B-B14F-4D97-AF65-F5344CB8AC3E}">
        <p14:creationId xmlns:p14="http://schemas.microsoft.com/office/powerpoint/2010/main" val="42431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your exam…</a:t>
            </a:r>
          </a:p>
        </p:txBody>
      </p:sp>
      <p:sp>
        <p:nvSpPr>
          <p:cNvPr id="3" name="Content Placeholder 2"/>
          <p:cNvSpPr>
            <a:spLocks noGrp="1"/>
          </p:cNvSpPr>
          <p:nvPr>
            <p:ph idx="1"/>
          </p:nvPr>
        </p:nvSpPr>
        <p:spPr/>
        <p:txBody>
          <a:bodyPr/>
          <a:lstStyle/>
          <a:p>
            <a:r>
              <a:rPr lang="en-GB" dirty="0"/>
              <a:t>You will need to be able to identify attitudes and purposes in this way, and write your findings up into a neat and tidy paragraph.</a:t>
            </a:r>
          </a:p>
          <a:p>
            <a:r>
              <a:rPr lang="en-GB" dirty="0"/>
              <a:t>Choose two of the attitudes you have identified and turn them into PEE paragraphs like this….</a:t>
            </a:r>
          </a:p>
          <a:p>
            <a:r>
              <a:rPr lang="en-GB" dirty="0"/>
              <a:t>One attitude which I identified from the text was….We can see this attitude presenting itself through the quote….Within this quote, the word --- is important because it shows that…..</a:t>
            </a:r>
          </a:p>
          <a:p>
            <a:r>
              <a:rPr lang="en-GB" dirty="0"/>
              <a:t>I will come round and check these paragraphs once you have done them.</a:t>
            </a:r>
          </a:p>
        </p:txBody>
      </p:sp>
    </p:spTree>
    <p:extLst>
      <p:ext uri="{BB962C8B-B14F-4D97-AF65-F5344CB8AC3E}">
        <p14:creationId xmlns:p14="http://schemas.microsoft.com/office/powerpoint/2010/main" val="1435529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 finish</a:t>
            </a:r>
          </a:p>
        </p:txBody>
      </p:sp>
      <p:sp>
        <p:nvSpPr>
          <p:cNvPr id="3" name="Content Placeholder 2"/>
          <p:cNvSpPr>
            <a:spLocks noGrp="1"/>
          </p:cNvSpPr>
          <p:nvPr>
            <p:ph idx="1"/>
          </p:nvPr>
        </p:nvSpPr>
        <p:spPr/>
        <p:txBody>
          <a:bodyPr/>
          <a:lstStyle/>
          <a:p>
            <a:r>
              <a:rPr lang="en-GB" dirty="0"/>
              <a:t>What are the main ways in which attitudes differ between the 19</a:t>
            </a:r>
            <a:r>
              <a:rPr lang="en-GB" baseline="30000" dirty="0"/>
              <a:t>th</a:t>
            </a:r>
            <a:r>
              <a:rPr lang="en-GB" dirty="0"/>
              <a:t> and 21</a:t>
            </a:r>
            <a:r>
              <a:rPr lang="en-GB" baseline="30000" dirty="0"/>
              <a:t>st</a:t>
            </a:r>
            <a:r>
              <a:rPr lang="en-GB" dirty="0"/>
              <a:t> centuries?</a:t>
            </a:r>
          </a:p>
          <a:p>
            <a:r>
              <a:rPr lang="en-GB" dirty="0"/>
              <a:t>I will choose around four people to answer, so ensure you have something to offer.</a:t>
            </a:r>
          </a:p>
        </p:txBody>
      </p:sp>
    </p:spTree>
    <p:extLst>
      <p:ext uri="{BB962C8B-B14F-4D97-AF65-F5344CB8AC3E}">
        <p14:creationId xmlns:p14="http://schemas.microsoft.com/office/powerpoint/2010/main" val="24863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Today you will</a:t>
            </a:r>
          </a:p>
        </p:txBody>
      </p:sp>
      <p:sp>
        <p:nvSpPr>
          <p:cNvPr id="3" name="Content Placeholder 2"/>
          <p:cNvSpPr>
            <a:spLocks noGrp="1"/>
          </p:cNvSpPr>
          <p:nvPr>
            <p:ph idx="1"/>
          </p:nvPr>
        </p:nvSpPr>
        <p:spPr/>
        <p:txBody>
          <a:bodyPr/>
          <a:lstStyle/>
          <a:p>
            <a:r>
              <a:rPr lang="en-GB" dirty="0"/>
              <a:t>Become familiar with a 19</a:t>
            </a:r>
            <a:r>
              <a:rPr lang="en-GB" baseline="30000" dirty="0"/>
              <a:t>th</a:t>
            </a:r>
            <a:r>
              <a:rPr lang="en-GB" dirty="0"/>
              <a:t> century (1800s) non-fiction text, as you will need to be able to analyse texts from this era in the exam. (Component 2 exam)</a:t>
            </a:r>
          </a:p>
          <a:p>
            <a:r>
              <a:rPr lang="en-GB" dirty="0"/>
              <a:t>Begin to analyse the attitudes and purposes of the author, and begin to compare them with what we might expect today.</a:t>
            </a:r>
          </a:p>
          <a:p>
            <a:r>
              <a:rPr lang="en-GB" dirty="0"/>
              <a:t>Identify the key words and phrases which demonstrate the views and opinions of the writer.</a:t>
            </a:r>
          </a:p>
        </p:txBody>
      </p:sp>
    </p:spTree>
    <p:extLst>
      <p:ext uri="{BB962C8B-B14F-4D97-AF65-F5344CB8AC3E}">
        <p14:creationId xmlns:p14="http://schemas.microsoft.com/office/powerpoint/2010/main" val="228967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a:t>
            </a:r>
            <a:r>
              <a:rPr lang="en-GB" dirty="0" err="1"/>
              <a:t>freakshow</a:t>
            </a:r>
            <a:r>
              <a:rPr lang="en-GB" dirty="0"/>
              <a:t>?</a:t>
            </a:r>
          </a:p>
        </p:txBody>
      </p:sp>
      <p:sp>
        <p:nvSpPr>
          <p:cNvPr id="3" name="Content Placeholder 2"/>
          <p:cNvSpPr>
            <a:spLocks noGrp="1"/>
          </p:cNvSpPr>
          <p:nvPr>
            <p:ph idx="1"/>
          </p:nvPr>
        </p:nvSpPr>
        <p:spPr/>
        <p:txBody>
          <a:bodyPr/>
          <a:lstStyle/>
          <a:p>
            <a:r>
              <a:rPr lang="en-US" dirty="0"/>
              <a:t>A freak show is an exhibition of biological rarities, referred to as "freaks of nature". Typical features would be physically unusual humans, such as those uncommonly large or small, those with both male and female secondary sexual characteristics, people with other extraordinary diseases and conditions, and performances that are expected to be shocking to the viewers. Heavily tattooed or pierced people have sometimes been seen in freak shows, as have attention-getting physical performers such as fire-eating and sword-swallowing acts. Such shows are now extremely rare due to the offensive and un-politically-correct nature of the attitudes which they embody.</a:t>
            </a:r>
            <a:endParaRPr lang="en-GB" dirty="0"/>
          </a:p>
        </p:txBody>
      </p:sp>
    </p:spTree>
    <p:extLst>
      <p:ext uri="{BB962C8B-B14F-4D97-AF65-F5344CB8AC3E}">
        <p14:creationId xmlns:p14="http://schemas.microsoft.com/office/powerpoint/2010/main" val="765835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one</a:t>
            </a:r>
          </a:p>
        </p:txBody>
      </p:sp>
      <p:sp>
        <p:nvSpPr>
          <p:cNvPr id="3" name="Content Placeholder 2"/>
          <p:cNvSpPr>
            <a:spLocks noGrp="1"/>
          </p:cNvSpPr>
          <p:nvPr>
            <p:ph idx="1"/>
          </p:nvPr>
        </p:nvSpPr>
        <p:spPr/>
        <p:txBody>
          <a:bodyPr/>
          <a:lstStyle/>
          <a:p>
            <a:r>
              <a:rPr lang="en-GB" dirty="0"/>
              <a:t>The text in front of you is an advert for a real </a:t>
            </a:r>
            <a:r>
              <a:rPr lang="en-GB" dirty="0" err="1"/>
              <a:t>Freakshow</a:t>
            </a:r>
            <a:r>
              <a:rPr lang="en-GB" dirty="0"/>
              <a:t> act in the year 1844.</a:t>
            </a:r>
          </a:p>
          <a:p>
            <a:r>
              <a:rPr lang="en-GB" dirty="0"/>
              <a:t>Before reading the text, try to identify how you think peoples’ attitudes back then would be different to attitudes today.</a:t>
            </a:r>
          </a:p>
          <a:p>
            <a:r>
              <a:rPr lang="en-GB" dirty="0"/>
              <a:t>Explain why you believe this.</a:t>
            </a:r>
          </a:p>
        </p:txBody>
      </p:sp>
    </p:spTree>
    <p:extLst>
      <p:ext uri="{BB962C8B-B14F-4D97-AF65-F5344CB8AC3E}">
        <p14:creationId xmlns:p14="http://schemas.microsoft.com/office/powerpoint/2010/main" val="2301769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feedback</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827817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331816" y="346091"/>
            <a:ext cx="7517717" cy="6273173"/>
          </a:xfrm>
          <a:prstGeom prst="rect">
            <a:avLst/>
          </a:prstGeom>
          <a:effectLst>
            <a:softEdge rad="317500"/>
          </a:effectLst>
        </p:spPr>
      </p:pic>
    </p:spTree>
    <p:extLst>
      <p:ext uri="{BB962C8B-B14F-4D97-AF65-F5344CB8AC3E}">
        <p14:creationId xmlns:p14="http://schemas.microsoft.com/office/powerpoint/2010/main" val="1334072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AO1 – Identify implicit ideas</a:t>
            </a:r>
            <a:br>
              <a:rPr lang="en-GB" dirty="0"/>
            </a:br>
            <a:r>
              <a:rPr lang="en-GB" dirty="0"/>
              <a:t>task 2</a:t>
            </a:r>
          </a:p>
        </p:txBody>
      </p:sp>
      <p:sp>
        <p:nvSpPr>
          <p:cNvPr id="3" name="Content Placeholder 2"/>
          <p:cNvSpPr>
            <a:spLocks noGrp="1"/>
          </p:cNvSpPr>
          <p:nvPr>
            <p:ph idx="1"/>
          </p:nvPr>
        </p:nvSpPr>
        <p:spPr/>
        <p:txBody>
          <a:bodyPr/>
          <a:lstStyle/>
          <a:p>
            <a:r>
              <a:rPr lang="en-GB" dirty="0"/>
              <a:t>1. Read the text in front of you and highlight any words which you are unsure of in terms of their meaning.</a:t>
            </a:r>
          </a:p>
          <a:p>
            <a:r>
              <a:rPr lang="en-GB" dirty="0"/>
              <a:t>2. Discuss these words with your partner and try to determine what you think they mean based on the context they are used in.</a:t>
            </a:r>
          </a:p>
          <a:p>
            <a:r>
              <a:rPr lang="en-GB" dirty="0"/>
              <a:t>3. See next slide…</a:t>
            </a:r>
          </a:p>
        </p:txBody>
      </p:sp>
    </p:spTree>
    <p:extLst>
      <p:ext uri="{BB962C8B-B14F-4D97-AF65-F5344CB8AC3E}">
        <p14:creationId xmlns:p14="http://schemas.microsoft.com/office/powerpoint/2010/main" val="3977260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Make this table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9915569"/>
              </p:ext>
            </p:extLst>
          </p:nvPr>
        </p:nvGraphicFramePr>
        <p:xfrm>
          <a:off x="914400" y="2095500"/>
          <a:ext cx="10353675" cy="3769273"/>
        </p:xfrm>
        <a:graphic>
          <a:graphicData uri="http://schemas.openxmlformats.org/drawingml/2006/table">
            <a:tbl>
              <a:tblPr firstRow="1" bandRow="1">
                <a:tableStyleId>{5C22544A-7EE6-4342-B048-85BDC9FD1C3A}</a:tableStyleId>
              </a:tblPr>
              <a:tblGrid>
                <a:gridCol w="3451225">
                  <a:extLst>
                    <a:ext uri="{9D8B030D-6E8A-4147-A177-3AD203B41FA5}">
                      <a16:colId xmlns:a16="http://schemas.microsoft.com/office/drawing/2014/main" val="3871489075"/>
                    </a:ext>
                  </a:extLst>
                </a:gridCol>
                <a:gridCol w="3451225">
                  <a:extLst>
                    <a:ext uri="{9D8B030D-6E8A-4147-A177-3AD203B41FA5}">
                      <a16:colId xmlns:a16="http://schemas.microsoft.com/office/drawing/2014/main" val="973815652"/>
                    </a:ext>
                  </a:extLst>
                </a:gridCol>
                <a:gridCol w="3451225">
                  <a:extLst>
                    <a:ext uri="{9D8B030D-6E8A-4147-A177-3AD203B41FA5}">
                      <a16:colId xmlns:a16="http://schemas.microsoft.com/office/drawing/2014/main" val="1850636534"/>
                    </a:ext>
                  </a:extLst>
                </a:gridCol>
              </a:tblGrid>
              <a:tr h="884183">
                <a:tc>
                  <a:txBody>
                    <a:bodyPr/>
                    <a:lstStyle/>
                    <a:p>
                      <a:r>
                        <a:rPr lang="en-GB" dirty="0"/>
                        <a:t>Identify and attitude displayed by the author</a:t>
                      </a:r>
                    </a:p>
                    <a:p>
                      <a:r>
                        <a:rPr lang="en-GB" dirty="0"/>
                        <a:t>AO3</a:t>
                      </a:r>
                    </a:p>
                  </a:txBody>
                  <a:tcPr/>
                </a:tc>
                <a:tc>
                  <a:txBody>
                    <a:bodyPr/>
                    <a:lstStyle/>
                    <a:p>
                      <a:r>
                        <a:rPr lang="en-GB" dirty="0"/>
                        <a:t>Write one or two quotes which prove this attitude</a:t>
                      </a:r>
                    </a:p>
                  </a:txBody>
                  <a:tcPr/>
                </a:tc>
                <a:tc>
                  <a:txBody>
                    <a:bodyPr/>
                    <a:lstStyle/>
                    <a:p>
                      <a:r>
                        <a:rPr lang="en-GB" dirty="0"/>
                        <a:t>Which words are most important in showing this attitude? AO2</a:t>
                      </a:r>
                    </a:p>
                  </a:txBody>
                  <a:tcPr/>
                </a:tc>
                <a:extLst>
                  <a:ext uri="{0D108BD9-81ED-4DB2-BD59-A6C34878D82A}">
                    <a16:rowId xmlns:a16="http://schemas.microsoft.com/office/drawing/2014/main" val="169698781"/>
                  </a:ext>
                </a:extLst>
              </a:tr>
              <a:tr h="899948">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341433240"/>
                  </a:ext>
                </a:extLst>
              </a:tr>
              <a:tr h="993228">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18890778"/>
                  </a:ext>
                </a:extLst>
              </a:tr>
              <a:tr h="961697">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699780760"/>
                  </a:ext>
                </a:extLst>
              </a:tr>
            </a:tbl>
          </a:graphicData>
        </a:graphic>
      </p:graphicFrame>
    </p:spTree>
    <p:extLst>
      <p:ext uri="{BB962C8B-B14F-4D97-AF65-F5344CB8AC3E}">
        <p14:creationId xmlns:p14="http://schemas.microsoft.com/office/powerpoint/2010/main" val="2287327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feedback</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132728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Damask</Template>
  <TotalTime>129</TotalTime>
  <Words>469</Words>
  <Application>Microsoft Office PowerPoint</Application>
  <PresentationFormat>Widescreen</PresentationFormat>
  <Paragraphs>30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Bookman Old Style</vt:lpstr>
      <vt:lpstr>Rockwell</vt:lpstr>
      <vt:lpstr>Damask</vt:lpstr>
      <vt:lpstr>Freakshows &amp; Circuses</vt:lpstr>
      <vt:lpstr>Today you will</vt:lpstr>
      <vt:lpstr>What is a freakshow?</vt:lpstr>
      <vt:lpstr>Task one</vt:lpstr>
      <vt:lpstr>feedback</vt:lpstr>
      <vt:lpstr>PowerPoint Presentation</vt:lpstr>
      <vt:lpstr>AO1 – Identify implicit ideas task 2</vt:lpstr>
      <vt:lpstr>Make this table</vt:lpstr>
      <vt:lpstr>feedback</vt:lpstr>
      <vt:lpstr>In your exam…</vt:lpstr>
      <vt:lpstr>To finish</vt:lpstr>
    </vt:vector>
  </TitlesOfParts>
  <Company>Carmel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Freakshows &amp; Circuses</dc:title>
  <dc:creator>Nick Williams</dc:creator>
  <cp:lastModifiedBy>Kath Hopkins</cp:lastModifiedBy>
  <cp:revision>8</cp:revision>
  <dcterms:created xsi:type="dcterms:W3CDTF">2017-08-31T12:24:06Z</dcterms:created>
  <dcterms:modified xsi:type="dcterms:W3CDTF">2019-09-12T13:50:43Z</dcterms:modified>
</cp:coreProperties>
</file>