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ABB9-1FF6-4902-83D9-90D170F7EEC5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1A32-4E7E-4D2A-9B01-2111C438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03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ABB9-1FF6-4902-83D9-90D170F7EEC5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1A32-4E7E-4D2A-9B01-2111C438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15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ABB9-1FF6-4902-83D9-90D170F7EEC5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1A32-4E7E-4D2A-9B01-2111C438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216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ABB9-1FF6-4902-83D9-90D170F7EEC5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1A32-4E7E-4D2A-9B01-2111C43807D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1776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ABB9-1FF6-4902-83D9-90D170F7EEC5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1A32-4E7E-4D2A-9B01-2111C438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337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ABB9-1FF6-4902-83D9-90D170F7EEC5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1A32-4E7E-4D2A-9B01-2111C438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635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ABB9-1FF6-4902-83D9-90D170F7EEC5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1A32-4E7E-4D2A-9B01-2111C438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422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ABB9-1FF6-4902-83D9-90D170F7EEC5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1A32-4E7E-4D2A-9B01-2111C438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712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ABB9-1FF6-4902-83D9-90D170F7EEC5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1A32-4E7E-4D2A-9B01-2111C438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4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ABB9-1FF6-4902-83D9-90D170F7EEC5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1A32-4E7E-4D2A-9B01-2111C438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14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ABB9-1FF6-4902-83D9-90D170F7EEC5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1A32-4E7E-4D2A-9B01-2111C438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02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ABB9-1FF6-4902-83D9-90D170F7EEC5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1A32-4E7E-4D2A-9B01-2111C438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22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ABB9-1FF6-4902-83D9-90D170F7EEC5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1A32-4E7E-4D2A-9B01-2111C438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ABB9-1FF6-4902-83D9-90D170F7EEC5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1A32-4E7E-4D2A-9B01-2111C438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86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ABB9-1FF6-4902-83D9-90D170F7EEC5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1A32-4E7E-4D2A-9B01-2111C438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87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ABB9-1FF6-4902-83D9-90D170F7EEC5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1A32-4E7E-4D2A-9B01-2111C438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07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ABB9-1FF6-4902-83D9-90D170F7EEC5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1A32-4E7E-4D2A-9B01-2111C438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51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6ABB9-1FF6-4902-83D9-90D170F7EEC5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81A32-4E7E-4D2A-9B01-2111C4380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521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Freak shows &amp; circuses - writing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AO5, AO6</a:t>
            </a:r>
          </a:p>
          <a:p>
            <a:r>
              <a:rPr lang="en-GB" dirty="0" smtClean="0"/>
              <a:t>KEY ASSESSMENT PIECE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58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time adverbials to these sentences.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fog grew thicker.</a:t>
            </a:r>
          </a:p>
          <a:p>
            <a:r>
              <a:rPr lang="en-GB" dirty="0" smtClean="0"/>
              <a:t>A voice could be heard in the distance.</a:t>
            </a:r>
          </a:p>
          <a:p>
            <a:r>
              <a:rPr lang="en-GB" dirty="0" smtClean="0"/>
              <a:t>She visited the house late at night and seemed flustered.</a:t>
            </a:r>
          </a:p>
          <a:p>
            <a:r>
              <a:rPr lang="en-GB" dirty="0" smtClean="0"/>
              <a:t>He was exhausted and unable to speak.</a:t>
            </a:r>
          </a:p>
          <a:p>
            <a:r>
              <a:rPr lang="en-GB" dirty="0" smtClean="0"/>
              <a:t>They crawled into the town centre, causing panic all around.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664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Create a mind map for each paragraph of your writing in order to plan details, key words and ideas that you will use in your writing.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90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Completion of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25 minutes.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48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finish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Create a sentence that you have not used today which contains an adverbial phrase and be prepared to share it with the class.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35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you will…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Recap the key skills that you have learned with regards to your writing.</a:t>
            </a:r>
          </a:p>
          <a:p>
            <a:r>
              <a:rPr lang="en-GB" dirty="0" smtClean="0"/>
              <a:t>Use these learned skills to aid the planning of your first key piece.</a:t>
            </a:r>
          </a:p>
          <a:p>
            <a:r>
              <a:rPr lang="en-GB" dirty="0" smtClean="0"/>
              <a:t>Incorporate the spellings you have learned so far in order to enhance the quality of your writing.</a:t>
            </a:r>
          </a:p>
          <a:p>
            <a:r>
              <a:rPr lang="en-GB" dirty="0" smtClean="0"/>
              <a:t>Complete a short response to an exam style question as a key assessment.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067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the three main types of sentence?</a:t>
            </a:r>
          </a:p>
          <a:p>
            <a:r>
              <a:rPr lang="en-GB" dirty="0" smtClean="0"/>
              <a:t>What are the benefits of varying your sentence lengths?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2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766" y="3227806"/>
            <a:ext cx="5318234" cy="363019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015" y="-1"/>
            <a:ext cx="5065986" cy="362851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270" y="1169824"/>
            <a:ext cx="3294336" cy="509505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31" y="-203187"/>
            <a:ext cx="3581138" cy="465082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867" y="4125770"/>
            <a:ext cx="4280256" cy="273223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078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Write a short, descriptive piece of writing where you describe your surroundings whilst visiting a Freak Show or Circus.</a:t>
            </a:r>
          </a:p>
          <a:p>
            <a:r>
              <a:rPr lang="en-GB" dirty="0" smtClean="0"/>
              <a:t>1. Describe the overall scene. Mention feelings. Use Multisensory descriptions.</a:t>
            </a:r>
          </a:p>
          <a:p>
            <a:r>
              <a:rPr lang="en-GB" dirty="0" smtClean="0"/>
              <a:t>2. Focus on an individual character, animal or event and describe in great detail.</a:t>
            </a:r>
          </a:p>
          <a:p>
            <a:r>
              <a:rPr lang="en-GB" dirty="0" smtClean="0"/>
              <a:t>3. Describe the climactic end to the experience. Use detailed description and emotions.</a:t>
            </a:r>
          </a:p>
          <a:p>
            <a:endParaRPr lang="en-GB" dirty="0"/>
          </a:p>
          <a:p>
            <a:r>
              <a:rPr lang="en-GB" dirty="0" smtClean="0"/>
              <a:t>STRETCH AND CHALLENGE –</a:t>
            </a:r>
          </a:p>
          <a:p>
            <a:r>
              <a:rPr lang="en-GB" dirty="0" smtClean="0"/>
              <a:t>Add a paragraph of your own choosing, including as much detail as you can.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7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Adverbial </a:t>
            </a:r>
            <a:r>
              <a:rPr lang="en-GB" smtClean="0"/>
              <a:t>sentence starters – AO6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Another way to vary your sentences, and to make your writing more interesting, is to begin some of your sentences with an ADVERB or ADVERBIAL PHRASE.</a:t>
            </a:r>
          </a:p>
          <a:p>
            <a:r>
              <a:rPr lang="en-GB" dirty="0" smtClean="0"/>
              <a:t>Adverbs and adverbial phrases describe the noun in a clause. For example:</a:t>
            </a:r>
          </a:p>
          <a:p>
            <a:r>
              <a:rPr lang="en-GB" dirty="0" smtClean="0"/>
              <a:t>He ran QUICKLY.</a:t>
            </a:r>
          </a:p>
          <a:p>
            <a:r>
              <a:rPr lang="en-GB" dirty="0" smtClean="0"/>
              <a:t>She caught the ball ASSUREDLY.</a:t>
            </a:r>
          </a:p>
          <a:p>
            <a:r>
              <a:rPr lang="en-GB" dirty="0" smtClean="0"/>
              <a:t>They fought VIOLENTLY.</a:t>
            </a:r>
          </a:p>
          <a:p>
            <a:endParaRPr lang="en-GB" dirty="0"/>
          </a:p>
          <a:p>
            <a:r>
              <a:rPr lang="en-GB" dirty="0" smtClean="0"/>
              <a:t>All of the words in capitals are adverbs, and describe the way in which the verb occurred.</a:t>
            </a:r>
          </a:p>
        </p:txBody>
      </p:sp>
    </p:spTree>
    <p:extLst>
      <p:ext uri="{BB962C8B-B14F-4D97-AF65-F5344CB8AC3E}">
        <p14:creationId xmlns:p14="http://schemas.microsoft.com/office/powerpoint/2010/main" val="237480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Identify the adverbs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Interestedly, she read on.</a:t>
            </a:r>
          </a:p>
          <a:p>
            <a:r>
              <a:rPr lang="en-GB" dirty="0" smtClean="0"/>
              <a:t>The dog napped restlessly.</a:t>
            </a:r>
          </a:p>
          <a:p>
            <a:r>
              <a:rPr lang="en-GB" dirty="0" smtClean="0"/>
              <a:t>The penguin fell over again.</a:t>
            </a:r>
          </a:p>
          <a:p>
            <a:r>
              <a:rPr lang="en-GB" dirty="0" smtClean="0"/>
              <a:t>Gradually, the bear crept up on the campers.</a:t>
            </a:r>
          </a:p>
          <a:p>
            <a:r>
              <a:rPr lang="en-GB" dirty="0" smtClean="0"/>
              <a:t>He slammed on the breaks and stopped dead.</a:t>
            </a:r>
          </a:p>
          <a:p>
            <a:r>
              <a:rPr lang="en-GB" dirty="0" smtClean="0"/>
              <a:t>The clown stood still so that nobody would notice it.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38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Adverbial phrases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These are short phrases which play the part of an adverb, but are more than a single word.</a:t>
            </a:r>
          </a:p>
          <a:p>
            <a:r>
              <a:rPr lang="en-GB" dirty="0" smtClean="0"/>
              <a:t>AS HE CRIED, he had no idea that he was being hunted.</a:t>
            </a:r>
          </a:p>
          <a:p>
            <a:r>
              <a:rPr lang="en-GB" dirty="0" smtClean="0"/>
              <a:t>She went for a walk IN THE MIDDLE OF THE DAY.</a:t>
            </a:r>
          </a:p>
          <a:p>
            <a:r>
              <a:rPr lang="en-GB" dirty="0" smtClean="0"/>
              <a:t>He grabbed the phone as dialled AS FAST AS HE COULD.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857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adverbials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can also use adverbs of time which describe WHEN an action takes place.</a:t>
            </a:r>
          </a:p>
          <a:p>
            <a:r>
              <a:rPr lang="en-GB" dirty="0" smtClean="0"/>
              <a:t>For example:</a:t>
            </a:r>
          </a:p>
          <a:p>
            <a:r>
              <a:rPr lang="en-GB" dirty="0" smtClean="0"/>
              <a:t>AT THREE O’CLOCK, a strange knocking appeared at the door.</a:t>
            </a:r>
          </a:p>
          <a:p>
            <a:r>
              <a:rPr lang="en-GB" dirty="0" smtClean="0"/>
              <a:t>AS SOON AS THEY FINISHED TALKING, the lights went out.</a:t>
            </a:r>
          </a:p>
          <a:p>
            <a:r>
              <a:rPr lang="en-GB" dirty="0" smtClean="0"/>
              <a:t>AFTER THREE WHOLE DAYS, they gave up the search.</a:t>
            </a:r>
          </a:p>
          <a:p>
            <a:r>
              <a:rPr lang="en-GB" dirty="0" smtClean="0"/>
              <a:t>LAST FRIDAY, the thing was seen entering a sewage outlet.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329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97</TotalTime>
  <Words>557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Bookman Old Style</vt:lpstr>
      <vt:lpstr>Rockwell</vt:lpstr>
      <vt:lpstr>Damask</vt:lpstr>
      <vt:lpstr>Freak shows &amp; circuses - writing</vt:lpstr>
      <vt:lpstr>Today you will…</vt:lpstr>
      <vt:lpstr>Recap</vt:lpstr>
      <vt:lpstr>PowerPoint Presentation</vt:lpstr>
      <vt:lpstr>Task</vt:lpstr>
      <vt:lpstr>Adverbial sentence starters – AO6</vt:lpstr>
      <vt:lpstr>Identify the adverbs</vt:lpstr>
      <vt:lpstr>Adverbial phrases</vt:lpstr>
      <vt:lpstr>Time adverbials</vt:lpstr>
      <vt:lpstr>Add time adverbials to these sentences.</vt:lpstr>
      <vt:lpstr>Planning time</vt:lpstr>
      <vt:lpstr>Completion of task</vt:lpstr>
      <vt:lpstr>To finish</vt:lpstr>
    </vt:vector>
  </TitlesOfParts>
  <Company>Carmel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Freak shows &amp; circuses - writing</dc:title>
  <dc:creator>Nick Williams</dc:creator>
  <cp:lastModifiedBy>Nick Williams</cp:lastModifiedBy>
  <cp:revision>9</cp:revision>
  <dcterms:created xsi:type="dcterms:W3CDTF">2017-09-01T11:24:27Z</dcterms:created>
  <dcterms:modified xsi:type="dcterms:W3CDTF">2017-09-01T13:02:17Z</dcterms:modified>
</cp:coreProperties>
</file>