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4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3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2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3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23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elephant man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Reading Task – AO1, AO2, AO4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you will…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how British Values have changed since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r>
              <a:rPr lang="en-GB" dirty="0" smtClean="0"/>
              <a:t>Attempt to consider the viewpoint of an author with totally different circumstances to our own.</a:t>
            </a:r>
          </a:p>
          <a:p>
            <a:r>
              <a:rPr lang="en-GB" dirty="0" smtClean="0"/>
              <a:t>Make judgements about the life of a 19</a:t>
            </a:r>
            <a:r>
              <a:rPr lang="en-GB" baseline="30000" dirty="0" smtClean="0"/>
              <a:t>th</a:t>
            </a:r>
            <a:r>
              <a:rPr lang="en-GB" dirty="0" smtClean="0"/>
              <a:t> Century author.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7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Joseph Merrick?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0" t="-376" r="-1039" b="45301"/>
          <a:stretch/>
        </p:blipFill>
        <p:spPr>
          <a:xfrm>
            <a:off x="1933505" y="1781505"/>
            <a:ext cx="9039296" cy="461929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473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Joseph Carey Merrick (5 August 1862 – 11 April 1890) was an English man with very severe deformities who was first exhibited at a freak show as the "Elephant Man", and then went to live at the London Hospital after he met Frederick Treves, so becoming well known in London society.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132" y="3925614"/>
            <a:ext cx="1640600" cy="25836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557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diary and discuss.</a:t>
            </a:r>
          </a:p>
          <a:p>
            <a:r>
              <a:rPr lang="en-GB" dirty="0" smtClean="0"/>
              <a:t>What can we learn about how British Society has changed since the 19</a:t>
            </a:r>
            <a:r>
              <a:rPr lang="en-GB" baseline="30000" dirty="0" smtClean="0"/>
              <a:t>th</a:t>
            </a:r>
            <a:r>
              <a:rPr lang="en-GB" dirty="0" smtClean="0"/>
              <a:t> century?</a:t>
            </a:r>
          </a:p>
          <a:p>
            <a:r>
              <a:rPr lang="en-GB" dirty="0" smtClean="0"/>
              <a:t>Why do you think that these values have changed?</a:t>
            </a:r>
          </a:p>
          <a:p>
            <a:r>
              <a:rPr lang="en-GB" dirty="0" smtClean="0"/>
              <a:t>How do you think Merrick himself must have felt?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86" y="4284495"/>
            <a:ext cx="4692540" cy="23388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6245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Joseph Merrick handout and complete the task.</a:t>
            </a:r>
          </a:p>
          <a:p>
            <a:r>
              <a:rPr lang="en-GB" dirty="0" smtClean="0"/>
              <a:t>Prepare to feedback at the end of the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06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finish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choose some people to read out their paragraphs.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55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23</TotalTime>
  <Words>193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The elephant man</vt:lpstr>
      <vt:lpstr>Today you will…</vt:lpstr>
      <vt:lpstr>Who was Joseph Merrick?</vt:lpstr>
      <vt:lpstr>Biography</vt:lpstr>
      <vt:lpstr>Task</vt:lpstr>
      <vt:lpstr>Main Task</vt:lpstr>
      <vt:lpstr>To finish</vt:lpstr>
    </vt:vector>
  </TitlesOfParts>
  <Company>Carmel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elephant man</dc:title>
  <dc:creator>Nick Williams</dc:creator>
  <cp:lastModifiedBy>Nick Williams</cp:lastModifiedBy>
  <cp:revision>3</cp:revision>
  <dcterms:created xsi:type="dcterms:W3CDTF">2017-09-01T13:23:23Z</dcterms:created>
  <dcterms:modified xsi:type="dcterms:W3CDTF">2017-09-01T13:46:53Z</dcterms:modified>
</cp:coreProperties>
</file>