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A567CE-D95A-4B1C-A62B-2944839976BA}" type="datetimeFigureOut">
              <a:rPr lang="en-GB" smtClean="0"/>
              <a:t>01/09/2017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5B8156-E74E-466F-A823-5B64A3590A39}" type="slidenum">
              <a:rPr lang="en-GB" smtClean="0"/>
              <a:t>‹#›</a:t>
            </a:fld>
            <a:endParaRPr lang="en-GB"/>
          </a:p>
        </p:txBody>
      </p:sp>
    </p:spTree>
    <p:extLst>
      <p:ext uri="{BB962C8B-B14F-4D97-AF65-F5344CB8AC3E}">
        <p14:creationId xmlns:p14="http://schemas.microsoft.com/office/powerpoint/2010/main" val="1064991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A567CE-D95A-4B1C-A62B-2944839976BA}" type="datetimeFigureOut">
              <a:rPr lang="en-GB" smtClean="0"/>
              <a:t>01/09/2017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5B8156-E74E-466F-A823-5B64A3590A39}" type="slidenum">
              <a:rPr lang="en-GB" smtClean="0"/>
              <a:t>‹#›</a:t>
            </a:fld>
            <a:endParaRPr lang="en-GB"/>
          </a:p>
        </p:txBody>
      </p:sp>
    </p:spTree>
    <p:extLst>
      <p:ext uri="{BB962C8B-B14F-4D97-AF65-F5344CB8AC3E}">
        <p14:creationId xmlns:p14="http://schemas.microsoft.com/office/powerpoint/2010/main" val="267593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A567CE-D95A-4B1C-A62B-2944839976BA}" type="datetimeFigureOut">
              <a:rPr lang="en-GB" smtClean="0"/>
              <a:t>01/09/2017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5B8156-E74E-466F-A823-5B64A3590A39}" type="slidenum">
              <a:rPr lang="en-GB" smtClean="0"/>
              <a:t>‹#›</a:t>
            </a:fld>
            <a:endParaRPr lang="en-GB"/>
          </a:p>
        </p:txBody>
      </p:sp>
    </p:spTree>
    <p:extLst>
      <p:ext uri="{BB962C8B-B14F-4D97-AF65-F5344CB8AC3E}">
        <p14:creationId xmlns:p14="http://schemas.microsoft.com/office/powerpoint/2010/main" val="2887037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A567CE-D95A-4B1C-A62B-2944839976BA}" type="datetimeFigureOut">
              <a:rPr lang="en-GB" smtClean="0"/>
              <a:t>01/09/2017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5B8156-E74E-466F-A823-5B64A3590A39}" type="slidenum">
              <a:rPr lang="en-GB" smtClean="0"/>
              <a:t>‹#›</a:t>
            </a:fld>
            <a:endParaRPr lang="en-GB"/>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35743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A567CE-D95A-4B1C-A62B-2944839976BA}" type="datetimeFigureOut">
              <a:rPr lang="en-GB" smtClean="0"/>
              <a:t>01/09/2017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5B8156-E74E-466F-A823-5B64A3590A39}" type="slidenum">
              <a:rPr lang="en-GB" smtClean="0"/>
              <a:t>‹#›</a:t>
            </a:fld>
            <a:endParaRPr lang="en-GB"/>
          </a:p>
        </p:txBody>
      </p:sp>
    </p:spTree>
    <p:extLst>
      <p:ext uri="{BB962C8B-B14F-4D97-AF65-F5344CB8AC3E}">
        <p14:creationId xmlns:p14="http://schemas.microsoft.com/office/powerpoint/2010/main" val="6140010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9A567CE-D95A-4B1C-A62B-2944839976BA}" type="datetimeFigureOut">
              <a:rPr lang="en-GB" smtClean="0"/>
              <a:t>01/09/2017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5B8156-E74E-466F-A823-5B64A3590A39}" type="slidenum">
              <a:rPr lang="en-GB" smtClean="0"/>
              <a:t>‹#›</a:t>
            </a:fld>
            <a:endParaRPr lang="en-GB"/>
          </a:p>
        </p:txBody>
      </p:sp>
    </p:spTree>
    <p:extLst>
      <p:ext uri="{BB962C8B-B14F-4D97-AF65-F5344CB8AC3E}">
        <p14:creationId xmlns:p14="http://schemas.microsoft.com/office/powerpoint/2010/main" val="2403744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19A567CE-D95A-4B1C-A62B-2944839976BA}" type="datetimeFigureOut">
              <a:rPr lang="en-GB" smtClean="0"/>
              <a:t>01/09/2017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5B8156-E74E-466F-A823-5B64A3590A39}" type="slidenum">
              <a:rPr lang="en-GB" smtClean="0"/>
              <a:t>‹#›</a:t>
            </a:fld>
            <a:endParaRPr lang="en-GB"/>
          </a:p>
        </p:txBody>
      </p:sp>
    </p:spTree>
    <p:extLst>
      <p:ext uri="{BB962C8B-B14F-4D97-AF65-F5344CB8AC3E}">
        <p14:creationId xmlns:p14="http://schemas.microsoft.com/office/powerpoint/2010/main" val="4093773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A567CE-D95A-4B1C-A62B-2944839976BA}" type="datetimeFigureOut">
              <a:rPr lang="en-GB" smtClean="0"/>
              <a:t>01/09/2017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5B8156-E74E-466F-A823-5B64A3590A39}" type="slidenum">
              <a:rPr lang="en-GB" smtClean="0"/>
              <a:t>‹#›</a:t>
            </a:fld>
            <a:endParaRPr lang="en-GB"/>
          </a:p>
        </p:txBody>
      </p:sp>
    </p:spTree>
    <p:extLst>
      <p:ext uri="{BB962C8B-B14F-4D97-AF65-F5344CB8AC3E}">
        <p14:creationId xmlns:p14="http://schemas.microsoft.com/office/powerpoint/2010/main" val="1827125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A567CE-D95A-4B1C-A62B-2944839976BA}" type="datetimeFigureOut">
              <a:rPr lang="en-GB" smtClean="0"/>
              <a:t>01/09/2017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5B8156-E74E-466F-A823-5B64A3590A39}" type="slidenum">
              <a:rPr lang="en-GB" smtClean="0"/>
              <a:t>‹#›</a:t>
            </a:fld>
            <a:endParaRPr lang="en-GB"/>
          </a:p>
        </p:txBody>
      </p:sp>
    </p:spTree>
    <p:extLst>
      <p:ext uri="{BB962C8B-B14F-4D97-AF65-F5344CB8AC3E}">
        <p14:creationId xmlns:p14="http://schemas.microsoft.com/office/powerpoint/2010/main" val="563938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A567CE-D95A-4B1C-A62B-2944839976BA}" type="datetimeFigureOut">
              <a:rPr lang="en-GB" smtClean="0"/>
              <a:t>01/09/2017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5B8156-E74E-466F-A823-5B64A3590A39}" type="slidenum">
              <a:rPr lang="en-GB" smtClean="0"/>
              <a:t>‹#›</a:t>
            </a:fld>
            <a:endParaRPr lang="en-GB"/>
          </a:p>
        </p:txBody>
      </p:sp>
    </p:spTree>
    <p:extLst>
      <p:ext uri="{BB962C8B-B14F-4D97-AF65-F5344CB8AC3E}">
        <p14:creationId xmlns:p14="http://schemas.microsoft.com/office/powerpoint/2010/main" val="3292894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9A567CE-D95A-4B1C-A62B-2944839976BA}" type="datetimeFigureOut">
              <a:rPr lang="en-GB" smtClean="0"/>
              <a:t>01/09/2017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5B8156-E74E-466F-A823-5B64A3590A39}" type="slidenum">
              <a:rPr lang="en-GB" smtClean="0"/>
              <a:t>‹#›</a:t>
            </a:fld>
            <a:endParaRPr lang="en-GB"/>
          </a:p>
        </p:txBody>
      </p:sp>
    </p:spTree>
    <p:extLst>
      <p:ext uri="{BB962C8B-B14F-4D97-AF65-F5344CB8AC3E}">
        <p14:creationId xmlns:p14="http://schemas.microsoft.com/office/powerpoint/2010/main" val="3655933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567CE-D95A-4B1C-A62B-2944839976BA}" type="datetimeFigureOut">
              <a:rPr lang="en-GB" smtClean="0"/>
              <a:t>01/09/2017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5B8156-E74E-466F-A823-5B64A3590A39}" type="slidenum">
              <a:rPr lang="en-GB" smtClean="0"/>
              <a:t>‹#›</a:t>
            </a:fld>
            <a:endParaRPr lang="en-GB"/>
          </a:p>
        </p:txBody>
      </p:sp>
    </p:spTree>
    <p:extLst>
      <p:ext uri="{BB962C8B-B14F-4D97-AF65-F5344CB8AC3E}">
        <p14:creationId xmlns:p14="http://schemas.microsoft.com/office/powerpoint/2010/main" val="1218246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9A567CE-D95A-4B1C-A62B-2944839976BA}" type="datetimeFigureOut">
              <a:rPr lang="en-GB" smtClean="0"/>
              <a:t>01/09/2017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5B8156-E74E-466F-A823-5B64A3590A39}" type="slidenum">
              <a:rPr lang="en-GB" smtClean="0"/>
              <a:t>‹#›</a:t>
            </a:fld>
            <a:endParaRPr lang="en-GB"/>
          </a:p>
        </p:txBody>
      </p:sp>
    </p:spTree>
    <p:extLst>
      <p:ext uri="{BB962C8B-B14F-4D97-AF65-F5344CB8AC3E}">
        <p14:creationId xmlns:p14="http://schemas.microsoft.com/office/powerpoint/2010/main" val="968227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A567CE-D95A-4B1C-A62B-2944839976BA}" type="datetimeFigureOut">
              <a:rPr lang="en-GB" smtClean="0"/>
              <a:t>01/09/2017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5B8156-E74E-466F-A823-5B64A3590A39}" type="slidenum">
              <a:rPr lang="en-GB" smtClean="0"/>
              <a:t>‹#›</a:t>
            </a:fld>
            <a:endParaRPr lang="en-GB"/>
          </a:p>
        </p:txBody>
      </p:sp>
    </p:spTree>
    <p:extLst>
      <p:ext uri="{BB962C8B-B14F-4D97-AF65-F5344CB8AC3E}">
        <p14:creationId xmlns:p14="http://schemas.microsoft.com/office/powerpoint/2010/main" val="446647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567CE-D95A-4B1C-A62B-2944839976BA}" type="datetimeFigureOut">
              <a:rPr lang="en-GB" smtClean="0"/>
              <a:t>01/09/2017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5B8156-E74E-466F-A823-5B64A3590A39}" type="slidenum">
              <a:rPr lang="en-GB" smtClean="0"/>
              <a:t>‹#›</a:t>
            </a:fld>
            <a:endParaRPr lang="en-GB"/>
          </a:p>
        </p:txBody>
      </p:sp>
    </p:spTree>
    <p:extLst>
      <p:ext uri="{BB962C8B-B14F-4D97-AF65-F5344CB8AC3E}">
        <p14:creationId xmlns:p14="http://schemas.microsoft.com/office/powerpoint/2010/main" val="175308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A567CE-D95A-4B1C-A62B-2944839976BA}" type="datetimeFigureOut">
              <a:rPr lang="en-GB" smtClean="0"/>
              <a:t>01/09/2017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5B8156-E74E-466F-A823-5B64A3590A39}" type="slidenum">
              <a:rPr lang="en-GB" smtClean="0"/>
              <a:t>‹#›</a:t>
            </a:fld>
            <a:endParaRPr lang="en-GB"/>
          </a:p>
        </p:txBody>
      </p:sp>
    </p:spTree>
    <p:extLst>
      <p:ext uri="{BB962C8B-B14F-4D97-AF65-F5344CB8AC3E}">
        <p14:creationId xmlns:p14="http://schemas.microsoft.com/office/powerpoint/2010/main" val="2488357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9A567CE-D95A-4B1C-A62B-2944839976BA}" type="datetimeFigureOut">
              <a:rPr lang="en-GB" smtClean="0"/>
              <a:t>01/09/2017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5B8156-E74E-466F-A823-5B64A3590A39}" type="slidenum">
              <a:rPr lang="en-GB" smtClean="0"/>
              <a:t>‹#›</a:t>
            </a:fld>
            <a:endParaRPr lang="en-GB"/>
          </a:p>
        </p:txBody>
      </p:sp>
    </p:spTree>
    <p:extLst>
      <p:ext uri="{BB962C8B-B14F-4D97-AF65-F5344CB8AC3E}">
        <p14:creationId xmlns:p14="http://schemas.microsoft.com/office/powerpoint/2010/main" val="834146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19A567CE-D95A-4B1C-A62B-2944839976BA}" type="datetimeFigureOut">
              <a:rPr lang="en-GB" smtClean="0"/>
              <a:t>01/09/2017</a:t>
            </a:fld>
            <a:endParaRPr lang="en-GB"/>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65B8156-E74E-466F-A823-5B64A3590A39}" type="slidenum">
              <a:rPr lang="en-GB" smtClean="0"/>
              <a:t>‹#›</a:t>
            </a:fld>
            <a:endParaRPr lang="en-GB"/>
          </a:p>
        </p:txBody>
      </p:sp>
    </p:spTree>
    <p:extLst>
      <p:ext uri="{BB962C8B-B14F-4D97-AF65-F5344CB8AC3E}">
        <p14:creationId xmlns:p14="http://schemas.microsoft.com/office/powerpoint/2010/main" val="2240380928"/>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F_UxLEqd07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Paranormal activity</a:t>
            </a:r>
            <a:endParaRPr lang="en-GB" dirty="0"/>
          </a:p>
        </p:txBody>
      </p:sp>
      <p:sp>
        <p:nvSpPr>
          <p:cNvPr id="3" name="Subtitle 2"/>
          <p:cNvSpPr>
            <a:spLocks noGrp="1"/>
          </p:cNvSpPr>
          <p:nvPr>
            <p:ph type="subTitle" idx="1"/>
          </p:nvPr>
        </p:nvSpPr>
        <p:spPr/>
        <p:txBody>
          <a:bodyPr/>
          <a:lstStyle/>
          <a:p>
            <a:r>
              <a:rPr lang="en-GB" dirty="0" smtClean="0"/>
              <a:t>Review writing – AO5, AO6</a:t>
            </a:r>
            <a:endParaRPr lang="en-GB" dirty="0"/>
          </a:p>
        </p:txBody>
      </p:sp>
    </p:spTree>
    <p:extLst>
      <p:ext uri="{BB962C8B-B14F-4D97-AF65-F5344CB8AC3E}">
        <p14:creationId xmlns:p14="http://schemas.microsoft.com/office/powerpoint/2010/main" val="1020455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Today you will…</a:t>
            </a:r>
            <a:endParaRPr lang="en-GB" dirty="0"/>
          </a:p>
        </p:txBody>
      </p:sp>
      <p:sp>
        <p:nvSpPr>
          <p:cNvPr id="3" name="Content Placeholder 2"/>
          <p:cNvSpPr>
            <a:spLocks noGrp="1"/>
          </p:cNvSpPr>
          <p:nvPr>
            <p:ph idx="1"/>
          </p:nvPr>
        </p:nvSpPr>
        <p:spPr/>
        <p:txBody>
          <a:bodyPr/>
          <a:lstStyle/>
          <a:p>
            <a:r>
              <a:rPr lang="en-GB" dirty="0" smtClean="0"/>
              <a:t>Analyse a review of a popular horror film and use this as a guide for your own work.</a:t>
            </a:r>
          </a:p>
          <a:p>
            <a:r>
              <a:rPr lang="en-GB" dirty="0" smtClean="0"/>
              <a:t>Identify the purposes of the different paragraphs of the review.</a:t>
            </a:r>
          </a:p>
          <a:p>
            <a:r>
              <a:rPr lang="en-GB" dirty="0" smtClean="0"/>
              <a:t>Identify different techniques used in each paragraph and prepare to use these in your own work.</a:t>
            </a:r>
            <a:endParaRPr lang="en-GB" dirty="0"/>
          </a:p>
        </p:txBody>
      </p:sp>
    </p:spTree>
    <p:extLst>
      <p:ext uri="{BB962C8B-B14F-4D97-AF65-F5344CB8AC3E}">
        <p14:creationId xmlns:p14="http://schemas.microsoft.com/office/powerpoint/2010/main" val="882254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Movie trailer</a:t>
            </a:r>
            <a:endParaRPr lang="en-GB" dirty="0"/>
          </a:p>
        </p:txBody>
      </p:sp>
      <p:sp>
        <p:nvSpPr>
          <p:cNvPr id="3" name="Content Placeholder 2"/>
          <p:cNvSpPr>
            <a:spLocks noGrp="1"/>
          </p:cNvSpPr>
          <p:nvPr>
            <p:ph idx="1"/>
          </p:nvPr>
        </p:nvSpPr>
        <p:spPr/>
        <p:txBody>
          <a:bodyPr/>
          <a:lstStyle/>
          <a:p>
            <a:endParaRPr lang="en-GB"/>
          </a:p>
        </p:txBody>
      </p:sp>
      <p:pic>
        <p:nvPicPr>
          <p:cNvPr id="4" name="Picture 3">
            <a:hlinkClick r:id="rId2"/>
          </p:cNvPr>
          <p:cNvPicPr>
            <a:picLocks noChangeAspect="1"/>
          </p:cNvPicPr>
          <p:nvPr/>
        </p:nvPicPr>
        <p:blipFill>
          <a:blip r:embed="rId3"/>
          <a:stretch>
            <a:fillRect/>
          </a:stretch>
        </p:blipFill>
        <p:spPr>
          <a:xfrm>
            <a:off x="2641311" y="2220809"/>
            <a:ext cx="6898727" cy="4280660"/>
          </a:xfrm>
          <a:prstGeom prst="rect">
            <a:avLst/>
          </a:prstGeom>
          <a:effectLst>
            <a:softEdge rad="317500"/>
          </a:effectLst>
        </p:spPr>
      </p:pic>
    </p:spTree>
    <p:extLst>
      <p:ext uri="{BB962C8B-B14F-4D97-AF65-F5344CB8AC3E}">
        <p14:creationId xmlns:p14="http://schemas.microsoft.com/office/powerpoint/2010/main" val="1907630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one</a:t>
            </a:r>
            <a:endParaRPr lang="en-GB" dirty="0"/>
          </a:p>
        </p:txBody>
      </p:sp>
      <p:sp>
        <p:nvSpPr>
          <p:cNvPr id="3" name="Content Placeholder 2"/>
          <p:cNvSpPr>
            <a:spLocks noGrp="1"/>
          </p:cNvSpPr>
          <p:nvPr>
            <p:ph idx="1"/>
          </p:nvPr>
        </p:nvSpPr>
        <p:spPr/>
        <p:txBody>
          <a:bodyPr/>
          <a:lstStyle/>
          <a:p>
            <a:r>
              <a:rPr lang="en-GB" dirty="0" smtClean="0"/>
              <a:t>Read the review for the movie ‘Paranormal Activity’.</a:t>
            </a:r>
          </a:p>
          <a:p>
            <a:r>
              <a:rPr lang="en-GB" dirty="0" smtClean="0"/>
              <a:t>This is fairly standard example of a film review, and shares many of the features that we would expect it to in terms of the voices used, its structure and its use of language.</a:t>
            </a:r>
          </a:p>
          <a:p>
            <a:r>
              <a:rPr lang="en-GB" dirty="0" smtClean="0"/>
              <a:t>Identify how the voices, emotions and formality of the review change and how this is demonstrated.</a:t>
            </a:r>
          </a:p>
          <a:p>
            <a:r>
              <a:rPr lang="en-GB" dirty="0" smtClean="0"/>
              <a:t>Spend 5 minutes annotating the different tones and voices, and prepare to feed back to the class.</a:t>
            </a:r>
          </a:p>
        </p:txBody>
      </p:sp>
    </p:spTree>
    <p:extLst>
      <p:ext uri="{BB962C8B-B14F-4D97-AF65-F5344CB8AC3E}">
        <p14:creationId xmlns:p14="http://schemas.microsoft.com/office/powerpoint/2010/main" val="1655212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a:t>
            </a:r>
            <a:endParaRPr lang="en-GB" dirty="0"/>
          </a:p>
        </p:txBody>
      </p:sp>
      <p:sp>
        <p:nvSpPr>
          <p:cNvPr id="3" name="Content Placeholder 2"/>
          <p:cNvSpPr>
            <a:spLocks noGrp="1"/>
          </p:cNvSpPr>
          <p:nvPr>
            <p:ph idx="1"/>
          </p:nvPr>
        </p:nvSpPr>
        <p:spPr/>
        <p:txBody>
          <a:bodyPr/>
          <a:lstStyle/>
          <a:p>
            <a:r>
              <a:rPr lang="en-GB" dirty="0" smtClean="0"/>
              <a:t>Tell me what you came up with.</a:t>
            </a:r>
          </a:p>
          <a:p>
            <a:r>
              <a:rPr lang="en-GB" dirty="0" smtClean="0"/>
              <a:t>What effect does this have when the author changes tone and formality?</a:t>
            </a:r>
          </a:p>
          <a:p>
            <a:endParaRPr lang="en-GB" dirty="0"/>
          </a:p>
          <a:p>
            <a:r>
              <a:rPr lang="en-GB" dirty="0" smtClean="0"/>
              <a:t>This is often done in reviews to add a sense of liveliness and enjoyment to the writing, giving the impression that the person who is writing is relatable and on your level. They are formal when they need to be, but informal when they want to reveal their true feelings.</a:t>
            </a:r>
            <a:endParaRPr lang="en-GB" dirty="0"/>
          </a:p>
        </p:txBody>
      </p:sp>
    </p:spTree>
    <p:extLst>
      <p:ext uri="{BB962C8B-B14F-4D97-AF65-F5344CB8AC3E}">
        <p14:creationId xmlns:p14="http://schemas.microsoft.com/office/powerpoint/2010/main" val="48013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two – cut and paste</a:t>
            </a:r>
            <a:endParaRPr lang="en-GB" dirty="0"/>
          </a:p>
        </p:txBody>
      </p:sp>
      <p:sp>
        <p:nvSpPr>
          <p:cNvPr id="3" name="Content Placeholder 2"/>
          <p:cNvSpPr>
            <a:spLocks noGrp="1"/>
          </p:cNvSpPr>
          <p:nvPr>
            <p:ph idx="1"/>
          </p:nvPr>
        </p:nvSpPr>
        <p:spPr/>
        <p:txBody>
          <a:bodyPr/>
          <a:lstStyle/>
          <a:p>
            <a:r>
              <a:rPr lang="en-GB" dirty="0" smtClean="0"/>
              <a:t>There are SIX paragraphs in this review.</a:t>
            </a:r>
          </a:p>
          <a:p>
            <a:r>
              <a:rPr lang="en-GB" dirty="0" smtClean="0"/>
              <a:t>Cut them out and stick them onto a piece of A3 paper, leaving room around every edge.</a:t>
            </a:r>
          </a:p>
          <a:p>
            <a:r>
              <a:rPr lang="en-GB" dirty="0" smtClean="0"/>
              <a:t>Once you have done this, I want you to complete the following two minor tasks for each paragraph.</a:t>
            </a:r>
          </a:p>
          <a:p>
            <a:r>
              <a:rPr lang="en-GB" dirty="0" smtClean="0"/>
              <a:t>1. Label what you think the main purpose(s) of the paragraph are.</a:t>
            </a:r>
          </a:p>
          <a:p>
            <a:r>
              <a:rPr lang="en-GB" dirty="0" smtClean="0"/>
              <a:t>2. Identify two techniques or ideas from each paragraph that you could use in your own corresponding paragraph. (</a:t>
            </a:r>
            <a:r>
              <a:rPr lang="en-GB" dirty="0" err="1" smtClean="0"/>
              <a:t>eg</a:t>
            </a:r>
            <a:r>
              <a:rPr lang="en-GB" dirty="0" smtClean="0"/>
              <a:t>, a simile, exaggeration, a particular word…)</a:t>
            </a:r>
            <a:endParaRPr lang="en-GB" dirty="0"/>
          </a:p>
        </p:txBody>
      </p:sp>
    </p:spTree>
    <p:extLst>
      <p:ext uri="{BB962C8B-B14F-4D97-AF65-F5344CB8AC3E}">
        <p14:creationId xmlns:p14="http://schemas.microsoft.com/office/powerpoint/2010/main" val="2205141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900770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a:t>
            </a:r>
            <a:endParaRPr lang="en-GB" dirty="0"/>
          </a:p>
        </p:txBody>
      </p:sp>
      <p:sp>
        <p:nvSpPr>
          <p:cNvPr id="3" name="Content Placeholder 2"/>
          <p:cNvSpPr>
            <a:spLocks noGrp="1"/>
          </p:cNvSpPr>
          <p:nvPr>
            <p:ph idx="1"/>
          </p:nvPr>
        </p:nvSpPr>
        <p:spPr/>
        <p:txBody>
          <a:bodyPr/>
          <a:lstStyle/>
          <a:p>
            <a:r>
              <a:rPr lang="en-GB" dirty="0" smtClean="0"/>
              <a:t>Choose a movie that you know extremely well and prepare to write a review of it. Look at the annotated sheet that you have created for the movie ‘Paranormal Activity’ and think about how you could mimic that structure to talk about your own movie.</a:t>
            </a:r>
          </a:p>
          <a:p>
            <a:r>
              <a:rPr lang="en-GB" dirty="0" smtClean="0"/>
              <a:t>If there is any particular information that you think you will need (</a:t>
            </a:r>
            <a:r>
              <a:rPr lang="en-GB" dirty="0" err="1" smtClean="0"/>
              <a:t>eg</a:t>
            </a:r>
            <a:r>
              <a:rPr lang="en-GB" dirty="0" smtClean="0"/>
              <a:t>, names of actors, year of release, name of filming locations) then make a note of these and bring them with you to the next lesson.</a:t>
            </a:r>
            <a:endParaRPr lang="en-GB" dirty="0"/>
          </a:p>
        </p:txBody>
      </p:sp>
    </p:spTree>
    <p:extLst>
      <p:ext uri="{BB962C8B-B14F-4D97-AF65-F5344CB8AC3E}">
        <p14:creationId xmlns:p14="http://schemas.microsoft.com/office/powerpoint/2010/main" val="126982982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8346F"/>
      </a:dk2>
      <a:lt2>
        <a:srgbClr val="D9A8D2"/>
      </a:lt2>
      <a:accent1>
        <a:srgbClr val="CE57AB"/>
      </a:accent1>
      <a:accent2>
        <a:srgbClr val="8E8EFD"/>
      </a:accent2>
      <a:accent3>
        <a:srgbClr val="7CBCE0"/>
      </a:accent3>
      <a:accent4>
        <a:srgbClr val="70BF9F"/>
      </a:accent4>
      <a:accent5>
        <a:srgbClr val="A5B960"/>
      </a:accent5>
      <a:accent6>
        <a:srgbClr val="D47A57"/>
      </a:accent6>
      <a:hlink>
        <a:srgbClr val="D164DE"/>
      </a:hlink>
      <a:folHlink>
        <a:srgbClr val="BE87C4"/>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D4FE1632-F131-47D3-A814-99E9CD025E20}"/>
    </a:ext>
  </a:extLst>
</a:theme>
</file>

<file path=docProps/app.xml><?xml version="1.0" encoding="utf-8"?>
<Properties xmlns="http://schemas.openxmlformats.org/officeDocument/2006/extended-properties" xmlns:vt="http://schemas.openxmlformats.org/officeDocument/2006/docPropsVTypes">
  <Template>Damask</Template>
  <TotalTime>16</TotalTime>
  <Words>418</Words>
  <Application>Microsoft Office PowerPoint</Application>
  <PresentationFormat>Widescreen</PresentationFormat>
  <Paragraphs>27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Bookman Old Style</vt:lpstr>
      <vt:lpstr>Rockwell</vt:lpstr>
      <vt:lpstr>Damask</vt:lpstr>
      <vt:lpstr>Paranormal activity</vt:lpstr>
      <vt:lpstr>Today you will…</vt:lpstr>
      <vt:lpstr>Movie trailer</vt:lpstr>
      <vt:lpstr>Task one</vt:lpstr>
      <vt:lpstr>Feedback</vt:lpstr>
      <vt:lpstr>Task two – cut and paste</vt:lpstr>
      <vt:lpstr>Feedback</vt:lpstr>
      <vt:lpstr>homework</vt:lpstr>
    </vt:vector>
  </TitlesOfParts>
  <Company>Carmel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Paranormal activity</dc:title>
  <dc:creator>Nick Williams</dc:creator>
  <cp:lastModifiedBy>Nick Williams</cp:lastModifiedBy>
  <cp:revision>2</cp:revision>
  <dcterms:created xsi:type="dcterms:W3CDTF">2017-09-01T14:04:02Z</dcterms:created>
  <dcterms:modified xsi:type="dcterms:W3CDTF">2017-09-01T14:20:17Z</dcterms:modified>
</cp:coreProperties>
</file>