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7" r:id="rId3"/>
    <p:sldMasterId id="2147483699" r:id="rId4"/>
    <p:sldMasterId id="2147483712" r:id="rId5"/>
  </p:sldMasterIdLst>
  <p:sldIdLst>
    <p:sldId id="509" r:id="rId6"/>
    <p:sldId id="510" r:id="rId7"/>
    <p:sldId id="511" r:id="rId8"/>
    <p:sldId id="408" r:id="rId9"/>
    <p:sldId id="409" r:id="rId10"/>
    <p:sldId id="405" r:id="rId11"/>
    <p:sldId id="406" r:id="rId12"/>
    <p:sldId id="429" r:id="rId13"/>
    <p:sldId id="430" r:id="rId14"/>
    <p:sldId id="432" r:id="rId15"/>
    <p:sldId id="410" r:id="rId16"/>
    <p:sldId id="411" r:id="rId17"/>
    <p:sldId id="412" r:id="rId18"/>
    <p:sldId id="413" r:id="rId19"/>
    <p:sldId id="414" r:id="rId20"/>
    <p:sldId id="415" r:id="rId21"/>
    <p:sldId id="416" r:id="rId22"/>
    <p:sldId id="417" r:id="rId23"/>
    <p:sldId id="418" r:id="rId24"/>
    <p:sldId id="419" r:id="rId25"/>
    <p:sldId id="420" r:id="rId26"/>
    <p:sldId id="421" r:id="rId27"/>
    <p:sldId id="422" r:id="rId28"/>
    <p:sldId id="423" r:id="rId29"/>
    <p:sldId id="424" r:id="rId30"/>
    <p:sldId id="425" r:id="rId31"/>
    <p:sldId id="426" r:id="rId32"/>
    <p:sldId id="427" r:id="rId33"/>
    <p:sldId id="428" r:id="rId34"/>
    <p:sldId id="433" r:id="rId35"/>
    <p:sldId id="434" r:id="rId36"/>
    <p:sldId id="512" r:id="rId37"/>
    <p:sldId id="513" r:id="rId38"/>
    <p:sldId id="435" r:id="rId39"/>
    <p:sldId id="404" r:id="rId40"/>
    <p:sldId id="436" r:id="rId41"/>
    <p:sldId id="500" r:id="rId42"/>
    <p:sldId id="336" r:id="rId43"/>
    <p:sldId id="437" r:id="rId44"/>
    <p:sldId id="438" r:id="rId45"/>
    <p:sldId id="364" r:id="rId46"/>
    <p:sldId id="365" r:id="rId47"/>
    <p:sldId id="367" r:id="rId48"/>
    <p:sldId id="368" r:id="rId49"/>
    <p:sldId id="369" r:id="rId50"/>
    <p:sldId id="371" r:id="rId51"/>
    <p:sldId id="372" r:id="rId52"/>
    <p:sldId id="373" r:id="rId53"/>
    <p:sldId id="374" r:id="rId54"/>
    <p:sldId id="375" r:id="rId55"/>
    <p:sldId id="376" r:id="rId56"/>
    <p:sldId id="377" r:id="rId57"/>
    <p:sldId id="378" r:id="rId58"/>
    <p:sldId id="379" r:id="rId59"/>
    <p:sldId id="382" r:id="rId60"/>
    <p:sldId id="383" r:id="rId61"/>
    <p:sldId id="439" r:id="rId62"/>
    <p:sldId id="385" r:id="rId63"/>
    <p:sldId id="515" r:id="rId64"/>
    <p:sldId id="516" r:id="rId65"/>
    <p:sldId id="388" r:id="rId66"/>
    <p:sldId id="393" r:id="rId67"/>
    <p:sldId id="391" r:id="rId68"/>
    <p:sldId id="443" r:id="rId69"/>
    <p:sldId id="444" r:id="rId70"/>
    <p:sldId id="445" r:id="rId71"/>
    <p:sldId id="446" r:id="rId72"/>
    <p:sldId id="447" r:id="rId73"/>
    <p:sldId id="448" r:id="rId74"/>
    <p:sldId id="449" r:id="rId75"/>
    <p:sldId id="450" r:id="rId76"/>
    <p:sldId id="442" r:id="rId77"/>
    <p:sldId id="451" r:id="rId78"/>
    <p:sldId id="452" r:id="rId79"/>
    <p:sldId id="498" r:id="rId80"/>
    <p:sldId id="456" r:id="rId81"/>
    <p:sldId id="497" r:id="rId82"/>
    <p:sldId id="457" r:id="rId83"/>
    <p:sldId id="501" r:id="rId84"/>
    <p:sldId id="458" r:id="rId85"/>
    <p:sldId id="459" r:id="rId86"/>
    <p:sldId id="499" r:id="rId87"/>
    <p:sldId id="518" r:id="rId88"/>
    <p:sldId id="460" r:id="rId89"/>
    <p:sldId id="488" r:id="rId90"/>
    <p:sldId id="487" r:id="rId91"/>
    <p:sldId id="461" r:id="rId92"/>
    <p:sldId id="462" r:id="rId93"/>
    <p:sldId id="502" r:id="rId94"/>
    <p:sldId id="464" r:id="rId95"/>
    <p:sldId id="463" r:id="rId96"/>
    <p:sldId id="465" r:id="rId97"/>
    <p:sldId id="466" r:id="rId98"/>
    <p:sldId id="504" r:id="rId99"/>
    <p:sldId id="467" r:id="rId100"/>
    <p:sldId id="468" r:id="rId101"/>
    <p:sldId id="469" r:id="rId102"/>
    <p:sldId id="470" r:id="rId103"/>
    <p:sldId id="471" r:id="rId104"/>
    <p:sldId id="472" r:id="rId105"/>
    <p:sldId id="473" r:id="rId106"/>
    <p:sldId id="474" r:id="rId107"/>
    <p:sldId id="505" r:id="rId108"/>
    <p:sldId id="475" r:id="rId109"/>
    <p:sldId id="517" r:id="rId110"/>
    <p:sldId id="476" r:id="rId111"/>
    <p:sldId id="477" r:id="rId112"/>
    <p:sldId id="478" r:id="rId113"/>
    <p:sldId id="479" r:id="rId114"/>
    <p:sldId id="480" r:id="rId115"/>
    <p:sldId id="483" r:id="rId116"/>
    <p:sldId id="507" r:id="rId117"/>
    <p:sldId id="485" r:id="rId118"/>
    <p:sldId id="519" r:id="rId119"/>
    <p:sldId id="520" r:id="rId120"/>
    <p:sldId id="521" r:id="rId121"/>
    <p:sldId id="522" r:id="rId122"/>
    <p:sldId id="523" r:id="rId123"/>
    <p:sldId id="524" r:id="rId124"/>
    <p:sldId id="525" r:id="rId125"/>
    <p:sldId id="481" r:id="rId126"/>
    <p:sldId id="514"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84" autoAdjust="0"/>
    <p:restoredTop sz="94660"/>
  </p:normalViewPr>
  <p:slideViewPr>
    <p:cSldViewPr snapToGrid="0">
      <p:cViewPr varScale="1">
        <p:scale>
          <a:sx n="67" d="100"/>
          <a:sy n="67" d="100"/>
        </p:scale>
        <p:origin x="6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slide" Target="slides/slide113.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161577A-BCB2-458A-830E-63D64EC5E560}" type="datetimeFigureOut">
              <a:rPr lang="en-GB" smtClean="0"/>
              <a:t>10/12/2018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2BDD0D-9A49-462D-A5A5-3446164418A5}" type="slidenum">
              <a:rPr lang="en-GB" smtClean="0"/>
              <a:t>‹#›</a:t>
            </a:fld>
            <a:endParaRPr lang="en-GB"/>
          </a:p>
        </p:txBody>
      </p:sp>
    </p:spTree>
    <p:extLst>
      <p:ext uri="{BB962C8B-B14F-4D97-AF65-F5344CB8AC3E}">
        <p14:creationId xmlns:p14="http://schemas.microsoft.com/office/powerpoint/2010/main" val="871386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161577A-BCB2-458A-830E-63D64EC5E560}" type="datetimeFigureOut">
              <a:rPr lang="en-GB" smtClean="0"/>
              <a:t>10/12/2018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2BDD0D-9A49-462D-A5A5-3446164418A5}" type="slidenum">
              <a:rPr lang="en-GB" smtClean="0"/>
              <a:t>‹#›</a:t>
            </a:fld>
            <a:endParaRPr lang="en-GB"/>
          </a:p>
        </p:txBody>
      </p:sp>
    </p:spTree>
    <p:extLst>
      <p:ext uri="{BB962C8B-B14F-4D97-AF65-F5344CB8AC3E}">
        <p14:creationId xmlns:p14="http://schemas.microsoft.com/office/powerpoint/2010/main" val="3094006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161577A-BCB2-458A-830E-63D64EC5E560}" type="datetimeFigureOut">
              <a:rPr lang="en-GB" smtClean="0"/>
              <a:t>10/12/2018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2BDD0D-9A49-462D-A5A5-3446164418A5}" type="slidenum">
              <a:rPr lang="en-GB" smtClean="0"/>
              <a:t>‹#›</a:t>
            </a:fld>
            <a:endParaRPr lang="en-GB"/>
          </a:p>
        </p:txBody>
      </p:sp>
    </p:spTree>
    <p:extLst>
      <p:ext uri="{BB962C8B-B14F-4D97-AF65-F5344CB8AC3E}">
        <p14:creationId xmlns:p14="http://schemas.microsoft.com/office/powerpoint/2010/main" val="718209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3" cy="1828800"/>
          </a:xfrm>
        </p:spPr>
        <p:txBody>
          <a:bodyPr anchor="b">
            <a:normAutofit/>
          </a:bodyPr>
          <a:lstStyle>
            <a:lvl1pPr algn="l">
              <a:defRPr sz="4000"/>
            </a:lvl1pPr>
          </a:lstStyle>
          <a:p>
            <a:r>
              <a:rPr lang="en-US"/>
              <a:t>Click to edit Master title style</a:t>
            </a:r>
            <a:endParaRPr/>
          </a:p>
        </p:txBody>
      </p:sp>
      <p:sp>
        <p:nvSpPr>
          <p:cNvPr id="3" name="Subtitle 2"/>
          <p:cNvSpPr>
            <a:spLocks noGrp="1"/>
          </p:cNvSpPr>
          <p:nvPr>
            <p:ph type="subTitle" idx="1"/>
          </p:nvPr>
        </p:nvSpPr>
        <p:spPr>
          <a:xfrm>
            <a:off x="4265611" y="3733800"/>
            <a:ext cx="6858003" cy="914400"/>
          </a:xfrm>
        </p:spPr>
        <p:txBody>
          <a:bodyPr/>
          <a:lstStyle>
            <a:lvl1pPr marL="0" indent="0" algn="l">
              <a:spcBef>
                <a:spcPts val="0"/>
              </a:spcBef>
              <a:buNone/>
              <a:defRPr sz="1800"/>
            </a:lvl1pPr>
            <a:lvl2pPr marL="342785" indent="0" algn="ctr">
              <a:buNone/>
              <a:defRPr sz="1500"/>
            </a:lvl2pPr>
            <a:lvl3pPr marL="685570" indent="0" algn="ctr">
              <a:buNone/>
              <a:defRPr sz="1300"/>
            </a:lvl3pPr>
            <a:lvl4pPr marL="1028356" indent="0" algn="ctr">
              <a:buNone/>
              <a:defRPr sz="1200"/>
            </a:lvl4pPr>
            <a:lvl5pPr marL="1371140" indent="0" algn="ctr">
              <a:buNone/>
              <a:defRPr sz="1200"/>
            </a:lvl5pPr>
            <a:lvl6pPr marL="1713924" indent="0" algn="ctr">
              <a:buNone/>
              <a:defRPr sz="1200"/>
            </a:lvl6pPr>
            <a:lvl7pPr marL="2056712" indent="0" algn="ctr">
              <a:buNone/>
              <a:defRPr sz="1200"/>
            </a:lvl7pPr>
            <a:lvl8pPr marL="2399494" indent="0" algn="ctr">
              <a:buNone/>
              <a:defRPr sz="1200"/>
            </a:lvl8pPr>
            <a:lvl9pPr marL="2742280" indent="0" algn="ctr">
              <a:buNone/>
              <a:defRPr sz="1200"/>
            </a:lvl9pPr>
          </a:lstStyle>
          <a:p>
            <a:r>
              <a:rPr lang="en-US"/>
              <a:t>Click to edit Master subtitle style</a:t>
            </a:r>
            <a:endParaRPr/>
          </a:p>
        </p:txBody>
      </p:sp>
    </p:spTree>
    <p:extLst>
      <p:ext uri="{BB962C8B-B14F-4D97-AF65-F5344CB8AC3E}">
        <p14:creationId xmlns:p14="http://schemas.microsoft.com/office/powerpoint/2010/main" val="329442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CF99945-0A15-4715-AB6C-F5E56CF20F70}" type="datetimeFigureOut">
              <a:rPr lang="en-US">
                <a:solidFill>
                  <a:srgbClr val="9A5315"/>
                </a:solidFill>
              </a:rPr>
              <a:pPr/>
              <a:t>12/10/2018</a:t>
            </a:fld>
            <a:endParaRPr>
              <a:solidFill>
                <a:srgbClr val="9A5315"/>
              </a:solidFill>
            </a:endParaRPr>
          </a:p>
        </p:txBody>
      </p:sp>
      <p:sp>
        <p:nvSpPr>
          <p:cNvPr id="5" name="Footer Placeholder 4"/>
          <p:cNvSpPr>
            <a:spLocks noGrp="1"/>
          </p:cNvSpPr>
          <p:nvPr>
            <p:ph type="ftr" sz="quarter" idx="11"/>
          </p:nvPr>
        </p:nvSpPr>
        <p:spPr/>
        <p:txBody>
          <a:bodyPr/>
          <a:lstStyle/>
          <a:p>
            <a:endParaRPr>
              <a:solidFill>
                <a:srgbClr val="9A5315"/>
              </a:solidFill>
            </a:endParaRPr>
          </a:p>
        </p:txBody>
      </p:sp>
      <p:sp>
        <p:nvSpPr>
          <p:cNvPr id="6" name="Slide Number Placeholder 5"/>
          <p:cNvSpPr>
            <a:spLocks noGrp="1"/>
          </p:cNvSpPr>
          <p:nvPr>
            <p:ph type="sldNum" sz="quarter" idx="12"/>
          </p:nvPr>
        </p:nvSpPr>
        <p:spPr/>
        <p:txBody>
          <a:bodyPr/>
          <a:lstStyle/>
          <a:p>
            <a:fld id="{022B156B-59AE-415F-B24B-8756D48BB977}" type="slidenum">
              <a:rPr>
                <a:solidFill>
                  <a:srgbClr val="9A5315"/>
                </a:solidFill>
              </a:rPr>
              <a:pPr/>
              <a:t>‹#›</a:t>
            </a:fld>
            <a:endParaRPr>
              <a:solidFill>
                <a:srgbClr val="9A5315"/>
              </a:solidFill>
            </a:endParaRPr>
          </a:p>
        </p:txBody>
      </p:sp>
    </p:spTree>
    <p:extLst>
      <p:ext uri="{BB962C8B-B14F-4D97-AF65-F5344CB8AC3E}">
        <p14:creationId xmlns:p14="http://schemas.microsoft.com/office/powerpoint/2010/main" val="107492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3" cy="1828800"/>
          </a:xfrm>
        </p:spPr>
        <p:txBody>
          <a:bodyPr anchor="b">
            <a:normAutofit/>
          </a:bodyPr>
          <a:lstStyle>
            <a:lvl1pPr>
              <a:defRPr sz="3300"/>
            </a:lvl1pPr>
          </a:lstStyle>
          <a:p>
            <a:r>
              <a:rPr lang="en-US"/>
              <a:t>Click to edit Master title style</a:t>
            </a:r>
            <a:endParaRPr/>
          </a:p>
        </p:txBody>
      </p:sp>
      <p:sp>
        <p:nvSpPr>
          <p:cNvPr id="3" name="Text Placeholder 2"/>
          <p:cNvSpPr>
            <a:spLocks noGrp="1"/>
          </p:cNvSpPr>
          <p:nvPr>
            <p:ph type="body" idx="1"/>
          </p:nvPr>
        </p:nvSpPr>
        <p:spPr>
          <a:xfrm>
            <a:off x="4265611" y="3733800"/>
            <a:ext cx="6858003" cy="914400"/>
          </a:xfrm>
        </p:spPr>
        <p:txBody>
          <a:bodyPr/>
          <a:lstStyle>
            <a:lvl1pPr marL="0" indent="0">
              <a:spcBef>
                <a:spcPts val="0"/>
              </a:spcBef>
              <a:buNone/>
              <a:defRPr sz="1800">
                <a:solidFill>
                  <a:schemeClr val="tx1"/>
                </a:solidFill>
              </a:defRPr>
            </a:lvl1pPr>
            <a:lvl2pPr marL="342785" indent="0">
              <a:buNone/>
              <a:defRPr sz="1500">
                <a:solidFill>
                  <a:schemeClr val="tx1">
                    <a:tint val="75000"/>
                  </a:schemeClr>
                </a:solidFill>
              </a:defRPr>
            </a:lvl2pPr>
            <a:lvl3pPr marL="685570" indent="0">
              <a:buNone/>
              <a:defRPr sz="1300">
                <a:solidFill>
                  <a:schemeClr val="tx1">
                    <a:tint val="75000"/>
                  </a:schemeClr>
                </a:solidFill>
              </a:defRPr>
            </a:lvl3pPr>
            <a:lvl4pPr marL="1028356" indent="0">
              <a:buNone/>
              <a:defRPr sz="1200">
                <a:solidFill>
                  <a:schemeClr val="tx1">
                    <a:tint val="75000"/>
                  </a:schemeClr>
                </a:solidFill>
              </a:defRPr>
            </a:lvl4pPr>
            <a:lvl5pPr marL="1371140" indent="0">
              <a:buNone/>
              <a:defRPr sz="1200">
                <a:solidFill>
                  <a:schemeClr val="tx1">
                    <a:tint val="75000"/>
                  </a:schemeClr>
                </a:solidFill>
              </a:defRPr>
            </a:lvl5pPr>
            <a:lvl6pPr marL="1713924" indent="0">
              <a:buNone/>
              <a:defRPr sz="1200">
                <a:solidFill>
                  <a:schemeClr val="tx1">
                    <a:tint val="75000"/>
                  </a:schemeClr>
                </a:solidFill>
              </a:defRPr>
            </a:lvl6pPr>
            <a:lvl7pPr marL="2056712" indent="0">
              <a:buNone/>
              <a:defRPr sz="1200">
                <a:solidFill>
                  <a:schemeClr val="tx1">
                    <a:tint val="75000"/>
                  </a:schemeClr>
                </a:solidFill>
              </a:defRPr>
            </a:lvl7pPr>
            <a:lvl8pPr marL="2399494" indent="0">
              <a:buNone/>
              <a:defRPr sz="1200">
                <a:solidFill>
                  <a:schemeClr val="tx1">
                    <a:tint val="75000"/>
                  </a:schemeClr>
                </a:solidFill>
              </a:defRPr>
            </a:lvl8pPr>
            <a:lvl9pPr marL="274228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6094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5" y="1825625"/>
            <a:ext cx="4954588"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11" y="1825625"/>
            <a:ext cx="4951415"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CF99945-0A15-4715-AB6C-F5E56CF20F70}" type="datetimeFigureOut">
              <a:rPr lang="en-US">
                <a:solidFill>
                  <a:srgbClr val="9A5315"/>
                </a:solidFill>
              </a:rPr>
              <a:pPr/>
              <a:t>12/10/2018</a:t>
            </a:fld>
            <a:endParaRPr>
              <a:solidFill>
                <a:srgbClr val="9A5315"/>
              </a:solidFill>
            </a:endParaRPr>
          </a:p>
        </p:txBody>
      </p:sp>
      <p:sp>
        <p:nvSpPr>
          <p:cNvPr id="6" name="Footer Placeholder 5"/>
          <p:cNvSpPr>
            <a:spLocks noGrp="1"/>
          </p:cNvSpPr>
          <p:nvPr>
            <p:ph type="ftr" sz="quarter" idx="11"/>
          </p:nvPr>
        </p:nvSpPr>
        <p:spPr/>
        <p:txBody>
          <a:bodyPr/>
          <a:lstStyle/>
          <a:p>
            <a:endParaRPr>
              <a:solidFill>
                <a:srgbClr val="9A5315"/>
              </a:solidFill>
            </a:endParaRPr>
          </a:p>
        </p:txBody>
      </p:sp>
      <p:sp>
        <p:nvSpPr>
          <p:cNvPr id="7" name="Slide Number Placeholder 6"/>
          <p:cNvSpPr>
            <a:spLocks noGrp="1"/>
          </p:cNvSpPr>
          <p:nvPr>
            <p:ph type="sldNum" sz="quarter" idx="12"/>
          </p:nvPr>
        </p:nvSpPr>
        <p:spPr/>
        <p:txBody>
          <a:bodyPr/>
          <a:lstStyle/>
          <a:p>
            <a:fld id="{022B156B-59AE-415F-B24B-8756D48BB977}" type="slidenum">
              <a:rPr>
                <a:solidFill>
                  <a:srgbClr val="9A5315"/>
                </a:solidFill>
              </a:rPr>
              <a:pPr/>
              <a:t>‹#›</a:t>
            </a:fld>
            <a:endParaRPr>
              <a:solidFill>
                <a:srgbClr val="9A5315"/>
              </a:solidFill>
            </a:endParaRPr>
          </a:p>
        </p:txBody>
      </p:sp>
    </p:spTree>
    <p:extLst>
      <p:ext uri="{BB962C8B-B14F-4D97-AF65-F5344CB8AC3E}">
        <p14:creationId xmlns:p14="http://schemas.microsoft.com/office/powerpoint/2010/main" val="359529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9848" y="1681164"/>
            <a:ext cx="4956048" cy="823912"/>
          </a:xfrm>
        </p:spPr>
        <p:txBody>
          <a:bodyPr anchor="b"/>
          <a:lstStyle>
            <a:lvl1pPr marL="0" indent="0">
              <a:spcBef>
                <a:spcPts val="0"/>
              </a:spcBef>
              <a:buNone/>
              <a:defRPr sz="1800" b="1"/>
            </a:lvl1pPr>
            <a:lvl2pPr marL="342785" indent="0">
              <a:buNone/>
              <a:defRPr sz="1500" b="1"/>
            </a:lvl2pPr>
            <a:lvl3pPr marL="685570" indent="0">
              <a:buNone/>
              <a:defRPr sz="1300" b="1"/>
            </a:lvl3pPr>
            <a:lvl4pPr marL="1028356" indent="0">
              <a:buNone/>
              <a:defRPr sz="1200" b="1"/>
            </a:lvl4pPr>
            <a:lvl5pPr marL="1371140" indent="0">
              <a:buNone/>
              <a:defRPr sz="1200" b="1"/>
            </a:lvl5pPr>
            <a:lvl6pPr marL="1713924" indent="0">
              <a:buNone/>
              <a:defRPr sz="1200" b="1"/>
            </a:lvl6pPr>
            <a:lvl7pPr marL="2056712" indent="0">
              <a:buNone/>
              <a:defRPr sz="1200" b="1"/>
            </a:lvl7pPr>
            <a:lvl8pPr marL="2399494" indent="0">
              <a:buNone/>
              <a:defRPr sz="1200" b="1"/>
            </a:lvl8pPr>
            <a:lvl9pPr marL="2742280" indent="0">
              <a:buNone/>
              <a:defRPr sz="1200" b="1"/>
            </a:lvl9pPr>
          </a:lstStyle>
          <a:p>
            <a:pPr lvl="0"/>
            <a:r>
              <a:rPr lang="en-US"/>
              <a:t>Click to edit Master text styles</a:t>
            </a:r>
          </a:p>
        </p:txBody>
      </p:sp>
      <p:sp>
        <p:nvSpPr>
          <p:cNvPr id="4" name="Content Placeholder 3"/>
          <p:cNvSpPr>
            <a:spLocks noGrp="1"/>
          </p:cNvSpPr>
          <p:nvPr>
            <p:ph sz="half" idx="2"/>
          </p:nvPr>
        </p:nvSpPr>
        <p:spPr>
          <a:xfrm>
            <a:off x="1069848" y="2505078"/>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681164"/>
            <a:ext cx="4956048" cy="823912"/>
          </a:xfrm>
        </p:spPr>
        <p:txBody>
          <a:bodyPr anchor="b"/>
          <a:lstStyle>
            <a:lvl1pPr marL="0" indent="0">
              <a:spcBef>
                <a:spcPts val="0"/>
              </a:spcBef>
              <a:buNone/>
              <a:defRPr sz="1800" b="1"/>
            </a:lvl1pPr>
            <a:lvl2pPr marL="342785" indent="0">
              <a:buNone/>
              <a:defRPr sz="1500" b="1"/>
            </a:lvl2pPr>
            <a:lvl3pPr marL="685570" indent="0">
              <a:buNone/>
              <a:defRPr sz="1300" b="1"/>
            </a:lvl3pPr>
            <a:lvl4pPr marL="1028356" indent="0">
              <a:buNone/>
              <a:defRPr sz="1200" b="1"/>
            </a:lvl4pPr>
            <a:lvl5pPr marL="1371140" indent="0">
              <a:buNone/>
              <a:defRPr sz="1200" b="1"/>
            </a:lvl5pPr>
            <a:lvl6pPr marL="1713924" indent="0">
              <a:buNone/>
              <a:defRPr sz="1200" b="1"/>
            </a:lvl6pPr>
            <a:lvl7pPr marL="2056712" indent="0">
              <a:buNone/>
              <a:defRPr sz="1200" b="1"/>
            </a:lvl7pPr>
            <a:lvl8pPr marL="2399494" indent="0">
              <a:buNone/>
              <a:defRPr sz="1200" b="1"/>
            </a:lvl8pPr>
            <a:lvl9pPr marL="274228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8"/>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4CF99945-0A15-4715-AB6C-F5E56CF20F70}" type="datetimeFigureOut">
              <a:rPr lang="en-US">
                <a:solidFill>
                  <a:srgbClr val="9A5315"/>
                </a:solidFill>
              </a:rPr>
              <a:pPr/>
              <a:t>12/10/2018</a:t>
            </a:fld>
            <a:endParaRPr>
              <a:solidFill>
                <a:srgbClr val="9A5315"/>
              </a:solidFill>
            </a:endParaRPr>
          </a:p>
        </p:txBody>
      </p:sp>
      <p:sp>
        <p:nvSpPr>
          <p:cNvPr id="8" name="Footer Placeholder 7"/>
          <p:cNvSpPr>
            <a:spLocks noGrp="1"/>
          </p:cNvSpPr>
          <p:nvPr>
            <p:ph type="ftr" sz="quarter" idx="11"/>
          </p:nvPr>
        </p:nvSpPr>
        <p:spPr/>
        <p:txBody>
          <a:bodyPr/>
          <a:lstStyle/>
          <a:p>
            <a:endParaRPr>
              <a:solidFill>
                <a:srgbClr val="9A5315"/>
              </a:solidFill>
            </a:endParaRPr>
          </a:p>
        </p:txBody>
      </p:sp>
      <p:sp>
        <p:nvSpPr>
          <p:cNvPr id="9" name="Slide Number Placeholder 8"/>
          <p:cNvSpPr>
            <a:spLocks noGrp="1"/>
          </p:cNvSpPr>
          <p:nvPr>
            <p:ph type="sldNum" sz="quarter" idx="12"/>
          </p:nvPr>
        </p:nvSpPr>
        <p:spPr/>
        <p:txBody>
          <a:bodyPr/>
          <a:lstStyle/>
          <a:p>
            <a:fld id="{022B156B-59AE-415F-B24B-8756D48BB977}" type="slidenum">
              <a:rPr>
                <a:solidFill>
                  <a:srgbClr val="9A5315"/>
                </a:solidFill>
              </a:rPr>
              <a:pPr/>
              <a:t>‹#›</a:t>
            </a:fld>
            <a:endParaRPr>
              <a:solidFill>
                <a:srgbClr val="9A5315"/>
              </a:solidFill>
            </a:endParaRPr>
          </a:p>
        </p:txBody>
      </p:sp>
    </p:spTree>
    <p:extLst>
      <p:ext uri="{BB962C8B-B14F-4D97-AF65-F5344CB8AC3E}">
        <p14:creationId xmlns:p14="http://schemas.microsoft.com/office/powerpoint/2010/main" val="186759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4CF99945-0A15-4715-AB6C-F5E56CF20F70}" type="datetimeFigureOut">
              <a:rPr lang="en-US">
                <a:solidFill>
                  <a:srgbClr val="9A5315"/>
                </a:solidFill>
              </a:rPr>
              <a:pPr/>
              <a:t>12/10/2018</a:t>
            </a:fld>
            <a:endParaRPr>
              <a:solidFill>
                <a:srgbClr val="9A5315"/>
              </a:solidFill>
            </a:endParaRPr>
          </a:p>
        </p:txBody>
      </p:sp>
      <p:sp>
        <p:nvSpPr>
          <p:cNvPr id="4" name="Footer Placeholder 3"/>
          <p:cNvSpPr>
            <a:spLocks noGrp="1"/>
          </p:cNvSpPr>
          <p:nvPr>
            <p:ph type="ftr" sz="quarter" idx="11"/>
          </p:nvPr>
        </p:nvSpPr>
        <p:spPr/>
        <p:txBody>
          <a:bodyPr/>
          <a:lstStyle/>
          <a:p>
            <a:endParaRPr>
              <a:solidFill>
                <a:srgbClr val="9A5315"/>
              </a:solidFill>
            </a:endParaRPr>
          </a:p>
        </p:txBody>
      </p:sp>
      <p:sp>
        <p:nvSpPr>
          <p:cNvPr id="5" name="Slide Number Placeholder 4"/>
          <p:cNvSpPr>
            <a:spLocks noGrp="1"/>
          </p:cNvSpPr>
          <p:nvPr>
            <p:ph type="sldNum" sz="quarter" idx="12"/>
          </p:nvPr>
        </p:nvSpPr>
        <p:spPr/>
        <p:txBody>
          <a:bodyPr/>
          <a:lstStyle/>
          <a:p>
            <a:fld id="{022B156B-59AE-415F-B24B-8756D48BB977}" type="slidenum">
              <a:rPr>
                <a:solidFill>
                  <a:srgbClr val="9A5315"/>
                </a:solidFill>
              </a:rPr>
              <a:pPr/>
              <a:t>‹#›</a:t>
            </a:fld>
            <a:endParaRPr>
              <a:solidFill>
                <a:srgbClr val="9A5315"/>
              </a:solidFill>
            </a:endParaRPr>
          </a:p>
        </p:txBody>
      </p:sp>
    </p:spTree>
    <p:extLst>
      <p:ext uri="{BB962C8B-B14F-4D97-AF65-F5344CB8AC3E}">
        <p14:creationId xmlns:p14="http://schemas.microsoft.com/office/powerpoint/2010/main" val="370447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F99945-0A15-4715-AB6C-F5E56CF20F70}" type="datetimeFigureOut">
              <a:rPr lang="en-US">
                <a:solidFill>
                  <a:srgbClr val="9A5315"/>
                </a:solidFill>
              </a:rPr>
              <a:pPr/>
              <a:t>12/10/2018</a:t>
            </a:fld>
            <a:endParaRPr>
              <a:solidFill>
                <a:srgbClr val="9A5315"/>
              </a:solidFill>
            </a:endParaRPr>
          </a:p>
        </p:txBody>
      </p:sp>
      <p:sp>
        <p:nvSpPr>
          <p:cNvPr id="3" name="Footer Placeholder 2"/>
          <p:cNvSpPr>
            <a:spLocks noGrp="1"/>
          </p:cNvSpPr>
          <p:nvPr>
            <p:ph type="ftr" sz="quarter" idx="11"/>
          </p:nvPr>
        </p:nvSpPr>
        <p:spPr/>
        <p:txBody>
          <a:bodyPr/>
          <a:lstStyle/>
          <a:p>
            <a:endParaRPr>
              <a:solidFill>
                <a:srgbClr val="9A5315"/>
              </a:solidFill>
            </a:endParaRPr>
          </a:p>
        </p:txBody>
      </p:sp>
      <p:sp>
        <p:nvSpPr>
          <p:cNvPr id="4" name="Slide Number Placeholder 3"/>
          <p:cNvSpPr>
            <a:spLocks noGrp="1"/>
          </p:cNvSpPr>
          <p:nvPr>
            <p:ph type="sldNum" sz="quarter" idx="12"/>
          </p:nvPr>
        </p:nvSpPr>
        <p:spPr/>
        <p:txBody>
          <a:bodyPr/>
          <a:lstStyle/>
          <a:p>
            <a:fld id="{022B156B-59AE-415F-B24B-8756D48BB977}" type="slidenum">
              <a:rPr>
                <a:solidFill>
                  <a:srgbClr val="9A5315"/>
                </a:solidFill>
              </a:rPr>
              <a:pPr/>
              <a:t>‹#›</a:t>
            </a:fld>
            <a:endParaRPr>
              <a:solidFill>
                <a:srgbClr val="9A5315"/>
              </a:solidFill>
            </a:endParaRPr>
          </a:p>
        </p:txBody>
      </p:sp>
    </p:spTree>
    <p:extLst>
      <p:ext uri="{BB962C8B-B14F-4D97-AF65-F5344CB8AC3E}">
        <p14:creationId xmlns:p14="http://schemas.microsoft.com/office/powerpoint/2010/main" val="219110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4CF99945-0A15-4715-AB6C-F5E56CF20F70}" type="datetimeFigureOut">
              <a:rPr lang="en-US">
                <a:solidFill>
                  <a:srgbClr val="9A5315"/>
                </a:solidFill>
              </a:rPr>
              <a:pPr/>
              <a:t>12/10/2018</a:t>
            </a:fld>
            <a:endParaRPr>
              <a:solidFill>
                <a:srgbClr val="9A5315"/>
              </a:solidFill>
            </a:endParaRPr>
          </a:p>
        </p:txBody>
      </p:sp>
      <p:sp>
        <p:nvSpPr>
          <p:cNvPr id="7" name="Footer Placeholder 6"/>
          <p:cNvSpPr>
            <a:spLocks noGrp="1"/>
          </p:cNvSpPr>
          <p:nvPr>
            <p:ph type="ftr" sz="quarter" idx="11"/>
          </p:nvPr>
        </p:nvSpPr>
        <p:spPr/>
        <p:txBody>
          <a:bodyPr/>
          <a:lstStyle/>
          <a:p>
            <a:endParaRPr>
              <a:solidFill>
                <a:srgbClr val="9A5315"/>
              </a:solidFill>
            </a:endParaRPr>
          </a:p>
        </p:txBody>
      </p:sp>
      <p:sp>
        <p:nvSpPr>
          <p:cNvPr id="8" name="Slide Number Placeholder 7"/>
          <p:cNvSpPr>
            <a:spLocks noGrp="1"/>
          </p:cNvSpPr>
          <p:nvPr>
            <p:ph type="sldNum" sz="quarter" idx="12"/>
          </p:nvPr>
        </p:nvSpPr>
        <p:spPr/>
        <p:txBody>
          <a:bodyPr/>
          <a:lstStyle/>
          <a:p>
            <a:fld id="{022B156B-59AE-415F-B24B-8756D48BB977}" type="slidenum">
              <a:rPr>
                <a:solidFill>
                  <a:srgbClr val="9A5315"/>
                </a:solidFill>
              </a:rPr>
              <a:pPr/>
              <a:t>‹#›</a:t>
            </a:fld>
            <a:endParaRPr>
              <a:solidFill>
                <a:srgbClr val="9A5315"/>
              </a:solidFill>
            </a:endParaRPr>
          </a:p>
        </p:txBody>
      </p:sp>
      <p:grpSp>
        <p:nvGrpSpPr>
          <p:cNvPr id="9" name="Group 8"/>
          <p:cNvGrpSpPr/>
          <p:nvPr/>
        </p:nvGrpSpPr>
        <p:grpSpPr>
          <a:xfrm>
            <a:off x="574432" y="724629"/>
            <a:ext cx="5318979" cy="3795623"/>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grpSp>
      <p:grpSp>
        <p:nvGrpSpPr>
          <p:cNvPr id="22" name="Group 21"/>
          <p:cNvGrpSpPr/>
          <p:nvPr/>
        </p:nvGrpSpPr>
        <p:grpSpPr>
          <a:xfrm>
            <a:off x="6285121" y="724629"/>
            <a:ext cx="5318979" cy="3795623"/>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grpSp>
      <p:sp>
        <p:nvSpPr>
          <p:cNvPr id="36" name="Picture Placeholder 33"/>
          <p:cNvSpPr>
            <a:spLocks noGrp="1" noChangeAspect="1"/>
          </p:cNvSpPr>
          <p:nvPr>
            <p:ph type="pic" sz="quarter" idx="17"/>
          </p:nvPr>
        </p:nvSpPr>
        <p:spPr>
          <a:xfrm>
            <a:off x="833632" y="1020195"/>
            <a:ext cx="4800601" cy="3200400"/>
          </a:xfrm>
          <a:solidFill>
            <a:schemeClr val="bg2"/>
          </a:solidFill>
          <a:ln w="38100">
            <a:solidFill>
              <a:schemeClr val="bg1"/>
            </a:solidFill>
          </a:ln>
        </p:spPr>
        <p:txBody>
          <a:bodyPr/>
          <a:lstStyle>
            <a:lvl1pPr marL="0" indent="0" algn="ctr">
              <a:buNone/>
              <a:defRPr/>
            </a:lvl1pPr>
          </a:lstStyle>
          <a:p>
            <a:r>
              <a:rPr lang="en-US"/>
              <a:t>Click icon to add picture</a:t>
            </a:r>
            <a:endParaRPr/>
          </a:p>
        </p:txBody>
      </p:sp>
      <p:sp>
        <p:nvSpPr>
          <p:cNvPr id="37" name="Picture Placeholder 33"/>
          <p:cNvSpPr>
            <a:spLocks noGrp="1" noChangeAspect="1"/>
          </p:cNvSpPr>
          <p:nvPr>
            <p:ph type="pic" sz="quarter" idx="18"/>
          </p:nvPr>
        </p:nvSpPr>
        <p:spPr>
          <a:xfrm>
            <a:off x="6544321" y="1020195"/>
            <a:ext cx="4800601" cy="3200400"/>
          </a:xfrm>
          <a:solidFill>
            <a:schemeClr val="bg2"/>
          </a:solidFill>
          <a:ln w="38100">
            <a:solidFill>
              <a:schemeClr val="bg1"/>
            </a:solidFill>
          </a:ln>
        </p:spPr>
        <p:txBody>
          <a:bodyPr/>
          <a:lstStyle>
            <a:lvl1pPr marL="0" indent="0" algn="ctr">
              <a:buNone/>
              <a:defRPr/>
            </a:lvl1pPr>
          </a:lstStyle>
          <a:p>
            <a:r>
              <a:rPr lang="en-US"/>
              <a:t>Click icon to add picture</a:t>
            </a:r>
            <a:endParaRPr/>
          </a:p>
        </p:txBody>
      </p:sp>
      <p:sp>
        <p:nvSpPr>
          <p:cNvPr id="39" name="Text Placeholder 3"/>
          <p:cNvSpPr>
            <a:spLocks noGrp="1"/>
          </p:cNvSpPr>
          <p:nvPr>
            <p:ph type="body" sz="half" idx="2"/>
          </p:nvPr>
        </p:nvSpPr>
        <p:spPr>
          <a:xfrm>
            <a:off x="1052423" y="4648200"/>
            <a:ext cx="4368980" cy="1295400"/>
          </a:xfrm>
        </p:spPr>
        <p:txBody>
          <a:bodyPr>
            <a:normAutofit/>
          </a:bodyPr>
          <a:lstStyle>
            <a:lvl1pPr marL="0" indent="0">
              <a:spcBef>
                <a:spcPts val="1200"/>
              </a:spcBef>
              <a:buNone/>
              <a:defRPr sz="1200"/>
            </a:lvl1pPr>
            <a:lvl2pPr marL="342785" indent="0">
              <a:buNone/>
              <a:defRPr sz="1000"/>
            </a:lvl2pPr>
            <a:lvl3pPr marL="685570" indent="0">
              <a:buNone/>
              <a:defRPr sz="900"/>
            </a:lvl3pPr>
            <a:lvl4pPr marL="1028356" indent="0">
              <a:buNone/>
              <a:defRPr sz="800"/>
            </a:lvl4pPr>
            <a:lvl5pPr marL="1371140" indent="0">
              <a:buNone/>
              <a:defRPr sz="800"/>
            </a:lvl5pPr>
            <a:lvl6pPr marL="1713924" indent="0">
              <a:buNone/>
              <a:defRPr sz="800"/>
            </a:lvl6pPr>
            <a:lvl7pPr marL="2056712" indent="0">
              <a:buNone/>
              <a:defRPr sz="800"/>
            </a:lvl7pPr>
            <a:lvl8pPr marL="2399494" indent="0">
              <a:buNone/>
              <a:defRPr sz="800"/>
            </a:lvl8pPr>
            <a:lvl9pPr marL="2742280" indent="0">
              <a:buNone/>
              <a:defRPr sz="800"/>
            </a:lvl9pPr>
          </a:lstStyle>
          <a:p>
            <a:pPr lvl="0"/>
            <a:r>
              <a:rPr lang="en-US"/>
              <a:t>Click to edit Master text styles</a:t>
            </a:r>
          </a:p>
        </p:txBody>
      </p:sp>
      <p:sp>
        <p:nvSpPr>
          <p:cNvPr id="40" name="Text Placeholder 3"/>
          <p:cNvSpPr>
            <a:spLocks noGrp="1"/>
          </p:cNvSpPr>
          <p:nvPr>
            <p:ph type="body" sz="half" idx="19"/>
          </p:nvPr>
        </p:nvSpPr>
        <p:spPr>
          <a:xfrm>
            <a:off x="6742911" y="4648200"/>
            <a:ext cx="4368980" cy="1295400"/>
          </a:xfrm>
        </p:spPr>
        <p:txBody>
          <a:bodyPr>
            <a:normAutofit/>
          </a:bodyPr>
          <a:lstStyle>
            <a:lvl1pPr marL="0" indent="0">
              <a:spcBef>
                <a:spcPts val="1200"/>
              </a:spcBef>
              <a:buNone/>
              <a:defRPr sz="1200"/>
            </a:lvl1pPr>
            <a:lvl2pPr marL="342785" indent="0">
              <a:buNone/>
              <a:defRPr sz="1000"/>
            </a:lvl2pPr>
            <a:lvl3pPr marL="685570" indent="0">
              <a:buNone/>
              <a:defRPr sz="900"/>
            </a:lvl3pPr>
            <a:lvl4pPr marL="1028356" indent="0">
              <a:buNone/>
              <a:defRPr sz="800"/>
            </a:lvl4pPr>
            <a:lvl5pPr marL="1371140" indent="0">
              <a:buNone/>
              <a:defRPr sz="800"/>
            </a:lvl5pPr>
            <a:lvl6pPr marL="1713924" indent="0">
              <a:buNone/>
              <a:defRPr sz="800"/>
            </a:lvl6pPr>
            <a:lvl7pPr marL="2056712" indent="0">
              <a:buNone/>
              <a:defRPr sz="800"/>
            </a:lvl7pPr>
            <a:lvl8pPr marL="2399494" indent="0">
              <a:buNone/>
              <a:defRPr sz="800"/>
            </a:lvl8pPr>
            <a:lvl9pPr marL="2742280" indent="0">
              <a:buNone/>
              <a:defRPr sz="800"/>
            </a:lvl9pPr>
          </a:lstStyle>
          <a:p>
            <a:pPr lvl="0"/>
            <a:r>
              <a:rPr lang="en-US"/>
              <a:t>Click to edit Master text styles</a:t>
            </a:r>
          </a:p>
        </p:txBody>
      </p:sp>
    </p:spTree>
    <p:extLst>
      <p:ext uri="{BB962C8B-B14F-4D97-AF65-F5344CB8AC3E}">
        <p14:creationId xmlns:p14="http://schemas.microsoft.com/office/powerpoint/2010/main" val="65469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161577A-BCB2-458A-830E-63D64EC5E560}" type="datetimeFigureOut">
              <a:rPr lang="en-GB" smtClean="0"/>
              <a:t>10/12/2018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2BDD0D-9A49-462D-A5A5-3446164418A5}" type="slidenum">
              <a:rPr lang="en-GB" smtClean="0"/>
              <a:t>‹#›</a:t>
            </a:fld>
            <a:endParaRPr lang="en-GB"/>
          </a:p>
        </p:txBody>
      </p:sp>
    </p:spTree>
    <p:extLst>
      <p:ext uri="{BB962C8B-B14F-4D97-AF65-F5344CB8AC3E}">
        <p14:creationId xmlns:p14="http://schemas.microsoft.com/office/powerpoint/2010/main" val="439980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4CF99945-0A15-4715-AB6C-F5E56CF20F70}" type="datetimeFigureOut">
              <a:rPr lang="en-US">
                <a:solidFill>
                  <a:srgbClr val="9A5315"/>
                </a:solidFill>
              </a:rPr>
              <a:pPr/>
              <a:t>12/10/2018</a:t>
            </a:fld>
            <a:endParaRPr>
              <a:solidFill>
                <a:srgbClr val="9A5315"/>
              </a:solidFill>
            </a:endParaRPr>
          </a:p>
        </p:txBody>
      </p:sp>
      <p:sp>
        <p:nvSpPr>
          <p:cNvPr id="7" name="Footer Placeholder 6"/>
          <p:cNvSpPr>
            <a:spLocks noGrp="1"/>
          </p:cNvSpPr>
          <p:nvPr>
            <p:ph type="ftr" sz="quarter" idx="11"/>
          </p:nvPr>
        </p:nvSpPr>
        <p:spPr/>
        <p:txBody>
          <a:bodyPr/>
          <a:lstStyle/>
          <a:p>
            <a:endParaRPr>
              <a:solidFill>
                <a:srgbClr val="9A5315"/>
              </a:solidFill>
            </a:endParaRPr>
          </a:p>
        </p:txBody>
      </p:sp>
      <p:sp>
        <p:nvSpPr>
          <p:cNvPr id="8" name="Slide Number Placeholder 7"/>
          <p:cNvSpPr>
            <a:spLocks noGrp="1"/>
          </p:cNvSpPr>
          <p:nvPr>
            <p:ph type="sldNum" sz="quarter" idx="12"/>
          </p:nvPr>
        </p:nvSpPr>
        <p:spPr/>
        <p:txBody>
          <a:bodyPr/>
          <a:lstStyle/>
          <a:p>
            <a:fld id="{022B156B-59AE-415F-B24B-8756D48BB977}" type="slidenum">
              <a:rPr>
                <a:solidFill>
                  <a:srgbClr val="9A5315"/>
                </a:solidFill>
              </a:rPr>
              <a:pPr/>
              <a:t>‹#›</a:t>
            </a:fld>
            <a:endParaRPr>
              <a:solidFill>
                <a:srgbClr val="9A5315"/>
              </a:solidFill>
            </a:endParaRPr>
          </a:p>
        </p:txBody>
      </p:sp>
      <p:grpSp>
        <p:nvGrpSpPr>
          <p:cNvPr id="35" name="Group 34"/>
          <p:cNvGrpSpPr>
            <a:grpSpLocks noChangeAspect="1"/>
          </p:cNvGrpSpPr>
          <p:nvPr/>
        </p:nvGrpSpPr>
        <p:grpSpPr>
          <a:xfrm rot="5400000">
            <a:off x="4030973" y="647727"/>
            <a:ext cx="4116828" cy="3383280"/>
            <a:chOff x="895350" y="3313113"/>
            <a:chExt cx="3613151" cy="2790825"/>
          </a:xfrm>
          <a:solidFill>
            <a:schemeClr val="tx1">
              <a:lumMod val="50000"/>
            </a:schemeClr>
          </a:solidFill>
        </p:grpSpPr>
        <p:sp>
          <p:nvSpPr>
            <p:cNvPr id="3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4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4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4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4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4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4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4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4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4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5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5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grpSp>
      <p:grpSp>
        <p:nvGrpSpPr>
          <p:cNvPr id="52" name="Group 51"/>
          <p:cNvGrpSpPr>
            <a:grpSpLocks noChangeAspect="1"/>
          </p:cNvGrpSpPr>
          <p:nvPr/>
        </p:nvGrpSpPr>
        <p:grpSpPr>
          <a:xfrm rot="5400000">
            <a:off x="263071" y="1127735"/>
            <a:ext cx="4114800" cy="3381615"/>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grpSp>
      <p:grpSp>
        <p:nvGrpSpPr>
          <p:cNvPr id="65" name="Group 64"/>
          <p:cNvGrpSpPr>
            <a:grpSpLocks noChangeAspect="1"/>
          </p:cNvGrpSpPr>
          <p:nvPr/>
        </p:nvGrpSpPr>
        <p:grpSpPr>
          <a:xfrm rot="5400000">
            <a:off x="7803905" y="1127739"/>
            <a:ext cx="4114800" cy="3381613"/>
            <a:chOff x="895350" y="3313113"/>
            <a:chExt cx="3613151" cy="2790825"/>
          </a:xfrm>
          <a:solidFill>
            <a:schemeClr val="tx1">
              <a:lumMod val="50000"/>
            </a:schemeClr>
          </a:solidFill>
        </p:grpSpPr>
        <p:sp>
          <p:nvSpPr>
            <p:cNvPr id="66"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67"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68"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69"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70"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71"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72"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73"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74"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75"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76"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77"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grpSp>
      <p:sp>
        <p:nvSpPr>
          <p:cNvPr id="78" name="Picture Placeholder 33"/>
          <p:cNvSpPr>
            <a:spLocks noGrp="1"/>
          </p:cNvSpPr>
          <p:nvPr>
            <p:ph type="pic" sz="quarter" idx="18"/>
          </p:nvPr>
        </p:nvSpPr>
        <p:spPr>
          <a:xfrm>
            <a:off x="4599885" y="533400"/>
            <a:ext cx="2971800" cy="3657600"/>
          </a:xfrm>
          <a:solidFill>
            <a:schemeClr val="bg2"/>
          </a:solidFill>
          <a:ln w="38100">
            <a:solidFill>
              <a:schemeClr val="bg1"/>
            </a:solidFill>
          </a:ln>
        </p:spPr>
        <p:txBody>
          <a:bodyPr/>
          <a:lstStyle>
            <a:lvl1pPr marL="0" indent="0" algn="ctr">
              <a:buNone/>
              <a:defRPr/>
            </a:lvl1pPr>
          </a:lstStyle>
          <a:p>
            <a:r>
              <a:rPr lang="en-US"/>
              <a:t>Click icon to add picture</a:t>
            </a:r>
            <a:endParaRPr/>
          </a:p>
        </p:txBody>
      </p:sp>
      <p:sp>
        <p:nvSpPr>
          <p:cNvPr id="79" name="Picture Placeholder 33"/>
          <p:cNvSpPr>
            <a:spLocks noGrp="1"/>
          </p:cNvSpPr>
          <p:nvPr>
            <p:ph type="pic" sz="quarter" idx="19"/>
          </p:nvPr>
        </p:nvSpPr>
        <p:spPr>
          <a:xfrm>
            <a:off x="834571" y="1013590"/>
            <a:ext cx="2971800" cy="3657600"/>
          </a:xfrm>
          <a:solidFill>
            <a:schemeClr val="bg2"/>
          </a:solidFill>
          <a:ln w="38100">
            <a:solidFill>
              <a:schemeClr val="bg1"/>
            </a:solidFill>
          </a:ln>
        </p:spPr>
        <p:txBody>
          <a:bodyPr/>
          <a:lstStyle>
            <a:lvl1pPr marL="0" indent="0" algn="ctr">
              <a:buNone/>
              <a:defRPr/>
            </a:lvl1pPr>
          </a:lstStyle>
          <a:p>
            <a:r>
              <a:rPr lang="en-US"/>
              <a:t>Click icon to add picture</a:t>
            </a:r>
            <a:endParaRPr/>
          </a:p>
        </p:txBody>
      </p:sp>
      <p:sp>
        <p:nvSpPr>
          <p:cNvPr id="80" name="Picture Placeholder 33"/>
          <p:cNvSpPr>
            <a:spLocks noGrp="1"/>
          </p:cNvSpPr>
          <p:nvPr>
            <p:ph type="pic" sz="quarter" idx="20"/>
          </p:nvPr>
        </p:nvSpPr>
        <p:spPr>
          <a:xfrm>
            <a:off x="8375405" y="1013591"/>
            <a:ext cx="2971800" cy="3657600"/>
          </a:xfrm>
          <a:solidFill>
            <a:schemeClr val="bg2"/>
          </a:solidFill>
          <a:ln w="38100">
            <a:solidFill>
              <a:schemeClr val="bg1"/>
            </a:solidFill>
          </a:ln>
        </p:spPr>
        <p:txBody>
          <a:bodyPr/>
          <a:lstStyle>
            <a:lvl1pPr marL="0" indent="0" algn="ctr">
              <a:buNone/>
              <a:defRPr/>
            </a:lvl1pPr>
          </a:lstStyle>
          <a:p>
            <a:r>
              <a:rPr lang="en-US"/>
              <a:t>Click icon to add picture</a:t>
            </a:r>
            <a:endParaRPr/>
          </a:p>
        </p:txBody>
      </p:sp>
      <p:sp>
        <p:nvSpPr>
          <p:cNvPr id="81" name="Text Placeholder 3"/>
          <p:cNvSpPr>
            <a:spLocks noGrp="1"/>
          </p:cNvSpPr>
          <p:nvPr>
            <p:ph type="body" sz="half" idx="2"/>
          </p:nvPr>
        </p:nvSpPr>
        <p:spPr>
          <a:xfrm>
            <a:off x="948871" y="5018002"/>
            <a:ext cx="2743200" cy="914400"/>
          </a:xfrm>
        </p:spPr>
        <p:txBody>
          <a:bodyPr>
            <a:normAutofit/>
          </a:bodyPr>
          <a:lstStyle>
            <a:lvl1pPr marL="0" indent="0">
              <a:spcBef>
                <a:spcPts val="1200"/>
              </a:spcBef>
              <a:buNone/>
              <a:defRPr sz="1200"/>
            </a:lvl1pPr>
            <a:lvl2pPr marL="342785" indent="0">
              <a:buNone/>
              <a:defRPr sz="1000"/>
            </a:lvl2pPr>
            <a:lvl3pPr marL="685570" indent="0">
              <a:buNone/>
              <a:defRPr sz="900"/>
            </a:lvl3pPr>
            <a:lvl4pPr marL="1028356" indent="0">
              <a:buNone/>
              <a:defRPr sz="800"/>
            </a:lvl4pPr>
            <a:lvl5pPr marL="1371140" indent="0">
              <a:buNone/>
              <a:defRPr sz="800"/>
            </a:lvl5pPr>
            <a:lvl6pPr marL="1713924" indent="0">
              <a:buNone/>
              <a:defRPr sz="800"/>
            </a:lvl6pPr>
            <a:lvl7pPr marL="2056712" indent="0">
              <a:buNone/>
              <a:defRPr sz="800"/>
            </a:lvl7pPr>
            <a:lvl8pPr marL="2399494" indent="0">
              <a:buNone/>
              <a:defRPr sz="800"/>
            </a:lvl8pPr>
            <a:lvl9pPr marL="2742280" indent="0">
              <a:buNone/>
              <a:defRPr sz="800"/>
            </a:lvl9pPr>
          </a:lstStyle>
          <a:p>
            <a:pPr lvl="0"/>
            <a:r>
              <a:rPr lang="en-US"/>
              <a:t>Click to edit Master text styles</a:t>
            </a:r>
          </a:p>
        </p:txBody>
      </p:sp>
      <p:sp>
        <p:nvSpPr>
          <p:cNvPr id="82" name="Text Placeholder 3"/>
          <p:cNvSpPr>
            <a:spLocks noGrp="1"/>
          </p:cNvSpPr>
          <p:nvPr>
            <p:ph type="body" sz="half" idx="21"/>
          </p:nvPr>
        </p:nvSpPr>
        <p:spPr>
          <a:xfrm>
            <a:off x="4707208" y="4582378"/>
            <a:ext cx="2743200" cy="914400"/>
          </a:xfrm>
        </p:spPr>
        <p:txBody>
          <a:bodyPr>
            <a:normAutofit/>
          </a:bodyPr>
          <a:lstStyle>
            <a:lvl1pPr marL="0" indent="0">
              <a:spcBef>
                <a:spcPts val="1200"/>
              </a:spcBef>
              <a:buNone/>
              <a:defRPr sz="1200"/>
            </a:lvl1pPr>
            <a:lvl2pPr marL="342785" indent="0">
              <a:buNone/>
              <a:defRPr sz="1000"/>
            </a:lvl2pPr>
            <a:lvl3pPr marL="685570" indent="0">
              <a:buNone/>
              <a:defRPr sz="900"/>
            </a:lvl3pPr>
            <a:lvl4pPr marL="1028356" indent="0">
              <a:buNone/>
              <a:defRPr sz="800"/>
            </a:lvl4pPr>
            <a:lvl5pPr marL="1371140" indent="0">
              <a:buNone/>
              <a:defRPr sz="800"/>
            </a:lvl5pPr>
            <a:lvl6pPr marL="1713924" indent="0">
              <a:buNone/>
              <a:defRPr sz="800"/>
            </a:lvl6pPr>
            <a:lvl7pPr marL="2056712" indent="0">
              <a:buNone/>
              <a:defRPr sz="800"/>
            </a:lvl7pPr>
            <a:lvl8pPr marL="2399494" indent="0">
              <a:buNone/>
              <a:defRPr sz="800"/>
            </a:lvl8pPr>
            <a:lvl9pPr marL="2742280" indent="0">
              <a:buNone/>
              <a:defRPr sz="800"/>
            </a:lvl9pPr>
          </a:lstStyle>
          <a:p>
            <a:pPr lvl="0"/>
            <a:r>
              <a:rPr lang="en-US"/>
              <a:t>Click to edit Master text styles</a:t>
            </a:r>
          </a:p>
        </p:txBody>
      </p:sp>
      <p:sp>
        <p:nvSpPr>
          <p:cNvPr id="83" name="Text Placeholder 3"/>
          <p:cNvSpPr>
            <a:spLocks noGrp="1"/>
          </p:cNvSpPr>
          <p:nvPr>
            <p:ph type="body" sz="half" idx="22"/>
          </p:nvPr>
        </p:nvSpPr>
        <p:spPr>
          <a:xfrm>
            <a:off x="8489705" y="5018002"/>
            <a:ext cx="2743200" cy="914400"/>
          </a:xfrm>
        </p:spPr>
        <p:txBody>
          <a:bodyPr>
            <a:normAutofit/>
          </a:bodyPr>
          <a:lstStyle>
            <a:lvl1pPr marL="0" indent="0">
              <a:spcBef>
                <a:spcPts val="1200"/>
              </a:spcBef>
              <a:buNone/>
              <a:defRPr sz="1200"/>
            </a:lvl1pPr>
            <a:lvl2pPr marL="342785" indent="0">
              <a:buNone/>
              <a:defRPr sz="1000"/>
            </a:lvl2pPr>
            <a:lvl3pPr marL="685570" indent="0">
              <a:buNone/>
              <a:defRPr sz="900"/>
            </a:lvl3pPr>
            <a:lvl4pPr marL="1028356" indent="0">
              <a:buNone/>
              <a:defRPr sz="800"/>
            </a:lvl4pPr>
            <a:lvl5pPr marL="1371140" indent="0">
              <a:buNone/>
              <a:defRPr sz="800"/>
            </a:lvl5pPr>
            <a:lvl6pPr marL="1713924" indent="0">
              <a:buNone/>
              <a:defRPr sz="800"/>
            </a:lvl6pPr>
            <a:lvl7pPr marL="2056712" indent="0">
              <a:buNone/>
              <a:defRPr sz="800"/>
            </a:lvl7pPr>
            <a:lvl8pPr marL="2399494" indent="0">
              <a:buNone/>
              <a:defRPr sz="800"/>
            </a:lvl8pPr>
            <a:lvl9pPr marL="2742280" indent="0">
              <a:buNone/>
              <a:defRPr sz="800"/>
            </a:lvl9pPr>
          </a:lstStyle>
          <a:p>
            <a:pPr lvl="0"/>
            <a:r>
              <a:rPr lang="en-US"/>
              <a:t>Click to edit Master text styles</a:t>
            </a:r>
          </a:p>
        </p:txBody>
      </p:sp>
    </p:spTree>
    <p:extLst>
      <p:ext uri="{BB962C8B-B14F-4D97-AF65-F5344CB8AC3E}">
        <p14:creationId xmlns:p14="http://schemas.microsoft.com/office/powerpoint/2010/main" val="290164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ree Pictures with Caption">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4CF99945-0A15-4715-AB6C-F5E56CF20F70}" type="datetimeFigureOut">
              <a:rPr lang="en-US">
                <a:solidFill>
                  <a:srgbClr val="9A5315"/>
                </a:solidFill>
              </a:rPr>
              <a:pPr/>
              <a:t>12/10/2018</a:t>
            </a:fld>
            <a:endParaRPr>
              <a:solidFill>
                <a:srgbClr val="9A5315"/>
              </a:solidFill>
            </a:endParaRPr>
          </a:p>
        </p:txBody>
      </p:sp>
      <p:sp>
        <p:nvSpPr>
          <p:cNvPr id="7" name="Footer Placeholder 6"/>
          <p:cNvSpPr>
            <a:spLocks noGrp="1"/>
          </p:cNvSpPr>
          <p:nvPr>
            <p:ph type="ftr" sz="quarter" idx="11"/>
          </p:nvPr>
        </p:nvSpPr>
        <p:spPr/>
        <p:txBody>
          <a:bodyPr/>
          <a:lstStyle/>
          <a:p>
            <a:endParaRPr>
              <a:solidFill>
                <a:srgbClr val="9A5315"/>
              </a:solidFill>
            </a:endParaRPr>
          </a:p>
        </p:txBody>
      </p:sp>
      <p:sp>
        <p:nvSpPr>
          <p:cNvPr id="8" name="Slide Number Placeholder 7"/>
          <p:cNvSpPr>
            <a:spLocks noGrp="1"/>
          </p:cNvSpPr>
          <p:nvPr>
            <p:ph type="sldNum" sz="quarter" idx="12"/>
          </p:nvPr>
        </p:nvSpPr>
        <p:spPr/>
        <p:txBody>
          <a:bodyPr/>
          <a:lstStyle/>
          <a:p>
            <a:fld id="{022B156B-59AE-415F-B24B-8756D48BB977}" type="slidenum">
              <a:rPr>
                <a:solidFill>
                  <a:srgbClr val="9A5315"/>
                </a:solidFill>
              </a:rPr>
              <a:pPr/>
              <a:t>‹#›</a:t>
            </a:fld>
            <a:endParaRPr>
              <a:solidFill>
                <a:srgbClr val="9A5315"/>
              </a:solidFill>
            </a:endParaRPr>
          </a:p>
        </p:txBody>
      </p:sp>
      <p:grpSp>
        <p:nvGrpSpPr>
          <p:cNvPr id="84" name="Group 83"/>
          <p:cNvGrpSpPr>
            <a:grpSpLocks noChangeAspect="1"/>
          </p:cNvGrpSpPr>
          <p:nvPr/>
        </p:nvGrpSpPr>
        <p:grpSpPr>
          <a:xfrm rot="16200000" flipV="1">
            <a:off x="274315" y="1102306"/>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grpSp>
      <p:sp>
        <p:nvSpPr>
          <p:cNvPr id="97" name="Picture Placeholder 33"/>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a:t>Click icon to add picture</a:t>
            </a:r>
            <a:endParaRPr/>
          </a:p>
        </p:txBody>
      </p:sp>
      <p:grpSp>
        <p:nvGrpSpPr>
          <p:cNvPr id="98" name="Group 97"/>
          <p:cNvGrpSpPr/>
          <p:nvPr/>
        </p:nvGrpSpPr>
        <p:grpSpPr>
          <a:xfrm>
            <a:off x="5322491"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grpSp>
      <p:sp>
        <p:nvSpPr>
          <p:cNvPr id="111" name="Picture Placeholder 33"/>
          <p:cNvSpPr>
            <a:spLocks noGrp="1" noChangeAspect="1"/>
          </p:cNvSpPr>
          <p:nvPr>
            <p:ph type="pic" sz="quarter" idx="18"/>
          </p:nvPr>
        </p:nvSpPr>
        <p:spPr>
          <a:xfrm>
            <a:off x="5546781" y="529603"/>
            <a:ext cx="2993367" cy="2305338"/>
          </a:xfrm>
          <a:solidFill>
            <a:schemeClr val="bg2"/>
          </a:solidFill>
          <a:ln w="38100">
            <a:solidFill>
              <a:schemeClr val="bg1"/>
            </a:solidFill>
          </a:ln>
        </p:spPr>
        <p:txBody>
          <a:bodyPr/>
          <a:lstStyle>
            <a:lvl1pPr marL="0" indent="0" algn="ctr">
              <a:buNone/>
              <a:defRPr/>
            </a:lvl1pPr>
          </a:lstStyle>
          <a:p>
            <a:r>
              <a:rPr lang="en-US"/>
              <a:t>Click icon to add picture</a:t>
            </a:r>
            <a:endParaRPr/>
          </a:p>
        </p:txBody>
      </p:sp>
      <p:grpSp>
        <p:nvGrpSpPr>
          <p:cNvPr id="112" name="Group 111"/>
          <p:cNvGrpSpPr/>
          <p:nvPr/>
        </p:nvGrpSpPr>
        <p:grpSpPr>
          <a:xfrm>
            <a:off x="5322491" y="34361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grpSp>
      <p:sp>
        <p:nvSpPr>
          <p:cNvPr id="125" name="Picture Placeholder 33"/>
          <p:cNvSpPr>
            <a:spLocks noGrp="1" noChangeAspect="1"/>
          </p:cNvSpPr>
          <p:nvPr>
            <p:ph type="pic" sz="quarter" idx="19"/>
          </p:nvPr>
        </p:nvSpPr>
        <p:spPr>
          <a:xfrm>
            <a:off x="5546781" y="3646566"/>
            <a:ext cx="2993367" cy="2305338"/>
          </a:xfrm>
          <a:solidFill>
            <a:schemeClr val="bg2"/>
          </a:solidFill>
          <a:ln w="38100">
            <a:solidFill>
              <a:schemeClr val="bg1"/>
            </a:solidFill>
          </a:ln>
        </p:spPr>
        <p:txBody>
          <a:bodyPr/>
          <a:lstStyle>
            <a:lvl1pPr marL="0" indent="0" algn="ctr">
              <a:buNone/>
              <a:defRPr/>
            </a:lvl1pPr>
          </a:lstStyle>
          <a:p>
            <a:r>
              <a:rPr lang="en-US"/>
              <a:t>Click icon to add picture</a:t>
            </a:r>
            <a:endParaRPr/>
          </a:p>
        </p:txBody>
      </p:sp>
      <p:sp>
        <p:nvSpPr>
          <p:cNvPr id="126" name="Text Placeholder 3"/>
          <p:cNvSpPr>
            <a:spLocks noGrp="1"/>
          </p:cNvSpPr>
          <p:nvPr>
            <p:ph type="body" sz="half" idx="21"/>
          </p:nvPr>
        </p:nvSpPr>
        <p:spPr>
          <a:xfrm>
            <a:off x="9066215" y="2048903"/>
            <a:ext cx="2286000" cy="2514599"/>
          </a:xfrm>
        </p:spPr>
        <p:txBody>
          <a:bodyPr anchor="ctr">
            <a:normAutofit/>
          </a:bodyPr>
          <a:lstStyle>
            <a:lvl1pPr marL="0" indent="0">
              <a:spcBef>
                <a:spcPts val="1200"/>
              </a:spcBef>
              <a:buNone/>
              <a:defRPr sz="1200"/>
            </a:lvl1pPr>
            <a:lvl2pPr marL="342785" indent="0">
              <a:buNone/>
              <a:defRPr sz="1000"/>
            </a:lvl2pPr>
            <a:lvl3pPr marL="685570" indent="0">
              <a:buNone/>
              <a:defRPr sz="900"/>
            </a:lvl3pPr>
            <a:lvl4pPr marL="1028356" indent="0">
              <a:buNone/>
              <a:defRPr sz="800"/>
            </a:lvl4pPr>
            <a:lvl5pPr marL="1371140" indent="0">
              <a:buNone/>
              <a:defRPr sz="800"/>
            </a:lvl5pPr>
            <a:lvl6pPr marL="1713924" indent="0">
              <a:buNone/>
              <a:defRPr sz="800"/>
            </a:lvl6pPr>
            <a:lvl7pPr marL="2056712" indent="0">
              <a:buNone/>
              <a:defRPr sz="800"/>
            </a:lvl7pPr>
            <a:lvl8pPr marL="2399494" indent="0">
              <a:buNone/>
              <a:defRPr sz="800"/>
            </a:lvl8pPr>
            <a:lvl9pPr marL="2742280" indent="0">
              <a:buNone/>
              <a:defRPr sz="800"/>
            </a:lvl9pPr>
          </a:lstStyle>
          <a:p>
            <a:pPr lvl="0"/>
            <a:r>
              <a:rPr lang="en-US"/>
              <a:t>Click to edit Master text styles</a:t>
            </a:r>
          </a:p>
        </p:txBody>
      </p:sp>
    </p:spTree>
    <p:extLst>
      <p:ext uri="{BB962C8B-B14F-4D97-AF65-F5344CB8AC3E}">
        <p14:creationId xmlns:p14="http://schemas.microsoft.com/office/powerpoint/2010/main" val="216835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2700"/>
            </a:lvl1pPr>
          </a:lstStyle>
          <a:p>
            <a:r>
              <a:rPr lang="en-US"/>
              <a:t>Click to edit Master title style</a:t>
            </a:r>
            <a:endParaRPr/>
          </a:p>
        </p:txBody>
      </p:sp>
      <p:sp>
        <p:nvSpPr>
          <p:cNvPr id="3" name="Content Placeholder 2"/>
          <p:cNvSpPr>
            <a:spLocks noGrp="1"/>
          </p:cNvSpPr>
          <p:nvPr>
            <p:ph idx="1"/>
          </p:nvPr>
        </p:nvSpPr>
        <p:spPr>
          <a:xfrm>
            <a:off x="836625" y="914400"/>
            <a:ext cx="6172201" cy="5029200"/>
          </a:xfrm>
        </p:spPr>
        <p:txBody>
          <a:bodyPr>
            <a:normAutofit/>
          </a:bodyPr>
          <a:lstStyle>
            <a:lvl1pPr>
              <a:defRPr sz="1800"/>
            </a:lvl1pPr>
            <a:lvl2pPr>
              <a:defRPr sz="1500"/>
            </a:lvl2pPr>
            <a:lvl3pPr>
              <a:defRPr sz="1300"/>
            </a:lvl3pPr>
            <a:lvl4pPr>
              <a:defRPr sz="1200"/>
            </a:lvl4pPr>
            <a:lvl5pPr>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511732" y="3555533"/>
            <a:ext cx="3840480" cy="2388077"/>
          </a:xfrm>
        </p:spPr>
        <p:txBody>
          <a:bodyPr>
            <a:normAutofit/>
          </a:bodyPr>
          <a:lstStyle>
            <a:lvl1pPr marL="0" indent="0">
              <a:buNone/>
              <a:defRPr sz="1300"/>
            </a:lvl1pPr>
            <a:lvl2pPr marL="342785" indent="0">
              <a:buNone/>
              <a:defRPr sz="1000"/>
            </a:lvl2pPr>
            <a:lvl3pPr marL="685570" indent="0">
              <a:buNone/>
              <a:defRPr sz="900"/>
            </a:lvl3pPr>
            <a:lvl4pPr marL="1028356" indent="0">
              <a:buNone/>
              <a:defRPr sz="800"/>
            </a:lvl4pPr>
            <a:lvl5pPr marL="1371140" indent="0">
              <a:buNone/>
              <a:defRPr sz="800"/>
            </a:lvl5pPr>
            <a:lvl6pPr marL="1713924" indent="0">
              <a:buNone/>
              <a:defRPr sz="800"/>
            </a:lvl6pPr>
            <a:lvl7pPr marL="2056712" indent="0">
              <a:buNone/>
              <a:defRPr sz="800"/>
            </a:lvl7pPr>
            <a:lvl8pPr marL="2399494" indent="0">
              <a:buNone/>
              <a:defRPr sz="800"/>
            </a:lvl8pPr>
            <a:lvl9pPr marL="2742280" indent="0">
              <a:buNone/>
              <a:defRPr sz="800"/>
            </a:lvl9pPr>
          </a:lstStyle>
          <a:p>
            <a:pPr lvl="0"/>
            <a:r>
              <a:rPr lang="en-US"/>
              <a:t>Click to edit Master text styles</a:t>
            </a:r>
          </a:p>
        </p:txBody>
      </p:sp>
      <p:sp>
        <p:nvSpPr>
          <p:cNvPr id="5" name="Date Placeholder 4"/>
          <p:cNvSpPr>
            <a:spLocks noGrp="1"/>
          </p:cNvSpPr>
          <p:nvPr>
            <p:ph type="dt" sz="half" idx="10"/>
          </p:nvPr>
        </p:nvSpPr>
        <p:spPr>
          <a:xfrm>
            <a:off x="8075622" y="6019801"/>
            <a:ext cx="1396260" cy="228600"/>
          </a:xfrm>
        </p:spPr>
        <p:txBody>
          <a:bodyPr/>
          <a:lstStyle/>
          <a:p>
            <a:fld id="{4CF99945-0A15-4715-AB6C-F5E56CF20F70}" type="datetimeFigureOut">
              <a:rPr lang="en-US">
                <a:solidFill>
                  <a:srgbClr val="9A5315"/>
                </a:solidFill>
              </a:rPr>
              <a:pPr/>
              <a:t>12/10/2018</a:t>
            </a:fld>
            <a:endParaRPr>
              <a:solidFill>
                <a:srgbClr val="9A5315"/>
              </a:solidFill>
            </a:endParaRPr>
          </a:p>
        </p:txBody>
      </p:sp>
      <p:sp>
        <p:nvSpPr>
          <p:cNvPr id="6" name="Footer Placeholder 5"/>
          <p:cNvSpPr>
            <a:spLocks noGrp="1"/>
          </p:cNvSpPr>
          <p:nvPr>
            <p:ph type="ftr" sz="quarter" idx="11"/>
          </p:nvPr>
        </p:nvSpPr>
        <p:spPr/>
        <p:txBody>
          <a:bodyPr/>
          <a:lstStyle/>
          <a:p>
            <a:endParaRPr>
              <a:solidFill>
                <a:srgbClr val="9A5315"/>
              </a:solidFill>
            </a:endParaRP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solidFill>
                  <a:srgbClr val="9A5315"/>
                </a:solidFill>
              </a:rPr>
              <a:pPr/>
              <a:t>‹#›</a:t>
            </a:fld>
            <a:endParaRPr>
              <a:solidFill>
                <a:srgbClr val="9A5315"/>
              </a:solidFill>
            </a:endParaRPr>
          </a:p>
        </p:txBody>
      </p:sp>
    </p:spTree>
    <p:extLst>
      <p:ext uri="{BB962C8B-B14F-4D97-AF65-F5344CB8AC3E}">
        <p14:creationId xmlns:p14="http://schemas.microsoft.com/office/powerpoint/2010/main" val="173034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595557" y="781400"/>
            <a:ext cx="6433399"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pPr defTabSz="685570"/>
              <a:endParaRPr sz="1300">
                <a:solidFill>
                  <a:srgbClr val="9A5315"/>
                </a:solidFill>
              </a:endParaRPr>
            </a:p>
          </p:txBody>
        </p:sp>
      </p:grpSp>
      <p:sp>
        <p:nvSpPr>
          <p:cNvPr id="2" name="Title 1"/>
          <p:cNvSpPr>
            <a:spLocks noGrp="1"/>
          </p:cNvSpPr>
          <p:nvPr>
            <p:ph type="title"/>
          </p:nvPr>
        </p:nvSpPr>
        <p:spPr>
          <a:xfrm>
            <a:off x="7492891" y="1330347"/>
            <a:ext cx="3840480" cy="2103120"/>
          </a:xfrm>
        </p:spPr>
        <p:txBody>
          <a:bodyPr anchor="b">
            <a:normAutofit/>
          </a:bodyPr>
          <a:lstStyle>
            <a:lvl1pPr>
              <a:defRPr sz="2700"/>
            </a:lvl1pPr>
          </a:lstStyle>
          <a:p>
            <a:r>
              <a:rPr lang="en-US"/>
              <a:t>Click to edit Master title style</a:t>
            </a:r>
            <a:endParaRPr/>
          </a:p>
        </p:txBody>
      </p:sp>
      <p:sp>
        <p:nvSpPr>
          <p:cNvPr id="3" name="Picture Placeholder 2"/>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2400"/>
            </a:lvl1pPr>
            <a:lvl2pPr marL="342785" indent="0">
              <a:buNone/>
              <a:defRPr sz="2100"/>
            </a:lvl2pPr>
            <a:lvl3pPr marL="685570" indent="0">
              <a:buNone/>
              <a:defRPr sz="1800"/>
            </a:lvl3pPr>
            <a:lvl4pPr marL="1028356" indent="0">
              <a:buNone/>
              <a:defRPr sz="1500"/>
            </a:lvl4pPr>
            <a:lvl5pPr marL="1371140" indent="0">
              <a:buNone/>
              <a:defRPr sz="1500"/>
            </a:lvl5pPr>
            <a:lvl6pPr marL="1713924" indent="0">
              <a:buNone/>
              <a:defRPr sz="1500"/>
            </a:lvl6pPr>
            <a:lvl7pPr marL="2056712" indent="0">
              <a:buNone/>
              <a:defRPr sz="1500"/>
            </a:lvl7pPr>
            <a:lvl8pPr marL="2399494" indent="0">
              <a:buNone/>
              <a:defRPr sz="1500"/>
            </a:lvl8pPr>
            <a:lvl9pPr marL="2742280" indent="0">
              <a:buNone/>
              <a:defRPr sz="1500"/>
            </a:lvl9pPr>
          </a:lstStyle>
          <a:p>
            <a:r>
              <a:rPr lang="en-US"/>
              <a:t>Click icon to add picture</a:t>
            </a:r>
            <a:endParaRPr/>
          </a:p>
        </p:txBody>
      </p:sp>
      <p:sp>
        <p:nvSpPr>
          <p:cNvPr id="4" name="Text Placeholder 3"/>
          <p:cNvSpPr>
            <a:spLocks noGrp="1"/>
          </p:cNvSpPr>
          <p:nvPr>
            <p:ph type="body" sz="half" idx="2"/>
          </p:nvPr>
        </p:nvSpPr>
        <p:spPr>
          <a:xfrm>
            <a:off x="7492891" y="3555524"/>
            <a:ext cx="3840480" cy="2168517"/>
          </a:xfrm>
        </p:spPr>
        <p:txBody>
          <a:bodyPr>
            <a:normAutofit/>
          </a:bodyPr>
          <a:lstStyle>
            <a:lvl1pPr marL="0" indent="0">
              <a:buNone/>
              <a:defRPr sz="1300"/>
            </a:lvl1pPr>
            <a:lvl2pPr marL="342785" indent="0">
              <a:buNone/>
              <a:defRPr sz="1000"/>
            </a:lvl2pPr>
            <a:lvl3pPr marL="685570" indent="0">
              <a:buNone/>
              <a:defRPr sz="900"/>
            </a:lvl3pPr>
            <a:lvl4pPr marL="1028356" indent="0">
              <a:buNone/>
              <a:defRPr sz="800"/>
            </a:lvl4pPr>
            <a:lvl5pPr marL="1371140" indent="0">
              <a:buNone/>
              <a:defRPr sz="800"/>
            </a:lvl5pPr>
            <a:lvl6pPr marL="1713924" indent="0">
              <a:buNone/>
              <a:defRPr sz="800"/>
            </a:lvl6pPr>
            <a:lvl7pPr marL="2056712" indent="0">
              <a:buNone/>
              <a:defRPr sz="800"/>
            </a:lvl7pPr>
            <a:lvl8pPr marL="2399494" indent="0">
              <a:buNone/>
              <a:defRPr sz="800"/>
            </a:lvl8pPr>
            <a:lvl9pPr marL="274228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4CF99945-0A15-4715-AB6C-F5E56CF20F70}" type="datetimeFigureOut">
              <a:rPr lang="en-US">
                <a:solidFill>
                  <a:srgbClr val="9A5315"/>
                </a:solidFill>
              </a:rPr>
              <a:pPr/>
              <a:t>12/10/2018</a:t>
            </a:fld>
            <a:endParaRPr>
              <a:solidFill>
                <a:srgbClr val="9A5315"/>
              </a:solidFill>
            </a:endParaRPr>
          </a:p>
        </p:txBody>
      </p:sp>
      <p:sp>
        <p:nvSpPr>
          <p:cNvPr id="6" name="Footer Placeholder 5"/>
          <p:cNvSpPr>
            <a:spLocks noGrp="1"/>
          </p:cNvSpPr>
          <p:nvPr>
            <p:ph type="ftr" sz="quarter" idx="11"/>
          </p:nvPr>
        </p:nvSpPr>
        <p:spPr/>
        <p:txBody>
          <a:bodyPr/>
          <a:lstStyle/>
          <a:p>
            <a:endParaRPr>
              <a:solidFill>
                <a:srgbClr val="9A5315"/>
              </a:solidFill>
            </a:endParaRPr>
          </a:p>
        </p:txBody>
      </p:sp>
      <p:sp>
        <p:nvSpPr>
          <p:cNvPr id="7" name="Slide Number Placeholder 6"/>
          <p:cNvSpPr>
            <a:spLocks noGrp="1"/>
          </p:cNvSpPr>
          <p:nvPr>
            <p:ph type="sldNum" sz="quarter" idx="12"/>
          </p:nvPr>
        </p:nvSpPr>
        <p:spPr/>
        <p:txBody>
          <a:bodyPr/>
          <a:lstStyle/>
          <a:p>
            <a:fld id="{022B156B-59AE-415F-B24B-8756D48BB977}" type="slidenum">
              <a:rPr>
                <a:solidFill>
                  <a:srgbClr val="9A5315"/>
                </a:solidFill>
              </a:rPr>
              <a:pPr/>
              <a:t>‹#›</a:t>
            </a:fld>
            <a:endParaRPr>
              <a:solidFill>
                <a:srgbClr val="9A5315"/>
              </a:solidFill>
            </a:endParaRPr>
          </a:p>
        </p:txBody>
      </p:sp>
    </p:spTree>
    <p:extLst>
      <p:ext uri="{BB962C8B-B14F-4D97-AF65-F5344CB8AC3E}">
        <p14:creationId xmlns:p14="http://schemas.microsoft.com/office/powerpoint/2010/main" val="41630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CF99945-0A15-4715-AB6C-F5E56CF20F70}" type="datetimeFigureOut">
              <a:rPr lang="en-US">
                <a:solidFill>
                  <a:srgbClr val="9A5315"/>
                </a:solidFill>
              </a:rPr>
              <a:pPr/>
              <a:t>12/10/2018</a:t>
            </a:fld>
            <a:endParaRPr>
              <a:solidFill>
                <a:srgbClr val="9A5315"/>
              </a:solidFill>
            </a:endParaRPr>
          </a:p>
        </p:txBody>
      </p:sp>
      <p:sp>
        <p:nvSpPr>
          <p:cNvPr id="5" name="Footer Placeholder 4"/>
          <p:cNvSpPr>
            <a:spLocks noGrp="1"/>
          </p:cNvSpPr>
          <p:nvPr>
            <p:ph type="ftr" sz="quarter" idx="11"/>
          </p:nvPr>
        </p:nvSpPr>
        <p:spPr/>
        <p:txBody>
          <a:bodyPr/>
          <a:lstStyle/>
          <a:p>
            <a:endParaRPr>
              <a:solidFill>
                <a:srgbClr val="9A5315"/>
              </a:solidFill>
            </a:endParaRPr>
          </a:p>
        </p:txBody>
      </p:sp>
      <p:sp>
        <p:nvSpPr>
          <p:cNvPr id="6" name="Slide Number Placeholder 5"/>
          <p:cNvSpPr>
            <a:spLocks noGrp="1"/>
          </p:cNvSpPr>
          <p:nvPr>
            <p:ph type="sldNum" sz="quarter" idx="12"/>
          </p:nvPr>
        </p:nvSpPr>
        <p:spPr/>
        <p:txBody>
          <a:bodyPr/>
          <a:lstStyle/>
          <a:p>
            <a:fld id="{022B156B-59AE-415F-B24B-8756D48BB977}" type="slidenum">
              <a:rPr>
                <a:solidFill>
                  <a:srgbClr val="9A5315"/>
                </a:solidFill>
              </a:rPr>
              <a:pPr/>
              <a:t>‹#›</a:t>
            </a:fld>
            <a:endParaRPr>
              <a:solidFill>
                <a:srgbClr val="9A5315"/>
              </a:solidFill>
            </a:endParaRPr>
          </a:p>
        </p:txBody>
      </p:sp>
    </p:spTree>
    <p:extLst>
      <p:ext uri="{BB962C8B-B14F-4D97-AF65-F5344CB8AC3E}">
        <p14:creationId xmlns:p14="http://schemas.microsoft.com/office/powerpoint/2010/main" val="328367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9" y="304801"/>
            <a:ext cx="1729531" cy="56769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11" y="304801"/>
            <a:ext cx="8633671"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CF99945-0A15-4715-AB6C-F5E56CF20F70}" type="datetimeFigureOut">
              <a:rPr lang="en-US">
                <a:solidFill>
                  <a:srgbClr val="9A5315"/>
                </a:solidFill>
              </a:rPr>
              <a:pPr/>
              <a:t>12/10/2018</a:t>
            </a:fld>
            <a:endParaRPr>
              <a:solidFill>
                <a:srgbClr val="9A5315"/>
              </a:solidFill>
            </a:endParaRPr>
          </a:p>
        </p:txBody>
      </p:sp>
      <p:sp>
        <p:nvSpPr>
          <p:cNvPr id="5" name="Footer Placeholder 4"/>
          <p:cNvSpPr>
            <a:spLocks noGrp="1"/>
          </p:cNvSpPr>
          <p:nvPr>
            <p:ph type="ftr" sz="quarter" idx="11"/>
          </p:nvPr>
        </p:nvSpPr>
        <p:spPr/>
        <p:txBody>
          <a:bodyPr/>
          <a:lstStyle/>
          <a:p>
            <a:endParaRPr>
              <a:solidFill>
                <a:srgbClr val="9A5315"/>
              </a:solidFill>
            </a:endParaRPr>
          </a:p>
        </p:txBody>
      </p:sp>
      <p:sp>
        <p:nvSpPr>
          <p:cNvPr id="6" name="Slide Number Placeholder 5"/>
          <p:cNvSpPr>
            <a:spLocks noGrp="1"/>
          </p:cNvSpPr>
          <p:nvPr>
            <p:ph type="sldNum" sz="quarter" idx="12"/>
          </p:nvPr>
        </p:nvSpPr>
        <p:spPr/>
        <p:txBody>
          <a:bodyPr/>
          <a:lstStyle/>
          <a:p>
            <a:fld id="{022B156B-59AE-415F-B24B-8756D48BB977}" type="slidenum">
              <a:rPr>
                <a:solidFill>
                  <a:srgbClr val="9A5315"/>
                </a:solidFill>
              </a:rPr>
              <a:pPr/>
              <a:t>‹#›</a:t>
            </a:fld>
            <a:endParaRPr>
              <a:solidFill>
                <a:srgbClr val="9A5315"/>
              </a:solidFill>
            </a:endParaRPr>
          </a:p>
        </p:txBody>
      </p:sp>
    </p:spTree>
    <p:extLst>
      <p:ext uri="{BB962C8B-B14F-4D97-AF65-F5344CB8AC3E}">
        <p14:creationId xmlns:p14="http://schemas.microsoft.com/office/powerpoint/2010/main" val="168928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161577A-BCB2-458A-830E-63D64EC5E560}" type="datetimeFigureOut">
              <a:rPr lang="en-GB" smtClean="0"/>
              <a:t>10/12/2018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2BDD0D-9A49-462D-A5A5-3446164418A5}" type="slidenum">
              <a:rPr lang="en-GB" smtClean="0"/>
              <a:t>‹#›</a:t>
            </a:fld>
            <a:endParaRPr lang="en-GB"/>
          </a:p>
        </p:txBody>
      </p:sp>
    </p:spTree>
    <p:extLst>
      <p:ext uri="{BB962C8B-B14F-4D97-AF65-F5344CB8AC3E}">
        <p14:creationId xmlns:p14="http://schemas.microsoft.com/office/powerpoint/2010/main" val="9373434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161577A-BCB2-458A-830E-63D64EC5E560}" type="datetimeFigureOut">
              <a:rPr lang="en-GB" smtClean="0"/>
              <a:t>10/12/2018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2BDD0D-9A49-462D-A5A5-3446164418A5}" type="slidenum">
              <a:rPr lang="en-GB" smtClean="0"/>
              <a:t>‹#›</a:t>
            </a:fld>
            <a:endParaRPr lang="en-GB"/>
          </a:p>
        </p:txBody>
      </p:sp>
    </p:spTree>
    <p:extLst>
      <p:ext uri="{BB962C8B-B14F-4D97-AF65-F5344CB8AC3E}">
        <p14:creationId xmlns:p14="http://schemas.microsoft.com/office/powerpoint/2010/main" val="11855451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61577A-BCB2-458A-830E-63D64EC5E560}" type="datetimeFigureOut">
              <a:rPr lang="en-GB" smtClean="0"/>
              <a:t>10/12/2018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2BDD0D-9A49-462D-A5A5-3446164418A5}" type="slidenum">
              <a:rPr lang="en-GB" smtClean="0"/>
              <a:t>‹#›</a:t>
            </a:fld>
            <a:endParaRPr lang="en-GB"/>
          </a:p>
        </p:txBody>
      </p:sp>
    </p:spTree>
    <p:extLst>
      <p:ext uri="{BB962C8B-B14F-4D97-AF65-F5344CB8AC3E}">
        <p14:creationId xmlns:p14="http://schemas.microsoft.com/office/powerpoint/2010/main" val="19730963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161577A-BCB2-458A-830E-63D64EC5E560}" type="datetimeFigureOut">
              <a:rPr lang="en-GB" smtClean="0"/>
              <a:t>10/12/2018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2BDD0D-9A49-462D-A5A5-3446164418A5}" type="slidenum">
              <a:rPr lang="en-GB" smtClean="0"/>
              <a:t>‹#›</a:t>
            </a:fld>
            <a:endParaRPr lang="en-GB"/>
          </a:p>
        </p:txBody>
      </p:sp>
    </p:spTree>
    <p:extLst>
      <p:ext uri="{BB962C8B-B14F-4D97-AF65-F5344CB8AC3E}">
        <p14:creationId xmlns:p14="http://schemas.microsoft.com/office/powerpoint/2010/main" val="1807129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61577A-BCB2-458A-830E-63D64EC5E560}" type="datetimeFigureOut">
              <a:rPr lang="en-GB" smtClean="0"/>
              <a:t>10/12/2018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2BDD0D-9A49-462D-A5A5-3446164418A5}" type="slidenum">
              <a:rPr lang="en-GB" smtClean="0"/>
              <a:t>‹#›</a:t>
            </a:fld>
            <a:endParaRPr lang="en-GB"/>
          </a:p>
        </p:txBody>
      </p:sp>
    </p:spTree>
    <p:extLst>
      <p:ext uri="{BB962C8B-B14F-4D97-AF65-F5344CB8AC3E}">
        <p14:creationId xmlns:p14="http://schemas.microsoft.com/office/powerpoint/2010/main" val="3667556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161577A-BCB2-458A-830E-63D64EC5E560}" type="datetimeFigureOut">
              <a:rPr lang="en-GB" smtClean="0"/>
              <a:t>10/12/2018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2BDD0D-9A49-462D-A5A5-3446164418A5}" type="slidenum">
              <a:rPr lang="en-GB" smtClean="0"/>
              <a:t>‹#›</a:t>
            </a:fld>
            <a:endParaRPr lang="en-GB"/>
          </a:p>
        </p:txBody>
      </p:sp>
    </p:spTree>
    <p:extLst>
      <p:ext uri="{BB962C8B-B14F-4D97-AF65-F5344CB8AC3E}">
        <p14:creationId xmlns:p14="http://schemas.microsoft.com/office/powerpoint/2010/main" val="39277802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161577A-BCB2-458A-830E-63D64EC5E560}" type="datetimeFigureOut">
              <a:rPr lang="en-GB" smtClean="0"/>
              <a:t>10/12/2018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2BDD0D-9A49-462D-A5A5-3446164418A5}" type="slidenum">
              <a:rPr lang="en-GB" smtClean="0"/>
              <a:t>‹#›</a:t>
            </a:fld>
            <a:endParaRPr lang="en-GB"/>
          </a:p>
        </p:txBody>
      </p:sp>
    </p:spTree>
    <p:extLst>
      <p:ext uri="{BB962C8B-B14F-4D97-AF65-F5344CB8AC3E}">
        <p14:creationId xmlns:p14="http://schemas.microsoft.com/office/powerpoint/2010/main" val="254730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61577A-BCB2-458A-830E-63D64EC5E560}" type="datetimeFigureOut">
              <a:rPr lang="en-GB" smtClean="0"/>
              <a:t>10/12/2018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2BDD0D-9A49-462D-A5A5-3446164418A5}" type="slidenum">
              <a:rPr lang="en-GB" smtClean="0"/>
              <a:t>‹#›</a:t>
            </a:fld>
            <a:endParaRPr lang="en-GB"/>
          </a:p>
        </p:txBody>
      </p:sp>
    </p:spTree>
    <p:extLst>
      <p:ext uri="{BB962C8B-B14F-4D97-AF65-F5344CB8AC3E}">
        <p14:creationId xmlns:p14="http://schemas.microsoft.com/office/powerpoint/2010/main" val="1152294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61577A-BCB2-458A-830E-63D64EC5E560}" type="datetimeFigureOut">
              <a:rPr lang="en-GB" smtClean="0"/>
              <a:t>10/12/2018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2BDD0D-9A49-462D-A5A5-3446164418A5}" type="slidenum">
              <a:rPr lang="en-GB" smtClean="0"/>
              <a:t>‹#›</a:t>
            </a:fld>
            <a:endParaRPr lang="en-GB"/>
          </a:p>
        </p:txBody>
      </p:sp>
    </p:spTree>
    <p:extLst>
      <p:ext uri="{BB962C8B-B14F-4D97-AF65-F5344CB8AC3E}">
        <p14:creationId xmlns:p14="http://schemas.microsoft.com/office/powerpoint/2010/main" val="15910719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61577A-BCB2-458A-830E-63D64EC5E560}" type="datetimeFigureOut">
              <a:rPr lang="en-GB" smtClean="0"/>
              <a:t>10/12/2018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2BDD0D-9A49-462D-A5A5-3446164418A5}" type="slidenum">
              <a:rPr lang="en-GB" smtClean="0"/>
              <a:t>‹#›</a:t>
            </a:fld>
            <a:endParaRPr lang="en-GB"/>
          </a:p>
        </p:txBody>
      </p:sp>
    </p:spTree>
    <p:extLst>
      <p:ext uri="{BB962C8B-B14F-4D97-AF65-F5344CB8AC3E}">
        <p14:creationId xmlns:p14="http://schemas.microsoft.com/office/powerpoint/2010/main" val="25348716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161577A-BCB2-458A-830E-63D64EC5E560}" type="datetimeFigureOut">
              <a:rPr lang="en-GB" smtClean="0"/>
              <a:t>10/12/2018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2BDD0D-9A49-462D-A5A5-3446164418A5}" type="slidenum">
              <a:rPr lang="en-GB" smtClean="0"/>
              <a:t>‹#›</a:t>
            </a:fld>
            <a:endParaRPr lang="en-GB"/>
          </a:p>
        </p:txBody>
      </p:sp>
    </p:spTree>
    <p:extLst>
      <p:ext uri="{BB962C8B-B14F-4D97-AF65-F5344CB8AC3E}">
        <p14:creationId xmlns:p14="http://schemas.microsoft.com/office/powerpoint/2010/main" val="34583170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161577A-BCB2-458A-830E-63D64EC5E560}" type="datetimeFigureOut">
              <a:rPr lang="en-GB" smtClean="0"/>
              <a:t>10/12/2018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2BDD0D-9A49-462D-A5A5-3446164418A5}" type="slidenum">
              <a:rPr lang="en-GB" smtClean="0"/>
              <a:t>‹#›</a:t>
            </a:fld>
            <a:endParaRPr lang="en-GB"/>
          </a:p>
        </p:txBody>
      </p:sp>
    </p:spTree>
    <p:extLst>
      <p:ext uri="{BB962C8B-B14F-4D97-AF65-F5344CB8AC3E}">
        <p14:creationId xmlns:p14="http://schemas.microsoft.com/office/powerpoint/2010/main" val="176436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5984" indent="0" algn="ctr">
              <a:buNone/>
              <a:defRPr>
                <a:solidFill>
                  <a:schemeClr val="tx1">
                    <a:tint val="75000"/>
                  </a:schemeClr>
                </a:solidFill>
              </a:defRPr>
            </a:lvl2pPr>
            <a:lvl3pPr marL="911952" indent="0" algn="ctr">
              <a:buNone/>
              <a:defRPr>
                <a:solidFill>
                  <a:schemeClr val="tx1">
                    <a:tint val="75000"/>
                  </a:schemeClr>
                </a:solidFill>
              </a:defRPr>
            </a:lvl3pPr>
            <a:lvl4pPr marL="1367922" indent="0" algn="ctr">
              <a:buNone/>
              <a:defRPr>
                <a:solidFill>
                  <a:schemeClr val="tx1">
                    <a:tint val="75000"/>
                  </a:schemeClr>
                </a:solidFill>
              </a:defRPr>
            </a:lvl4pPr>
            <a:lvl5pPr marL="1823905" indent="0" algn="ctr">
              <a:buNone/>
              <a:defRPr>
                <a:solidFill>
                  <a:schemeClr val="tx1">
                    <a:tint val="75000"/>
                  </a:schemeClr>
                </a:solidFill>
              </a:defRPr>
            </a:lvl5pPr>
            <a:lvl6pPr marL="2279880" indent="0" algn="ctr">
              <a:buNone/>
              <a:defRPr>
                <a:solidFill>
                  <a:schemeClr val="tx1">
                    <a:tint val="75000"/>
                  </a:schemeClr>
                </a:solidFill>
              </a:defRPr>
            </a:lvl6pPr>
            <a:lvl7pPr marL="2735851" indent="0" algn="ctr">
              <a:buNone/>
              <a:defRPr>
                <a:solidFill>
                  <a:schemeClr val="tx1">
                    <a:tint val="75000"/>
                  </a:schemeClr>
                </a:solidFill>
              </a:defRPr>
            </a:lvl7pPr>
            <a:lvl8pPr marL="3191829" indent="0" algn="ctr">
              <a:buNone/>
              <a:defRPr>
                <a:solidFill>
                  <a:schemeClr val="tx1">
                    <a:tint val="75000"/>
                  </a:schemeClr>
                </a:solidFill>
              </a:defRPr>
            </a:lvl8pPr>
            <a:lvl9pPr marL="364780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B9CB86E-7FFB-4689-A0BA-036E7DFC46B1}" type="datetimeFigureOut">
              <a:rPr lang="en-US" smtClean="0">
                <a:solidFill>
                  <a:prstClr val="black">
                    <a:tint val="75000"/>
                  </a:prstClr>
                </a:solidFill>
              </a:rPr>
              <a:pPr/>
              <a:t>12/10/2018</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3404F9-DF8B-476B-B1BE-A00A942039D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7357419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B9CB86E-7FFB-4689-A0BA-036E7DFC46B1}" type="datetimeFigureOut">
              <a:rPr lang="en-US" smtClean="0">
                <a:solidFill>
                  <a:prstClr val="black">
                    <a:tint val="75000"/>
                  </a:prstClr>
                </a:solidFill>
              </a:rPr>
              <a:pPr/>
              <a:t>12/10/2018</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3404F9-DF8B-476B-B1BE-A00A942039D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7900316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23"/>
            <a:ext cx="10363200" cy="1500187"/>
          </a:xfrm>
        </p:spPr>
        <p:txBody>
          <a:bodyPr anchor="b"/>
          <a:lstStyle>
            <a:lvl1pPr marL="0" indent="0">
              <a:buNone/>
              <a:defRPr sz="2000">
                <a:solidFill>
                  <a:schemeClr val="tx1">
                    <a:tint val="75000"/>
                  </a:schemeClr>
                </a:solidFill>
              </a:defRPr>
            </a:lvl1pPr>
            <a:lvl2pPr marL="455984" indent="0">
              <a:buNone/>
              <a:defRPr sz="1800">
                <a:solidFill>
                  <a:schemeClr val="tx1">
                    <a:tint val="75000"/>
                  </a:schemeClr>
                </a:solidFill>
              </a:defRPr>
            </a:lvl2pPr>
            <a:lvl3pPr marL="911952" indent="0">
              <a:buNone/>
              <a:defRPr sz="1600">
                <a:solidFill>
                  <a:schemeClr val="tx1">
                    <a:tint val="75000"/>
                  </a:schemeClr>
                </a:solidFill>
              </a:defRPr>
            </a:lvl3pPr>
            <a:lvl4pPr marL="1367922" indent="0">
              <a:buNone/>
              <a:defRPr sz="1400">
                <a:solidFill>
                  <a:schemeClr val="tx1">
                    <a:tint val="75000"/>
                  </a:schemeClr>
                </a:solidFill>
              </a:defRPr>
            </a:lvl4pPr>
            <a:lvl5pPr marL="1823905" indent="0">
              <a:buNone/>
              <a:defRPr sz="1400">
                <a:solidFill>
                  <a:schemeClr val="tx1">
                    <a:tint val="75000"/>
                  </a:schemeClr>
                </a:solidFill>
              </a:defRPr>
            </a:lvl5pPr>
            <a:lvl6pPr marL="2279880" indent="0">
              <a:buNone/>
              <a:defRPr sz="1400">
                <a:solidFill>
                  <a:schemeClr val="tx1">
                    <a:tint val="75000"/>
                  </a:schemeClr>
                </a:solidFill>
              </a:defRPr>
            </a:lvl6pPr>
            <a:lvl7pPr marL="2735851" indent="0">
              <a:buNone/>
              <a:defRPr sz="1400">
                <a:solidFill>
                  <a:schemeClr val="tx1">
                    <a:tint val="75000"/>
                  </a:schemeClr>
                </a:solidFill>
              </a:defRPr>
            </a:lvl7pPr>
            <a:lvl8pPr marL="3191829" indent="0">
              <a:buNone/>
              <a:defRPr sz="1400">
                <a:solidFill>
                  <a:schemeClr val="tx1">
                    <a:tint val="75000"/>
                  </a:schemeClr>
                </a:solidFill>
              </a:defRPr>
            </a:lvl8pPr>
            <a:lvl9pPr marL="364780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9CB86E-7FFB-4689-A0BA-036E7DFC46B1}" type="datetimeFigureOut">
              <a:rPr lang="en-US" smtClean="0">
                <a:solidFill>
                  <a:prstClr val="black">
                    <a:tint val="75000"/>
                  </a:prstClr>
                </a:solidFill>
              </a:rPr>
              <a:pPr/>
              <a:t>12/10/2018</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3404F9-DF8B-476B-B1BE-A00A942039D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067425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161577A-BCB2-458A-830E-63D64EC5E560}" type="datetimeFigureOut">
              <a:rPr lang="en-GB" smtClean="0"/>
              <a:t>10/12/2018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2BDD0D-9A49-462D-A5A5-3446164418A5}" type="slidenum">
              <a:rPr lang="en-GB" smtClean="0"/>
              <a:t>‹#›</a:t>
            </a:fld>
            <a:endParaRPr lang="en-GB"/>
          </a:p>
        </p:txBody>
      </p:sp>
    </p:spTree>
    <p:extLst>
      <p:ext uri="{BB962C8B-B14F-4D97-AF65-F5344CB8AC3E}">
        <p14:creationId xmlns:p14="http://schemas.microsoft.com/office/powerpoint/2010/main" val="27935046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B9CB86E-7FFB-4689-A0BA-036E7DFC46B1}" type="datetimeFigureOut">
              <a:rPr lang="en-US" smtClean="0">
                <a:solidFill>
                  <a:prstClr val="black">
                    <a:tint val="75000"/>
                  </a:prstClr>
                </a:solidFill>
              </a:rPr>
              <a:pPr/>
              <a:t>12/10/2018</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3404F9-DF8B-476B-B1BE-A00A942039D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536468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5984" indent="0">
              <a:buNone/>
              <a:defRPr sz="2000" b="1"/>
            </a:lvl2pPr>
            <a:lvl3pPr marL="911952" indent="0">
              <a:buNone/>
              <a:defRPr sz="1800" b="1"/>
            </a:lvl3pPr>
            <a:lvl4pPr marL="1367922" indent="0">
              <a:buNone/>
              <a:defRPr sz="1600" b="1"/>
            </a:lvl4pPr>
            <a:lvl5pPr marL="1823905" indent="0">
              <a:buNone/>
              <a:defRPr sz="1600" b="1"/>
            </a:lvl5pPr>
            <a:lvl6pPr marL="2279880" indent="0">
              <a:buNone/>
              <a:defRPr sz="1600" b="1"/>
            </a:lvl6pPr>
            <a:lvl7pPr marL="2735851" indent="0">
              <a:buNone/>
              <a:defRPr sz="1600" b="1"/>
            </a:lvl7pPr>
            <a:lvl8pPr marL="3191829" indent="0">
              <a:buNone/>
              <a:defRPr sz="1600" b="1"/>
            </a:lvl8pPr>
            <a:lvl9pPr marL="364780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457" y="1535113"/>
            <a:ext cx="5389033" cy="639762"/>
          </a:xfrm>
        </p:spPr>
        <p:txBody>
          <a:bodyPr anchor="b"/>
          <a:lstStyle>
            <a:lvl1pPr marL="0" indent="0">
              <a:buNone/>
              <a:defRPr sz="2400" b="1"/>
            </a:lvl1pPr>
            <a:lvl2pPr marL="455984" indent="0">
              <a:buNone/>
              <a:defRPr sz="2000" b="1"/>
            </a:lvl2pPr>
            <a:lvl3pPr marL="911952" indent="0">
              <a:buNone/>
              <a:defRPr sz="1800" b="1"/>
            </a:lvl3pPr>
            <a:lvl4pPr marL="1367922" indent="0">
              <a:buNone/>
              <a:defRPr sz="1600" b="1"/>
            </a:lvl4pPr>
            <a:lvl5pPr marL="1823905" indent="0">
              <a:buNone/>
              <a:defRPr sz="1600" b="1"/>
            </a:lvl5pPr>
            <a:lvl6pPr marL="2279880" indent="0">
              <a:buNone/>
              <a:defRPr sz="1600" b="1"/>
            </a:lvl6pPr>
            <a:lvl7pPr marL="2735851" indent="0">
              <a:buNone/>
              <a:defRPr sz="1600" b="1"/>
            </a:lvl7pPr>
            <a:lvl8pPr marL="3191829" indent="0">
              <a:buNone/>
              <a:defRPr sz="1600" b="1"/>
            </a:lvl8pPr>
            <a:lvl9pPr marL="364780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5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B9CB86E-7FFB-4689-A0BA-036E7DFC46B1}" type="datetimeFigureOut">
              <a:rPr lang="en-US" smtClean="0">
                <a:solidFill>
                  <a:prstClr val="black">
                    <a:tint val="75000"/>
                  </a:prstClr>
                </a:solidFill>
              </a:rPr>
              <a:pPr/>
              <a:t>12/10/2018</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C3404F9-DF8B-476B-B1BE-A00A942039D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9787164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B9CB86E-7FFB-4689-A0BA-036E7DFC46B1}" type="datetimeFigureOut">
              <a:rPr lang="en-US" smtClean="0">
                <a:solidFill>
                  <a:prstClr val="black">
                    <a:tint val="75000"/>
                  </a:prstClr>
                </a:solidFill>
              </a:rPr>
              <a:pPr/>
              <a:t>12/10/2018</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C3404F9-DF8B-476B-B1BE-A00A942039D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6575295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9CB86E-7FFB-4689-A0BA-036E7DFC46B1}" type="datetimeFigureOut">
              <a:rPr lang="en-US" smtClean="0">
                <a:solidFill>
                  <a:prstClr val="black">
                    <a:tint val="75000"/>
                  </a:prstClr>
                </a:solidFill>
              </a:rPr>
              <a:pPr/>
              <a:t>12/10/2018</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C3404F9-DF8B-476B-B1BE-A00A942039D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4965498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86"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12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86" y="1435103"/>
            <a:ext cx="4011084" cy="4691063"/>
          </a:xfrm>
        </p:spPr>
        <p:txBody>
          <a:bodyPr/>
          <a:lstStyle>
            <a:lvl1pPr marL="0" indent="0">
              <a:buNone/>
              <a:defRPr sz="1400"/>
            </a:lvl1pPr>
            <a:lvl2pPr marL="455984" indent="0">
              <a:buNone/>
              <a:defRPr sz="1200"/>
            </a:lvl2pPr>
            <a:lvl3pPr marL="911952" indent="0">
              <a:buNone/>
              <a:defRPr sz="1000"/>
            </a:lvl3pPr>
            <a:lvl4pPr marL="1367922" indent="0">
              <a:buNone/>
              <a:defRPr sz="900"/>
            </a:lvl4pPr>
            <a:lvl5pPr marL="1823905" indent="0">
              <a:buNone/>
              <a:defRPr sz="900"/>
            </a:lvl5pPr>
            <a:lvl6pPr marL="2279880" indent="0">
              <a:buNone/>
              <a:defRPr sz="900"/>
            </a:lvl6pPr>
            <a:lvl7pPr marL="2735851" indent="0">
              <a:buNone/>
              <a:defRPr sz="900"/>
            </a:lvl7pPr>
            <a:lvl8pPr marL="3191829" indent="0">
              <a:buNone/>
              <a:defRPr sz="900"/>
            </a:lvl8pPr>
            <a:lvl9pPr marL="364780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9CB86E-7FFB-4689-A0BA-036E7DFC46B1}" type="datetimeFigureOut">
              <a:rPr lang="en-US" smtClean="0">
                <a:solidFill>
                  <a:prstClr val="black">
                    <a:tint val="75000"/>
                  </a:prstClr>
                </a:solidFill>
              </a:rPr>
              <a:pPr/>
              <a:t>12/10/2018</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3404F9-DF8B-476B-B1BE-A00A942039D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717002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5984" indent="0">
              <a:buNone/>
              <a:defRPr sz="2800"/>
            </a:lvl2pPr>
            <a:lvl3pPr marL="911952" indent="0">
              <a:buNone/>
              <a:defRPr sz="2400"/>
            </a:lvl3pPr>
            <a:lvl4pPr marL="1367922" indent="0">
              <a:buNone/>
              <a:defRPr sz="2000"/>
            </a:lvl4pPr>
            <a:lvl5pPr marL="1823905" indent="0">
              <a:buNone/>
              <a:defRPr sz="2000"/>
            </a:lvl5pPr>
            <a:lvl6pPr marL="2279880" indent="0">
              <a:buNone/>
              <a:defRPr sz="2000"/>
            </a:lvl6pPr>
            <a:lvl7pPr marL="2735851" indent="0">
              <a:buNone/>
              <a:defRPr sz="2000"/>
            </a:lvl7pPr>
            <a:lvl8pPr marL="3191829" indent="0">
              <a:buNone/>
              <a:defRPr sz="2000"/>
            </a:lvl8pPr>
            <a:lvl9pPr marL="3647808"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5984" indent="0">
              <a:buNone/>
              <a:defRPr sz="1200"/>
            </a:lvl2pPr>
            <a:lvl3pPr marL="911952" indent="0">
              <a:buNone/>
              <a:defRPr sz="1000"/>
            </a:lvl3pPr>
            <a:lvl4pPr marL="1367922" indent="0">
              <a:buNone/>
              <a:defRPr sz="900"/>
            </a:lvl4pPr>
            <a:lvl5pPr marL="1823905" indent="0">
              <a:buNone/>
              <a:defRPr sz="900"/>
            </a:lvl5pPr>
            <a:lvl6pPr marL="2279880" indent="0">
              <a:buNone/>
              <a:defRPr sz="900"/>
            </a:lvl6pPr>
            <a:lvl7pPr marL="2735851" indent="0">
              <a:buNone/>
              <a:defRPr sz="900"/>
            </a:lvl7pPr>
            <a:lvl8pPr marL="3191829" indent="0">
              <a:buNone/>
              <a:defRPr sz="900"/>
            </a:lvl8pPr>
            <a:lvl9pPr marL="364780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9CB86E-7FFB-4689-A0BA-036E7DFC46B1}" type="datetimeFigureOut">
              <a:rPr lang="en-US" smtClean="0">
                <a:solidFill>
                  <a:prstClr val="black">
                    <a:tint val="75000"/>
                  </a:prstClr>
                </a:solidFill>
              </a:rPr>
              <a:pPr/>
              <a:t>12/10/2018</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3404F9-DF8B-476B-B1BE-A00A942039D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4067190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B9CB86E-7FFB-4689-A0BA-036E7DFC46B1}" type="datetimeFigureOut">
              <a:rPr lang="en-US" smtClean="0">
                <a:solidFill>
                  <a:prstClr val="black">
                    <a:tint val="75000"/>
                  </a:prstClr>
                </a:solidFill>
              </a:rPr>
              <a:pPr/>
              <a:t>12/10/2018</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3404F9-DF8B-476B-B1BE-A00A942039D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941940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0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70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B9CB86E-7FFB-4689-A0BA-036E7DFC46B1}" type="datetimeFigureOut">
              <a:rPr lang="en-US" smtClean="0">
                <a:solidFill>
                  <a:prstClr val="black">
                    <a:tint val="75000"/>
                  </a:prstClr>
                </a:solidFill>
              </a:rPr>
              <a:pPr/>
              <a:t>12/10/2018</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3404F9-DF8B-476B-B1BE-A00A942039D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6812344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DD503D-BF28-40D7-B533-BD15675B9DFB}"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42771830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5984" indent="0" algn="ctr">
              <a:buNone/>
              <a:defRPr>
                <a:solidFill>
                  <a:schemeClr val="tx1">
                    <a:tint val="75000"/>
                  </a:schemeClr>
                </a:solidFill>
              </a:defRPr>
            </a:lvl2pPr>
            <a:lvl3pPr marL="911952" indent="0" algn="ctr">
              <a:buNone/>
              <a:defRPr>
                <a:solidFill>
                  <a:schemeClr val="tx1">
                    <a:tint val="75000"/>
                  </a:schemeClr>
                </a:solidFill>
              </a:defRPr>
            </a:lvl3pPr>
            <a:lvl4pPr marL="1367922" indent="0" algn="ctr">
              <a:buNone/>
              <a:defRPr>
                <a:solidFill>
                  <a:schemeClr val="tx1">
                    <a:tint val="75000"/>
                  </a:schemeClr>
                </a:solidFill>
              </a:defRPr>
            </a:lvl4pPr>
            <a:lvl5pPr marL="1823905" indent="0" algn="ctr">
              <a:buNone/>
              <a:defRPr>
                <a:solidFill>
                  <a:schemeClr val="tx1">
                    <a:tint val="75000"/>
                  </a:schemeClr>
                </a:solidFill>
              </a:defRPr>
            </a:lvl5pPr>
            <a:lvl6pPr marL="2279880" indent="0" algn="ctr">
              <a:buNone/>
              <a:defRPr>
                <a:solidFill>
                  <a:schemeClr val="tx1">
                    <a:tint val="75000"/>
                  </a:schemeClr>
                </a:solidFill>
              </a:defRPr>
            </a:lvl6pPr>
            <a:lvl7pPr marL="2735851" indent="0" algn="ctr">
              <a:buNone/>
              <a:defRPr>
                <a:solidFill>
                  <a:schemeClr val="tx1">
                    <a:tint val="75000"/>
                  </a:schemeClr>
                </a:solidFill>
              </a:defRPr>
            </a:lvl7pPr>
            <a:lvl8pPr marL="3191829" indent="0" algn="ctr">
              <a:buNone/>
              <a:defRPr>
                <a:solidFill>
                  <a:schemeClr val="tx1">
                    <a:tint val="75000"/>
                  </a:schemeClr>
                </a:solidFill>
              </a:defRPr>
            </a:lvl8pPr>
            <a:lvl9pPr marL="364780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B9CB86E-7FFB-4689-A0BA-036E7DFC46B1}" type="datetimeFigureOut">
              <a:rPr lang="en-US" smtClean="0">
                <a:solidFill>
                  <a:prstClr val="black">
                    <a:tint val="75000"/>
                  </a:prstClr>
                </a:solidFill>
              </a:rPr>
              <a:pPr/>
              <a:t>12/10/2018</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3404F9-DF8B-476B-B1BE-A00A942039D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549469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161577A-BCB2-458A-830E-63D64EC5E560}" type="datetimeFigureOut">
              <a:rPr lang="en-GB" smtClean="0"/>
              <a:t>10/12/2018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2BDD0D-9A49-462D-A5A5-3446164418A5}" type="slidenum">
              <a:rPr lang="en-GB" smtClean="0"/>
              <a:t>‹#›</a:t>
            </a:fld>
            <a:endParaRPr lang="en-GB"/>
          </a:p>
        </p:txBody>
      </p:sp>
    </p:spTree>
    <p:extLst>
      <p:ext uri="{BB962C8B-B14F-4D97-AF65-F5344CB8AC3E}">
        <p14:creationId xmlns:p14="http://schemas.microsoft.com/office/powerpoint/2010/main" val="13989283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B9CB86E-7FFB-4689-A0BA-036E7DFC46B1}" type="datetimeFigureOut">
              <a:rPr lang="en-US" smtClean="0">
                <a:solidFill>
                  <a:prstClr val="black">
                    <a:tint val="75000"/>
                  </a:prstClr>
                </a:solidFill>
              </a:rPr>
              <a:pPr/>
              <a:t>12/10/2018</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3404F9-DF8B-476B-B1BE-A00A942039D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8911528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23"/>
            <a:ext cx="10363200" cy="1500187"/>
          </a:xfrm>
        </p:spPr>
        <p:txBody>
          <a:bodyPr anchor="b"/>
          <a:lstStyle>
            <a:lvl1pPr marL="0" indent="0">
              <a:buNone/>
              <a:defRPr sz="2000">
                <a:solidFill>
                  <a:schemeClr val="tx1">
                    <a:tint val="75000"/>
                  </a:schemeClr>
                </a:solidFill>
              </a:defRPr>
            </a:lvl1pPr>
            <a:lvl2pPr marL="455984" indent="0">
              <a:buNone/>
              <a:defRPr sz="1800">
                <a:solidFill>
                  <a:schemeClr val="tx1">
                    <a:tint val="75000"/>
                  </a:schemeClr>
                </a:solidFill>
              </a:defRPr>
            </a:lvl2pPr>
            <a:lvl3pPr marL="911952" indent="0">
              <a:buNone/>
              <a:defRPr sz="1600">
                <a:solidFill>
                  <a:schemeClr val="tx1">
                    <a:tint val="75000"/>
                  </a:schemeClr>
                </a:solidFill>
              </a:defRPr>
            </a:lvl3pPr>
            <a:lvl4pPr marL="1367922" indent="0">
              <a:buNone/>
              <a:defRPr sz="1400">
                <a:solidFill>
                  <a:schemeClr val="tx1">
                    <a:tint val="75000"/>
                  </a:schemeClr>
                </a:solidFill>
              </a:defRPr>
            </a:lvl4pPr>
            <a:lvl5pPr marL="1823905" indent="0">
              <a:buNone/>
              <a:defRPr sz="1400">
                <a:solidFill>
                  <a:schemeClr val="tx1">
                    <a:tint val="75000"/>
                  </a:schemeClr>
                </a:solidFill>
              </a:defRPr>
            </a:lvl5pPr>
            <a:lvl6pPr marL="2279880" indent="0">
              <a:buNone/>
              <a:defRPr sz="1400">
                <a:solidFill>
                  <a:schemeClr val="tx1">
                    <a:tint val="75000"/>
                  </a:schemeClr>
                </a:solidFill>
              </a:defRPr>
            </a:lvl6pPr>
            <a:lvl7pPr marL="2735851" indent="0">
              <a:buNone/>
              <a:defRPr sz="1400">
                <a:solidFill>
                  <a:schemeClr val="tx1">
                    <a:tint val="75000"/>
                  </a:schemeClr>
                </a:solidFill>
              </a:defRPr>
            </a:lvl7pPr>
            <a:lvl8pPr marL="3191829" indent="0">
              <a:buNone/>
              <a:defRPr sz="1400">
                <a:solidFill>
                  <a:schemeClr val="tx1">
                    <a:tint val="75000"/>
                  </a:schemeClr>
                </a:solidFill>
              </a:defRPr>
            </a:lvl8pPr>
            <a:lvl9pPr marL="364780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9CB86E-7FFB-4689-A0BA-036E7DFC46B1}" type="datetimeFigureOut">
              <a:rPr lang="en-US" smtClean="0">
                <a:solidFill>
                  <a:prstClr val="black">
                    <a:tint val="75000"/>
                  </a:prstClr>
                </a:solidFill>
              </a:rPr>
              <a:pPr/>
              <a:t>12/10/2018</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3404F9-DF8B-476B-B1BE-A00A942039D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0956587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B9CB86E-7FFB-4689-A0BA-036E7DFC46B1}" type="datetimeFigureOut">
              <a:rPr lang="en-US" smtClean="0">
                <a:solidFill>
                  <a:prstClr val="black">
                    <a:tint val="75000"/>
                  </a:prstClr>
                </a:solidFill>
              </a:rPr>
              <a:pPr/>
              <a:t>12/10/2018</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3404F9-DF8B-476B-B1BE-A00A942039D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5149361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5984" indent="0">
              <a:buNone/>
              <a:defRPr sz="2000" b="1"/>
            </a:lvl2pPr>
            <a:lvl3pPr marL="911952" indent="0">
              <a:buNone/>
              <a:defRPr sz="1800" b="1"/>
            </a:lvl3pPr>
            <a:lvl4pPr marL="1367922" indent="0">
              <a:buNone/>
              <a:defRPr sz="1600" b="1"/>
            </a:lvl4pPr>
            <a:lvl5pPr marL="1823905" indent="0">
              <a:buNone/>
              <a:defRPr sz="1600" b="1"/>
            </a:lvl5pPr>
            <a:lvl6pPr marL="2279880" indent="0">
              <a:buNone/>
              <a:defRPr sz="1600" b="1"/>
            </a:lvl6pPr>
            <a:lvl7pPr marL="2735851" indent="0">
              <a:buNone/>
              <a:defRPr sz="1600" b="1"/>
            </a:lvl7pPr>
            <a:lvl8pPr marL="3191829" indent="0">
              <a:buNone/>
              <a:defRPr sz="1600" b="1"/>
            </a:lvl8pPr>
            <a:lvl9pPr marL="364780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457" y="1535113"/>
            <a:ext cx="5389033" cy="639762"/>
          </a:xfrm>
        </p:spPr>
        <p:txBody>
          <a:bodyPr anchor="b"/>
          <a:lstStyle>
            <a:lvl1pPr marL="0" indent="0">
              <a:buNone/>
              <a:defRPr sz="2400" b="1"/>
            </a:lvl1pPr>
            <a:lvl2pPr marL="455984" indent="0">
              <a:buNone/>
              <a:defRPr sz="2000" b="1"/>
            </a:lvl2pPr>
            <a:lvl3pPr marL="911952" indent="0">
              <a:buNone/>
              <a:defRPr sz="1800" b="1"/>
            </a:lvl3pPr>
            <a:lvl4pPr marL="1367922" indent="0">
              <a:buNone/>
              <a:defRPr sz="1600" b="1"/>
            </a:lvl4pPr>
            <a:lvl5pPr marL="1823905" indent="0">
              <a:buNone/>
              <a:defRPr sz="1600" b="1"/>
            </a:lvl5pPr>
            <a:lvl6pPr marL="2279880" indent="0">
              <a:buNone/>
              <a:defRPr sz="1600" b="1"/>
            </a:lvl6pPr>
            <a:lvl7pPr marL="2735851" indent="0">
              <a:buNone/>
              <a:defRPr sz="1600" b="1"/>
            </a:lvl7pPr>
            <a:lvl8pPr marL="3191829" indent="0">
              <a:buNone/>
              <a:defRPr sz="1600" b="1"/>
            </a:lvl8pPr>
            <a:lvl9pPr marL="364780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5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B9CB86E-7FFB-4689-A0BA-036E7DFC46B1}" type="datetimeFigureOut">
              <a:rPr lang="en-US" smtClean="0">
                <a:solidFill>
                  <a:prstClr val="black">
                    <a:tint val="75000"/>
                  </a:prstClr>
                </a:solidFill>
              </a:rPr>
              <a:pPr/>
              <a:t>12/10/2018</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C3404F9-DF8B-476B-B1BE-A00A942039D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7938084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B9CB86E-7FFB-4689-A0BA-036E7DFC46B1}" type="datetimeFigureOut">
              <a:rPr lang="en-US" smtClean="0">
                <a:solidFill>
                  <a:prstClr val="black">
                    <a:tint val="75000"/>
                  </a:prstClr>
                </a:solidFill>
              </a:rPr>
              <a:pPr/>
              <a:t>12/10/2018</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C3404F9-DF8B-476B-B1BE-A00A942039D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364224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9CB86E-7FFB-4689-A0BA-036E7DFC46B1}" type="datetimeFigureOut">
              <a:rPr lang="en-US" smtClean="0">
                <a:solidFill>
                  <a:prstClr val="black">
                    <a:tint val="75000"/>
                  </a:prstClr>
                </a:solidFill>
              </a:rPr>
              <a:pPr/>
              <a:t>12/10/2018</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C3404F9-DF8B-476B-B1BE-A00A942039D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1286130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86"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12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86" y="1435103"/>
            <a:ext cx="4011084" cy="4691063"/>
          </a:xfrm>
        </p:spPr>
        <p:txBody>
          <a:bodyPr/>
          <a:lstStyle>
            <a:lvl1pPr marL="0" indent="0">
              <a:buNone/>
              <a:defRPr sz="1400"/>
            </a:lvl1pPr>
            <a:lvl2pPr marL="455984" indent="0">
              <a:buNone/>
              <a:defRPr sz="1200"/>
            </a:lvl2pPr>
            <a:lvl3pPr marL="911952" indent="0">
              <a:buNone/>
              <a:defRPr sz="1000"/>
            </a:lvl3pPr>
            <a:lvl4pPr marL="1367922" indent="0">
              <a:buNone/>
              <a:defRPr sz="900"/>
            </a:lvl4pPr>
            <a:lvl5pPr marL="1823905" indent="0">
              <a:buNone/>
              <a:defRPr sz="900"/>
            </a:lvl5pPr>
            <a:lvl6pPr marL="2279880" indent="0">
              <a:buNone/>
              <a:defRPr sz="900"/>
            </a:lvl6pPr>
            <a:lvl7pPr marL="2735851" indent="0">
              <a:buNone/>
              <a:defRPr sz="900"/>
            </a:lvl7pPr>
            <a:lvl8pPr marL="3191829" indent="0">
              <a:buNone/>
              <a:defRPr sz="900"/>
            </a:lvl8pPr>
            <a:lvl9pPr marL="364780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9CB86E-7FFB-4689-A0BA-036E7DFC46B1}" type="datetimeFigureOut">
              <a:rPr lang="en-US" smtClean="0">
                <a:solidFill>
                  <a:prstClr val="black">
                    <a:tint val="75000"/>
                  </a:prstClr>
                </a:solidFill>
              </a:rPr>
              <a:pPr/>
              <a:t>12/10/2018</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3404F9-DF8B-476B-B1BE-A00A942039D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3975552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5984" indent="0">
              <a:buNone/>
              <a:defRPr sz="2800"/>
            </a:lvl2pPr>
            <a:lvl3pPr marL="911952" indent="0">
              <a:buNone/>
              <a:defRPr sz="2400"/>
            </a:lvl3pPr>
            <a:lvl4pPr marL="1367922" indent="0">
              <a:buNone/>
              <a:defRPr sz="2000"/>
            </a:lvl4pPr>
            <a:lvl5pPr marL="1823905" indent="0">
              <a:buNone/>
              <a:defRPr sz="2000"/>
            </a:lvl5pPr>
            <a:lvl6pPr marL="2279880" indent="0">
              <a:buNone/>
              <a:defRPr sz="2000"/>
            </a:lvl6pPr>
            <a:lvl7pPr marL="2735851" indent="0">
              <a:buNone/>
              <a:defRPr sz="2000"/>
            </a:lvl7pPr>
            <a:lvl8pPr marL="3191829" indent="0">
              <a:buNone/>
              <a:defRPr sz="2000"/>
            </a:lvl8pPr>
            <a:lvl9pPr marL="3647808"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5984" indent="0">
              <a:buNone/>
              <a:defRPr sz="1200"/>
            </a:lvl2pPr>
            <a:lvl3pPr marL="911952" indent="0">
              <a:buNone/>
              <a:defRPr sz="1000"/>
            </a:lvl3pPr>
            <a:lvl4pPr marL="1367922" indent="0">
              <a:buNone/>
              <a:defRPr sz="900"/>
            </a:lvl4pPr>
            <a:lvl5pPr marL="1823905" indent="0">
              <a:buNone/>
              <a:defRPr sz="900"/>
            </a:lvl5pPr>
            <a:lvl6pPr marL="2279880" indent="0">
              <a:buNone/>
              <a:defRPr sz="900"/>
            </a:lvl6pPr>
            <a:lvl7pPr marL="2735851" indent="0">
              <a:buNone/>
              <a:defRPr sz="900"/>
            </a:lvl7pPr>
            <a:lvl8pPr marL="3191829" indent="0">
              <a:buNone/>
              <a:defRPr sz="900"/>
            </a:lvl8pPr>
            <a:lvl9pPr marL="364780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9CB86E-7FFB-4689-A0BA-036E7DFC46B1}" type="datetimeFigureOut">
              <a:rPr lang="en-US" smtClean="0">
                <a:solidFill>
                  <a:prstClr val="black">
                    <a:tint val="75000"/>
                  </a:prstClr>
                </a:solidFill>
              </a:rPr>
              <a:pPr/>
              <a:t>12/10/2018</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3404F9-DF8B-476B-B1BE-A00A942039D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8852947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B9CB86E-7FFB-4689-A0BA-036E7DFC46B1}" type="datetimeFigureOut">
              <a:rPr lang="en-US" smtClean="0">
                <a:solidFill>
                  <a:prstClr val="black">
                    <a:tint val="75000"/>
                  </a:prstClr>
                </a:solidFill>
              </a:rPr>
              <a:pPr/>
              <a:t>12/10/2018</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3404F9-DF8B-476B-B1BE-A00A942039D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2589130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0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70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B9CB86E-7FFB-4689-A0BA-036E7DFC46B1}" type="datetimeFigureOut">
              <a:rPr lang="en-US" smtClean="0">
                <a:solidFill>
                  <a:prstClr val="black">
                    <a:tint val="75000"/>
                  </a:prstClr>
                </a:solidFill>
              </a:rPr>
              <a:pPr/>
              <a:t>12/10/2018</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3404F9-DF8B-476B-B1BE-A00A942039D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986489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161577A-BCB2-458A-830E-63D64EC5E560}" type="datetimeFigureOut">
              <a:rPr lang="en-GB" smtClean="0"/>
              <a:t>10/12/2018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2BDD0D-9A49-462D-A5A5-3446164418A5}" type="slidenum">
              <a:rPr lang="en-GB" smtClean="0"/>
              <a:t>‹#›</a:t>
            </a:fld>
            <a:endParaRPr lang="en-GB"/>
          </a:p>
        </p:txBody>
      </p:sp>
    </p:spTree>
    <p:extLst>
      <p:ext uri="{BB962C8B-B14F-4D97-AF65-F5344CB8AC3E}">
        <p14:creationId xmlns:p14="http://schemas.microsoft.com/office/powerpoint/2010/main" val="7928954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DD503D-BF28-40D7-B533-BD15675B9DFB}"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735628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61577A-BCB2-458A-830E-63D64EC5E560}" type="datetimeFigureOut">
              <a:rPr lang="en-GB" smtClean="0"/>
              <a:t>10/12/2018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2BDD0D-9A49-462D-A5A5-3446164418A5}" type="slidenum">
              <a:rPr lang="en-GB" smtClean="0"/>
              <a:t>‹#›</a:t>
            </a:fld>
            <a:endParaRPr lang="en-GB"/>
          </a:p>
        </p:txBody>
      </p:sp>
    </p:spTree>
    <p:extLst>
      <p:ext uri="{BB962C8B-B14F-4D97-AF65-F5344CB8AC3E}">
        <p14:creationId xmlns:p14="http://schemas.microsoft.com/office/powerpoint/2010/main" val="1651060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61577A-BCB2-458A-830E-63D64EC5E560}" type="datetimeFigureOut">
              <a:rPr lang="en-GB" smtClean="0"/>
              <a:t>10/12/2018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2BDD0D-9A49-462D-A5A5-3446164418A5}" type="slidenum">
              <a:rPr lang="en-GB" smtClean="0"/>
              <a:t>‹#›</a:t>
            </a:fld>
            <a:endParaRPr lang="en-GB"/>
          </a:p>
        </p:txBody>
      </p:sp>
    </p:spTree>
    <p:extLst>
      <p:ext uri="{BB962C8B-B14F-4D97-AF65-F5344CB8AC3E}">
        <p14:creationId xmlns:p14="http://schemas.microsoft.com/office/powerpoint/2010/main" val="3383191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61577A-BCB2-458A-830E-63D64EC5E560}" type="datetimeFigureOut">
              <a:rPr lang="en-GB" smtClean="0"/>
              <a:t>10/12/2018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2BDD0D-9A49-462D-A5A5-3446164418A5}" type="slidenum">
              <a:rPr lang="en-GB" smtClean="0"/>
              <a:t>‹#›</a:t>
            </a:fld>
            <a:endParaRPr lang="en-GB"/>
          </a:p>
        </p:txBody>
      </p:sp>
    </p:spTree>
    <p:extLst>
      <p:ext uri="{BB962C8B-B14F-4D97-AF65-F5344CB8AC3E}">
        <p14:creationId xmlns:p14="http://schemas.microsoft.com/office/powerpoint/2010/main" val="937967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6.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7.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8000" r="-1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61577A-BCB2-458A-830E-63D64EC5E560}" type="datetimeFigureOut">
              <a:rPr lang="en-GB" smtClean="0"/>
              <a:t>10/12/2018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2BDD0D-9A49-462D-A5A5-3446164418A5}" type="slidenum">
              <a:rPr lang="en-GB" smtClean="0"/>
              <a:t>‹#›</a:t>
            </a:fld>
            <a:endParaRPr lang="en-GB"/>
          </a:p>
        </p:txBody>
      </p:sp>
    </p:spTree>
    <p:extLst>
      <p:ext uri="{BB962C8B-B14F-4D97-AF65-F5344CB8AC3E}">
        <p14:creationId xmlns:p14="http://schemas.microsoft.com/office/powerpoint/2010/main" val="1235065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3" y="304801"/>
            <a:ext cx="10058403" cy="1219200"/>
          </a:xfrm>
          <a:prstGeom prst="rect">
            <a:avLst/>
          </a:prstGeom>
        </p:spPr>
        <p:txBody>
          <a:bodyPr vert="horz" lIns="91408" tIns="45704" rIns="91408" bIns="45704" rtlCol="0" anchor="b">
            <a:normAutofit/>
          </a:bodyPr>
          <a:lstStyle/>
          <a:p>
            <a:r>
              <a:rPr lang="en-US"/>
              <a:t>Click to edit Master title style</a:t>
            </a:r>
            <a:endParaRPr/>
          </a:p>
        </p:txBody>
      </p:sp>
      <p:sp>
        <p:nvSpPr>
          <p:cNvPr id="3" name="Text Placeholder 2"/>
          <p:cNvSpPr>
            <a:spLocks noGrp="1"/>
          </p:cNvSpPr>
          <p:nvPr>
            <p:ph type="body" idx="1"/>
          </p:nvPr>
        </p:nvSpPr>
        <p:spPr>
          <a:xfrm>
            <a:off x="1065215" y="1752600"/>
            <a:ext cx="10058400" cy="4229100"/>
          </a:xfrm>
          <a:prstGeom prst="rect">
            <a:avLst/>
          </a:prstGeom>
        </p:spPr>
        <p:txBody>
          <a:bodyPr vert="horz" lIns="91408" tIns="45704" rIns="91408" bIns="457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075622" y="6019801"/>
            <a:ext cx="1396260" cy="228600"/>
          </a:xfrm>
          <a:prstGeom prst="rect">
            <a:avLst/>
          </a:prstGeom>
        </p:spPr>
        <p:txBody>
          <a:bodyPr vert="horz" lIns="91408" tIns="45704" rIns="91408" bIns="45704" rtlCol="0" anchor="ctr"/>
          <a:lstStyle>
            <a:lvl1pPr algn="l">
              <a:defRPr sz="800">
                <a:solidFill>
                  <a:schemeClr val="tx1"/>
                </a:solidFill>
              </a:defRPr>
            </a:lvl1pPr>
          </a:lstStyle>
          <a:p>
            <a:pPr defTabSz="685570"/>
            <a:fld id="{4CF99945-0A15-4715-AB6C-F5E56CF20F70}" type="datetimeFigureOut">
              <a:rPr lang="en-US" smtClean="0">
                <a:solidFill>
                  <a:srgbClr val="9A5315"/>
                </a:solidFill>
              </a:rPr>
              <a:pPr defTabSz="685570"/>
              <a:t>12/10/2018</a:t>
            </a:fld>
            <a:endParaRPr lang="en-US">
              <a:solidFill>
                <a:srgbClr val="9A5315"/>
              </a:solidFill>
            </a:endParaRPr>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08" tIns="45704" rIns="91408" bIns="45704" rtlCol="0" anchor="ctr"/>
          <a:lstStyle>
            <a:lvl1pPr algn="l">
              <a:defRPr sz="800">
                <a:solidFill>
                  <a:schemeClr val="tx1"/>
                </a:solidFill>
              </a:defRPr>
            </a:lvl1pPr>
          </a:lstStyle>
          <a:p>
            <a:pPr defTabSz="685570"/>
            <a:endParaRPr lang="en-GB">
              <a:solidFill>
                <a:srgbClr val="9A5315"/>
              </a:solidFill>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08" tIns="45704" rIns="91408" bIns="45704" rtlCol="0" anchor="ctr"/>
          <a:lstStyle>
            <a:lvl1pPr algn="l">
              <a:defRPr sz="800">
                <a:solidFill>
                  <a:schemeClr val="tx1"/>
                </a:solidFill>
              </a:defRPr>
            </a:lvl1pPr>
          </a:lstStyle>
          <a:p>
            <a:pPr defTabSz="685570"/>
            <a:fld id="{022B156B-59AE-415F-B24B-8756D48BB977}" type="slidenum">
              <a:rPr lang="en-GB" smtClean="0">
                <a:solidFill>
                  <a:srgbClr val="9A5315"/>
                </a:solidFill>
              </a:rPr>
              <a:pPr defTabSz="685570"/>
              <a:t>‹#›</a:t>
            </a:fld>
            <a:endParaRPr lang="en-GB">
              <a:solidFill>
                <a:srgbClr val="9A5315"/>
              </a:solidFill>
            </a:endParaRPr>
          </a:p>
        </p:txBody>
      </p:sp>
    </p:spTree>
    <p:extLst>
      <p:ext uri="{BB962C8B-B14F-4D97-AF65-F5344CB8AC3E}">
        <p14:creationId xmlns:p14="http://schemas.microsoft.com/office/powerpoint/2010/main" val="9748899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570" rtl="0" eaLnBrk="1" latinLnBrk="0" hangingPunct="1">
        <a:lnSpc>
          <a:spcPct val="90000"/>
        </a:lnSpc>
        <a:spcBef>
          <a:spcPct val="0"/>
        </a:spcBef>
        <a:buNone/>
        <a:defRPr sz="2700" kern="1200">
          <a:solidFill>
            <a:schemeClr val="tx1">
              <a:lumMod val="50000"/>
            </a:schemeClr>
          </a:solidFill>
          <a:latin typeface="+mj-lt"/>
          <a:ea typeface="+mj-ea"/>
          <a:cs typeface="+mj-cs"/>
        </a:defRPr>
      </a:lvl1pPr>
    </p:titleStyle>
    <p:bodyStyle>
      <a:lvl1pPr marL="260516" indent="-260516" algn="l" defTabSz="685570" rtl="0" eaLnBrk="1" latinLnBrk="0" hangingPunct="1">
        <a:lnSpc>
          <a:spcPct val="100000"/>
        </a:lnSpc>
        <a:spcBef>
          <a:spcPts val="1350"/>
        </a:spcBef>
        <a:buFont typeface="Arial" panose="020B0604020202020204" pitchFamily="34" charset="0"/>
        <a:buChar char="•"/>
        <a:defRPr sz="1800" kern="1200">
          <a:solidFill>
            <a:schemeClr val="tx1"/>
          </a:solidFill>
          <a:latin typeface="+mn-lt"/>
          <a:ea typeface="+mn-ea"/>
          <a:cs typeface="+mn-cs"/>
        </a:defRPr>
      </a:lvl1pPr>
      <a:lvl2pPr marL="555313" indent="-212526" algn="l" defTabSz="68557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856962" indent="-171394" algn="l" defTabSz="685570" rtl="0" eaLnBrk="1" latinLnBrk="0" hangingPunct="1">
        <a:lnSpc>
          <a:spcPct val="100000"/>
        </a:lnSpc>
        <a:spcBef>
          <a:spcPts val="600"/>
        </a:spcBef>
        <a:buFont typeface="Arial" panose="020B0604020202020204" pitchFamily="34" charset="0"/>
        <a:buChar char="•"/>
        <a:defRPr sz="1300" kern="1200">
          <a:solidFill>
            <a:schemeClr val="tx1"/>
          </a:solidFill>
          <a:latin typeface="+mn-lt"/>
          <a:ea typeface="+mn-ea"/>
          <a:cs typeface="+mn-cs"/>
        </a:defRPr>
      </a:lvl3pPr>
      <a:lvl4pPr marL="1199749" indent="-171394" algn="l" defTabSz="685570" rtl="0" eaLnBrk="1" latinLnBrk="0" hangingPunct="1">
        <a:lnSpc>
          <a:spcPct val="100000"/>
        </a:lnSpc>
        <a:spcBef>
          <a:spcPts val="450"/>
        </a:spcBef>
        <a:buFont typeface="Arial" panose="020B0604020202020204" pitchFamily="34" charset="0"/>
        <a:buChar char="•"/>
        <a:defRPr sz="1200" kern="1200">
          <a:solidFill>
            <a:schemeClr val="tx1"/>
          </a:solidFill>
          <a:latin typeface="+mn-lt"/>
          <a:ea typeface="+mn-ea"/>
          <a:cs typeface="+mn-cs"/>
        </a:defRPr>
      </a:lvl4pPr>
      <a:lvl5pPr marL="1542532" indent="-171394" algn="l" defTabSz="685570" rtl="0" eaLnBrk="1" latinLnBrk="0" hangingPunct="1">
        <a:lnSpc>
          <a:spcPct val="100000"/>
        </a:lnSpc>
        <a:spcBef>
          <a:spcPts val="450"/>
        </a:spcBef>
        <a:buFont typeface="Arial" panose="020B0604020202020204" pitchFamily="34" charset="0"/>
        <a:buChar char="•"/>
        <a:defRPr sz="1200" kern="1200">
          <a:solidFill>
            <a:schemeClr val="tx1"/>
          </a:solidFill>
          <a:latin typeface="+mn-lt"/>
          <a:ea typeface="+mn-ea"/>
          <a:cs typeface="+mn-cs"/>
        </a:defRPr>
      </a:lvl5pPr>
      <a:lvl6pPr marL="1885318" indent="-171394" algn="l" defTabSz="68557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6pPr>
      <a:lvl7pPr marL="2228105" indent="-171394" algn="l" defTabSz="68557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7pPr>
      <a:lvl8pPr marL="2570887" indent="-171394" algn="l" defTabSz="685570" rtl="0" eaLnBrk="1" latinLnBrk="0" hangingPunct="1">
        <a:lnSpc>
          <a:spcPct val="90000"/>
        </a:lnSpc>
        <a:spcBef>
          <a:spcPts val="450"/>
        </a:spcBef>
        <a:buFont typeface="Arial" panose="020B0604020202020204" pitchFamily="34" charset="0"/>
        <a:buChar char="•"/>
        <a:defRPr sz="1200" kern="1200" baseline="0">
          <a:solidFill>
            <a:schemeClr val="tx1"/>
          </a:solidFill>
          <a:latin typeface="+mn-lt"/>
          <a:ea typeface="+mn-ea"/>
          <a:cs typeface="+mn-cs"/>
        </a:defRPr>
      </a:lvl8pPr>
      <a:lvl9pPr marL="2913674" indent="-171394" algn="l" defTabSz="685570" rtl="0" eaLnBrk="1" latinLnBrk="0" hangingPunct="1">
        <a:lnSpc>
          <a:spcPct val="90000"/>
        </a:lnSpc>
        <a:spcBef>
          <a:spcPts val="450"/>
        </a:spcBef>
        <a:buFont typeface="Arial" panose="020B0604020202020204" pitchFamily="34" charset="0"/>
        <a:buChar char="•"/>
        <a:defRPr sz="1200" kern="1200" baseline="0">
          <a:solidFill>
            <a:schemeClr val="tx1"/>
          </a:solidFill>
          <a:latin typeface="+mn-lt"/>
          <a:ea typeface="+mn-ea"/>
          <a:cs typeface="+mn-cs"/>
        </a:defRPr>
      </a:lvl9pPr>
    </p:bodyStyle>
    <p:otherStyle>
      <a:defPPr>
        <a:defRPr/>
      </a:defPPr>
      <a:lvl1pPr marL="0" algn="l" defTabSz="685570" rtl="0" eaLnBrk="1" latinLnBrk="0" hangingPunct="1">
        <a:defRPr sz="1300" kern="1200">
          <a:solidFill>
            <a:schemeClr val="tx1"/>
          </a:solidFill>
          <a:latin typeface="+mn-lt"/>
          <a:ea typeface="+mn-ea"/>
          <a:cs typeface="+mn-cs"/>
        </a:defRPr>
      </a:lvl1pPr>
      <a:lvl2pPr marL="342785" algn="l" defTabSz="685570" rtl="0" eaLnBrk="1" latinLnBrk="0" hangingPunct="1">
        <a:defRPr sz="1300" kern="1200">
          <a:solidFill>
            <a:schemeClr val="tx1"/>
          </a:solidFill>
          <a:latin typeface="+mn-lt"/>
          <a:ea typeface="+mn-ea"/>
          <a:cs typeface="+mn-cs"/>
        </a:defRPr>
      </a:lvl2pPr>
      <a:lvl3pPr marL="685570" algn="l" defTabSz="685570" rtl="0" eaLnBrk="1" latinLnBrk="0" hangingPunct="1">
        <a:defRPr sz="1300" kern="1200">
          <a:solidFill>
            <a:schemeClr val="tx1"/>
          </a:solidFill>
          <a:latin typeface="+mn-lt"/>
          <a:ea typeface="+mn-ea"/>
          <a:cs typeface="+mn-cs"/>
        </a:defRPr>
      </a:lvl3pPr>
      <a:lvl4pPr marL="1028356" algn="l" defTabSz="685570" rtl="0" eaLnBrk="1" latinLnBrk="0" hangingPunct="1">
        <a:defRPr sz="1300" kern="1200">
          <a:solidFill>
            <a:schemeClr val="tx1"/>
          </a:solidFill>
          <a:latin typeface="+mn-lt"/>
          <a:ea typeface="+mn-ea"/>
          <a:cs typeface="+mn-cs"/>
        </a:defRPr>
      </a:lvl4pPr>
      <a:lvl5pPr marL="1371140" algn="l" defTabSz="685570" rtl="0" eaLnBrk="1" latinLnBrk="0" hangingPunct="1">
        <a:defRPr sz="1300" kern="1200">
          <a:solidFill>
            <a:schemeClr val="tx1"/>
          </a:solidFill>
          <a:latin typeface="+mn-lt"/>
          <a:ea typeface="+mn-ea"/>
          <a:cs typeface="+mn-cs"/>
        </a:defRPr>
      </a:lvl5pPr>
      <a:lvl6pPr marL="1713924" algn="l" defTabSz="685570" rtl="0" eaLnBrk="1" latinLnBrk="0" hangingPunct="1">
        <a:defRPr sz="1300" kern="1200">
          <a:solidFill>
            <a:schemeClr val="tx1"/>
          </a:solidFill>
          <a:latin typeface="+mn-lt"/>
          <a:ea typeface="+mn-ea"/>
          <a:cs typeface="+mn-cs"/>
        </a:defRPr>
      </a:lvl6pPr>
      <a:lvl7pPr marL="2056712" algn="l" defTabSz="685570" rtl="0" eaLnBrk="1" latinLnBrk="0" hangingPunct="1">
        <a:defRPr sz="1300" kern="1200">
          <a:solidFill>
            <a:schemeClr val="tx1"/>
          </a:solidFill>
          <a:latin typeface="+mn-lt"/>
          <a:ea typeface="+mn-ea"/>
          <a:cs typeface="+mn-cs"/>
        </a:defRPr>
      </a:lvl7pPr>
      <a:lvl8pPr marL="2399494" algn="l" defTabSz="685570" rtl="0" eaLnBrk="1" latinLnBrk="0" hangingPunct="1">
        <a:defRPr sz="1300" kern="1200">
          <a:solidFill>
            <a:schemeClr val="tx1"/>
          </a:solidFill>
          <a:latin typeface="+mn-lt"/>
          <a:ea typeface="+mn-ea"/>
          <a:cs typeface="+mn-cs"/>
        </a:defRPr>
      </a:lvl8pPr>
      <a:lvl9pPr marL="2742280" algn="l" defTabSz="685570" rtl="0" eaLnBrk="1" latinLnBrk="0" hangingPunct="1">
        <a:defRPr sz="13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61577A-BCB2-458A-830E-63D64EC5E560}" type="datetimeFigureOut">
              <a:rPr lang="en-GB" smtClean="0"/>
              <a:t>10/12/2018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2BDD0D-9A49-462D-A5A5-3446164418A5}" type="slidenum">
              <a:rPr lang="en-GB" smtClean="0"/>
              <a:t>‹#›</a:t>
            </a:fld>
            <a:endParaRPr lang="en-GB"/>
          </a:p>
        </p:txBody>
      </p:sp>
    </p:spTree>
    <p:extLst>
      <p:ext uri="{BB962C8B-B14F-4D97-AF65-F5344CB8AC3E}">
        <p14:creationId xmlns:p14="http://schemas.microsoft.com/office/powerpoint/2010/main" val="2608098160"/>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186" tIns="45592" rIns="91186" bIns="45592"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6"/>
            <a:ext cx="10972800" cy="4525963"/>
          </a:xfrm>
          <a:prstGeom prst="rect">
            <a:avLst/>
          </a:prstGeom>
        </p:spPr>
        <p:txBody>
          <a:bodyPr vert="horz" lIns="91186" tIns="45592" rIns="91186" bIns="4559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421"/>
            <a:ext cx="2844800" cy="365125"/>
          </a:xfrm>
          <a:prstGeom prst="rect">
            <a:avLst/>
          </a:prstGeom>
        </p:spPr>
        <p:txBody>
          <a:bodyPr vert="horz" lIns="91186" tIns="45592" rIns="91186" bIns="45592" rtlCol="0" anchor="ctr"/>
          <a:lstStyle>
            <a:lvl1pPr algn="l">
              <a:defRPr sz="1200">
                <a:solidFill>
                  <a:schemeClr val="tx1">
                    <a:tint val="75000"/>
                  </a:schemeClr>
                </a:solidFill>
              </a:defRPr>
            </a:lvl1pPr>
          </a:lstStyle>
          <a:p>
            <a:pPr defTabSz="911952"/>
            <a:fld id="{7B9CB86E-7FFB-4689-A0BA-036E7DFC46B1}" type="datetimeFigureOut">
              <a:rPr lang="en-US" smtClean="0">
                <a:solidFill>
                  <a:prstClr val="black">
                    <a:tint val="75000"/>
                  </a:prstClr>
                </a:solidFill>
              </a:rPr>
              <a:pPr defTabSz="911952"/>
              <a:t>12/10/2018</a:t>
            </a:fld>
            <a:endParaRPr lang="en-GB" dirty="0">
              <a:solidFill>
                <a:prstClr val="black">
                  <a:tint val="75000"/>
                </a:prstClr>
              </a:solidFill>
            </a:endParaRPr>
          </a:p>
        </p:txBody>
      </p:sp>
      <p:sp>
        <p:nvSpPr>
          <p:cNvPr id="5" name="Footer Placeholder 4"/>
          <p:cNvSpPr>
            <a:spLocks noGrp="1"/>
          </p:cNvSpPr>
          <p:nvPr>
            <p:ph type="ftr" sz="quarter" idx="3"/>
          </p:nvPr>
        </p:nvSpPr>
        <p:spPr>
          <a:xfrm>
            <a:off x="4165601" y="6356421"/>
            <a:ext cx="3860800" cy="365125"/>
          </a:xfrm>
          <a:prstGeom prst="rect">
            <a:avLst/>
          </a:prstGeom>
        </p:spPr>
        <p:txBody>
          <a:bodyPr vert="horz" lIns="91186" tIns="45592" rIns="91186" bIns="45592" rtlCol="0" anchor="ctr"/>
          <a:lstStyle>
            <a:lvl1pPr algn="ctr">
              <a:defRPr sz="1200">
                <a:solidFill>
                  <a:schemeClr val="tx1">
                    <a:tint val="75000"/>
                  </a:schemeClr>
                </a:solidFill>
              </a:defRPr>
            </a:lvl1pPr>
          </a:lstStyle>
          <a:p>
            <a:pPr defTabSz="911952"/>
            <a:endParaRPr lang="en-GB" dirty="0">
              <a:solidFill>
                <a:prstClr val="black">
                  <a:tint val="75000"/>
                </a:prstClr>
              </a:solidFill>
            </a:endParaRPr>
          </a:p>
        </p:txBody>
      </p:sp>
      <p:sp>
        <p:nvSpPr>
          <p:cNvPr id="6" name="Slide Number Placeholder 5"/>
          <p:cNvSpPr>
            <a:spLocks noGrp="1"/>
          </p:cNvSpPr>
          <p:nvPr>
            <p:ph type="sldNum" sz="quarter" idx="4"/>
          </p:nvPr>
        </p:nvSpPr>
        <p:spPr>
          <a:xfrm>
            <a:off x="8737600" y="6356421"/>
            <a:ext cx="2844800" cy="365125"/>
          </a:xfrm>
          <a:prstGeom prst="rect">
            <a:avLst/>
          </a:prstGeom>
        </p:spPr>
        <p:txBody>
          <a:bodyPr vert="horz" lIns="91186" tIns="45592" rIns="91186" bIns="45592" rtlCol="0" anchor="ctr"/>
          <a:lstStyle>
            <a:lvl1pPr algn="r">
              <a:defRPr sz="1200">
                <a:solidFill>
                  <a:schemeClr val="tx1">
                    <a:tint val="75000"/>
                  </a:schemeClr>
                </a:solidFill>
              </a:defRPr>
            </a:lvl1pPr>
          </a:lstStyle>
          <a:p>
            <a:pPr defTabSz="911952"/>
            <a:fld id="{0C3404F9-DF8B-476B-B1BE-A00A942039DF}" type="slidenum">
              <a:rPr lang="en-GB" smtClean="0">
                <a:solidFill>
                  <a:prstClr val="black">
                    <a:tint val="75000"/>
                  </a:prstClr>
                </a:solidFill>
              </a:rPr>
              <a:pPr defTabSz="911952"/>
              <a:t>‹#›</a:t>
            </a:fld>
            <a:endParaRPr lang="en-GB" dirty="0">
              <a:solidFill>
                <a:prstClr val="black">
                  <a:tint val="75000"/>
                </a:prstClr>
              </a:solidFill>
            </a:endParaRPr>
          </a:p>
        </p:txBody>
      </p:sp>
    </p:spTree>
    <p:extLst>
      <p:ext uri="{BB962C8B-B14F-4D97-AF65-F5344CB8AC3E}">
        <p14:creationId xmlns:p14="http://schemas.microsoft.com/office/powerpoint/2010/main" val="392886268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defTabSz="911952" rtl="0" eaLnBrk="1" latinLnBrk="0" hangingPunct="1">
        <a:spcBef>
          <a:spcPct val="0"/>
        </a:spcBef>
        <a:buNone/>
        <a:defRPr sz="4400" kern="1200">
          <a:solidFill>
            <a:schemeClr val="tx1"/>
          </a:solidFill>
          <a:latin typeface="+mj-lt"/>
          <a:ea typeface="+mj-ea"/>
          <a:cs typeface="+mj-cs"/>
        </a:defRPr>
      </a:lvl1pPr>
    </p:titleStyle>
    <p:bodyStyle>
      <a:lvl1pPr marL="341979" indent="-341979" algn="l" defTabSz="91195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966" indent="-284982" algn="l" defTabSz="91195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9928" indent="-228024" algn="l" defTabSz="91195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5912" indent="-228024" algn="l" defTabSz="91195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1896" indent="-228024" algn="l" defTabSz="91195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7880" indent="-228024" algn="l" defTabSz="91195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856" indent="-228024" algn="l" defTabSz="91195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9785" indent="-228024" algn="l" defTabSz="91195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5828" indent="-228024" algn="l" defTabSz="91195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952" rtl="0" eaLnBrk="1" latinLnBrk="0" hangingPunct="1">
        <a:defRPr sz="1800" kern="1200">
          <a:solidFill>
            <a:schemeClr val="tx1"/>
          </a:solidFill>
          <a:latin typeface="+mn-lt"/>
          <a:ea typeface="+mn-ea"/>
          <a:cs typeface="+mn-cs"/>
        </a:defRPr>
      </a:lvl1pPr>
      <a:lvl2pPr marL="455984" algn="l" defTabSz="911952" rtl="0" eaLnBrk="1" latinLnBrk="0" hangingPunct="1">
        <a:defRPr sz="1800" kern="1200">
          <a:solidFill>
            <a:schemeClr val="tx1"/>
          </a:solidFill>
          <a:latin typeface="+mn-lt"/>
          <a:ea typeface="+mn-ea"/>
          <a:cs typeface="+mn-cs"/>
        </a:defRPr>
      </a:lvl2pPr>
      <a:lvl3pPr marL="911952" algn="l" defTabSz="911952" rtl="0" eaLnBrk="1" latinLnBrk="0" hangingPunct="1">
        <a:defRPr sz="1800" kern="1200">
          <a:solidFill>
            <a:schemeClr val="tx1"/>
          </a:solidFill>
          <a:latin typeface="+mn-lt"/>
          <a:ea typeface="+mn-ea"/>
          <a:cs typeface="+mn-cs"/>
        </a:defRPr>
      </a:lvl3pPr>
      <a:lvl4pPr marL="1367922" algn="l" defTabSz="911952" rtl="0" eaLnBrk="1" latinLnBrk="0" hangingPunct="1">
        <a:defRPr sz="1800" kern="1200">
          <a:solidFill>
            <a:schemeClr val="tx1"/>
          </a:solidFill>
          <a:latin typeface="+mn-lt"/>
          <a:ea typeface="+mn-ea"/>
          <a:cs typeface="+mn-cs"/>
        </a:defRPr>
      </a:lvl4pPr>
      <a:lvl5pPr marL="1823905" algn="l" defTabSz="911952" rtl="0" eaLnBrk="1" latinLnBrk="0" hangingPunct="1">
        <a:defRPr sz="1800" kern="1200">
          <a:solidFill>
            <a:schemeClr val="tx1"/>
          </a:solidFill>
          <a:latin typeface="+mn-lt"/>
          <a:ea typeface="+mn-ea"/>
          <a:cs typeface="+mn-cs"/>
        </a:defRPr>
      </a:lvl5pPr>
      <a:lvl6pPr marL="2279880" algn="l" defTabSz="911952" rtl="0" eaLnBrk="1" latinLnBrk="0" hangingPunct="1">
        <a:defRPr sz="1800" kern="1200">
          <a:solidFill>
            <a:schemeClr val="tx1"/>
          </a:solidFill>
          <a:latin typeface="+mn-lt"/>
          <a:ea typeface="+mn-ea"/>
          <a:cs typeface="+mn-cs"/>
        </a:defRPr>
      </a:lvl6pPr>
      <a:lvl7pPr marL="2735851" algn="l" defTabSz="911952" rtl="0" eaLnBrk="1" latinLnBrk="0" hangingPunct="1">
        <a:defRPr sz="1800" kern="1200">
          <a:solidFill>
            <a:schemeClr val="tx1"/>
          </a:solidFill>
          <a:latin typeface="+mn-lt"/>
          <a:ea typeface="+mn-ea"/>
          <a:cs typeface="+mn-cs"/>
        </a:defRPr>
      </a:lvl7pPr>
      <a:lvl8pPr marL="3191829" algn="l" defTabSz="911952" rtl="0" eaLnBrk="1" latinLnBrk="0" hangingPunct="1">
        <a:defRPr sz="1800" kern="1200">
          <a:solidFill>
            <a:schemeClr val="tx1"/>
          </a:solidFill>
          <a:latin typeface="+mn-lt"/>
          <a:ea typeface="+mn-ea"/>
          <a:cs typeface="+mn-cs"/>
        </a:defRPr>
      </a:lvl8pPr>
      <a:lvl9pPr marL="3647808" algn="l" defTabSz="91195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186" tIns="45592" rIns="91186" bIns="45592"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6"/>
            <a:ext cx="10972800" cy="4525963"/>
          </a:xfrm>
          <a:prstGeom prst="rect">
            <a:avLst/>
          </a:prstGeom>
        </p:spPr>
        <p:txBody>
          <a:bodyPr vert="horz" lIns="91186" tIns="45592" rIns="91186" bIns="4559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421"/>
            <a:ext cx="2844800" cy="365125"/>
          </a:xfrm>
          <a:prstGeom prst="rect">
            <a:avLst/>
          </a:prstGeom>
        </p:spPr>
        <p:txBody>
          <a:bodyPr vert="horz" lIns="91186" tIns="45592" rIns="91186" bIns="45592" rtlCol="0" anchor="ctr"/>
          <a:lstStyle>
            <a:lvl1pPr algn="l">
              <a:defRPr sz="1200">
                <a:solidFill>
                  <a:schemeClr val="tx1">
                    <a:tint val="75000"/>
                  </a:schemeClr>
                </a:solidFill>
              </a:defRPr>
            </a:lvl1pPr>
          </a:lstStyle>
          <a:p>
            <a:pPr defTabSz="911952"/>
            <a:fld id="{7B9CB86E-7FFB-4689-A0BA-036E7DFC46B1}" type="datetimeFigureOut">
              <a:rPr lang="en-US" smtClean="0">
                <a:solidFill>
                  <a:prstClr val="black">
                    <a:tint val="75000"/>
                  </a:prstClr>
                </a:solidFill>
              </a:rPr>
              <a:pPr defTabSz="911952"/>
              <a:t>12/10/2018</a:t>
            </a:fld>
            <a:endParaRPr lang="en-GB" dirty="0">
              <a:solidFill>
                <a:prstClr val="black">
                  <a:tint val="75000"/>
                </a:prstClr>
              </a:solidFill>
            </a:endParaRPr>
          </a:p>
        </p:txBody>
      </p:sp>
      <p:sp>
        <p:nvSpPr>
          <p:cNvPr id="5" name="Footer Placeholder 4"/>
          <p:cNvSpPr>
            <a:spLocks noGrp="1"/>
          </p:cNvSpPr>
          <p:nvPr>
            <p:ph type="ftr" sz="quarter" idx="3"/>
          </p:nvPr>
        </p:nvSpPr>
        <p:spPr>
          <a:xfrm>
            <a:off x="4165601" y="6356421"/>
            <a:ext cx="3860800" cy="365125"/>
          </a:xfrm>
          <a:prstGeom prst="rect">
            <a:avLst/>
          </a:prstGeom>
        </p:spPr>
        <p:txBody>
          <a:bodyPr vert="horz" lIns="91186" tIns="45592" rIns="91186" bIns="45592" rtlCol="0" anchor="ctr"/>
          <a:lstStyle>
            <a:lvl1pPr algn="ctr">
              <a:defRPr sz="1200">
                <a:solidFill>
                  <a:schemeClr val="tx1">
                    <a:tint val="75000"/>
                  </a:schemeClr>
                </a:solidFill>
              </a:defRPr>
            </a:lvl1pPr>
          </a:lstStyle>
          <a:p>
            <a:pPr defTabSz="911952"/>
            <a:endParaRPr lang="en-GB" dirty="0">
              <a:solidFill>
                <a:prstClr val="black">
                  <a:tint val="75000"/>
                </a:prstClr>
              </a:solidFill>
            </a:endParaRPr>
          </a:p>
        </p:txBody>
      </p:sp>
      <p:sp>
        <p:nvSpPr>
          <p:cNvPr id="6" name="Slide Number Placeholder 5"/>
          <p:cNvSpPr>
            <a:spLocks noGrp="1"/>
          </p:cNvSpPr>
          <p:nvPr>
            <p:ph type="sldNum" sz="quarter" idx="4"/>
          </p:nvPr>
        </p:nvSpPr>
        <p:spPr>
          <a:xfrm>
            <a:off x="8737600" y="6356421"/>
            <a:ext cx="2844800" cy="365125"/>
          </a:xfrm>
          <a:prstGeom prst="rect">
            <a:avLst/>
          </a:prstGeom>
        </p:spPr>
        <p:txBody>
          <a:bodyPr vert="horz" lIns="91186" tIns="45592" rIns="91186" bIns="45592" rtlCol="0" anchor="ctr"/>
          <a:lstStyle>
            <a:lvl1pPr algn="r">
              <a:defRPr sz="1200">
                <a:solidFill>
                  <a:schemeClr val="tx1">
                    <a:tint val="75000"/>
                  </a:schemeClr>
                </a:solidFill>
              </a:defRPr>
            </a:lvl1pPr>
          </a:lstStyle>
          <a:p>
            <a:pPr defTabSz="911952"/>
            <a:fld id="{0C3404F9-DF8B-476B-B1BE-A00A942039DF}" type="slidenum">
              <a:rPr lang="en-GB" smtClean="0">
                <a:solidFill>
                  <a:prstClr val="black">
                    <a:tint val="75000"/>
                  </a:prstClr>
                </a:solidFill>
              </a:rPr>
              <a:pPr defTabSz="911952"/>
              <a:t>‹#›</a:t>
            </a:fld>
            <a:endParaRPr lang="en-GB" dirty="0">
              <a:solidFill>
                <a:prstClr val="black">
                  <a:tint val="75000"/>
                </a:prstClr>
              </a:solidFill>
            </a:endParaRPr>
          </a:p>
        </p:txBody>
      </p:sp>
    </p:spTree>
    <p:extLst>
      <p:ext uri="{BB962C8B-B14F-4D97-AF65-F5344CB8AC3E}">
        <p14:creationId xmlns:p14="http://schemas.microsoft.com/office/powerpoint/2010/main" val="123729119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defTabSz="911952" rtl="0" eaLnBrk="1" latinLnBrk="0" hangingPunct="1">
        <a:spcBef>
          <a:spcPct val="0"/>
        </a:spcBef>
        <a:buNone/>
        <a:defRPr sz="4400" kern="1200">
          <a:solidFill>
            <a:schemeClr val="tx1"/>
          </a:solidFill>
          <a:latin typeface="+mj-lt"/>
          <a:ea typeface="+mj-ea"/>
          <a:cs typeface="+mj-cs"/>
        </a:defRPr>
      </a:lvl1pPr>
    </p:titleStyle>
    <p:bodyStyle>
      <a:lvl1pPr marL="341979" indent="-341979" algn="l" defTabSz="91195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966" indent="-284982" algn="l" defTabSz="91195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9928" indent="-228024" algn="l" defTabSz="91195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5912" indent="-228024" algn="l" defTabSz="91195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1896" indent="-228024" algn="l" defTabSz="91195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7880" indent="-228024" algn="l" defTabSz="91195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856" indent="-228024" algn="l" defTabSz="91195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9785" indent="-228024" algn="l" defTabSz="91195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5828" indent="-228024" algn="l" defTabSz="91195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952" rtl="0" eaLnBrk="1" latinLnBrk="0" hangingPunct="1">
        <a:defRPr sz="1800" kern="1200">
          <a:solidFill>
            <a:schemeClr val="tx1"/>
          </a:solidFill>
          <a:latin typeface="+mn-lt"/>
          <a:ea typeface="+mn-ea"/>
          <a:cs typeface="+mn-cs"/>
        </a:defRPr>
      </a:lvl1pPr>
      <a:lvl2pPr marL="455984" algn="l" defTabSz="911952" rtl="0" eaLnBrk="1" latinLnBrk="0" hangingPunct="1">
        <a:defRPr sz="1800" kern="1200">
          <a:solidFill>
            <a:schemeClr val="tx1"/>
          </a:solidFill>
          <a:latin typeface="+mn-lt"/>
          <a:ea typeface="+mn-ea"/>
          <a:cs typeface="+mn-cs"/>
        </a:defRPr>
      </a:lvl2pPr>
      <a:lvl3pPr marL="911952" algn="l" defTabSz="911952" rtl="0" eaLnBrk="1" latinLnBrk="0" hangingPunct="1">
        <a:defRPr sz="1800" kern="1200">
          <a:solidFill>
            <a:schemeClr val="tx1"/>
          </a:solidFill>
          <a:latin typeface="+mn-lt"/>
          <a:ea typeface="+mn-ea"/>
          <a:cs typeface="+mn-cs"/>
        </a:defRPr>
      </a:lvl3pPr>
      <a:lvl4pPr marL="1367922" algn="l" defTabSz="911952" rtl="0" eaLnBrk="1" latinLnBrk="0" hangingPunct="1">
        <a:defRPr sz="1800" kern="1200">
          <a:solidFill>
            <a:schemeClr val="tx1"/>
          </a:solidFill>
          <a:latin typeface="+mn-lt"/>
          <a:ea typeface="+mn-ea"/>
          <a:cs typeface="+mn-cs"/>
        </a:defRPr>
      </a:lvl4pPr>
      <a:lvl5pPr marL="1823905" algn="l" defTabSz="911952" rtl="0" eaLnBrk="1" latinLnBrk="0" hangingPunct="1">
        <a:defRPr sz="1800" kern="1200">
          <a:solidFill>
            <a:schemeClr val="tx1"/>
          </a:solidFill>
          <a:latin typeface="+mn-lt"/>
          <a:ea typeface="+mn-ea"/>
          <a:cs typeface="+mn-cs"/>
        </a:defRPr>
      </a:lvl5pPr>
      <a:lvl6pPr marL="2279880" algn="l" defTabSz="911952" rtl="0" eaLnBrk="1" latinLnBrk="0" hangingPunct="1">
        <a:defRPr sz="1800" kern="1200">
          <a:solidFill>
            <a:schemeClr val="tx1"/>
          </a:solidFill>
          <a:latin typeface="+mn-lt"/>
          <a:ea typeface="+mn-ea"/>
          <a:cs typeface="+mn-cs"/>
        </a:defRPr>
      </a:lvl6pPr>
      <a:lvl7pPr marL="2735851" algn="l" defTabSz="911952" rtl="0" eaLnBrk="1" latinLnBrk="0" hangingPunct="1">
        <a:defRPr sz="1800" kern="1200">
          <a:solidFill>
            <a:schemeClr val="tx1"/>
          </a:solidFill>
          <a:latin typeface="+mn-lt"/>
          <a:ea typeface="+mn-ea"/>
          <a:cs typeface="+mn-cs"/>
        </a:defRPr>
      </a:lvl7pPr>
      <a:lvl8pPr marL="3191829" algn="l" defTabSz="911952" rtl="0" eaLnBrk="1" latinLnBrk="0" hangingPunct="1">
        <a:defRPr sz="1800" kern="1200">
          <a:solidFill>
            <a:schemeClr val="tx1"/>
          </a:solidFill>
          <a:latin typeface="+mn-lt"/>
          <a:ea typeface="+mn-ea"/>
          <a:cs typeface="+mn-cs"/>
        </a:defRPr>
      </a:lvl8pPr>
      <a:lvl9pPr marL="3647808" algn="l" defTabSz="91195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gif"/><Relationship Id="rId1" Type="http://schemas.openxmlformats.org/officeDocument/2006/relationships/slideLayout" Target="../slideLayouts/slideLayout2.xml"/><Relationship Id="rId4" Type="http://schemas.openxmlformats.org/officeDocument/2006/relationships/image" Target="../media/image86.gif"/></Relationships>
</file>

<file path=ppt/slides/_rels/slide10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55.xml"/></Relationships>
</file>

<file path=ppt/slides/_rels/slide115.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91.gif"/><Relationship Id="rId1" Type="http://schemas.openxmlformats.org/officeDocument/2006/relationships/slideLayout" Target="../slideLayouts/slideLayout55.xml"/></Relationships>
</file>

<file path=ppt/slides/_rels/slide116.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53.gif"/><Relationship Id="rId1" Type="http://schemas.openxmlformats.org/officeDocument/2006/relationships/slideLayout" Target="../slideLayouts/slideLayout55.xml"/></Relationships>
</file>

<file path=ppt/slides/_rels/slide117.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53.gif"/><Relationship Id="rId1" Type="http://schemas.openxmlformats.org/officeDocument/2006/relationships/slideLayout" Target="../slideLayouts/slideLayout55.xml"/></Relationships>
</file>

<file path=ppt/slides/_rels/slide118.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53.gif"/><Relationship Id="rId1" Type="http://schemas.openxmlformats.org/officeDocument/2006/relationships/slideLayout" Target="../slideLayouts/slideLayout55.xml"/></Relationships>
</file>

<file path=ppt/slides/_rels/slide119.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image" Target="../media/image53.gif"/><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5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96.gif"/><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gif"/><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gif"/></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74.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3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gi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2362"/>
            <a:ext cx="12192000" cy="4977325"/>
          </a:xfrm>
          <a:prstGeom prst="rect">
            <a:avLst/>
          </a:prstGeom>
        </p:spPr>
      </p:pic>
      <p:sp>
        <p:nvSpPr>
          <p:cNvPr id="6" name="Rectangle 5"/>
          <p:cNvSpPr/>
          <p:nvPr/>
        </p:nvSpPr>
        <p:spPr>
          <a:xfrm>
            <a:off x="0" y="-27462"/>
            <a:ext cx="12192000" cy="1138767"/>
          </a:xfrm>
          <a:prstGeom prst="rect">
            <a:avLst/>
          </a:prstGeom>
          <a:solidFill>
            <a:srgbClr val="FFFF00"/>
          </a:solidFill>
        </p:spPr>
        <p:txBody>
          <a:bodyPr wrap="square" lIns="91435" tIns="45717" rIns="91435" bIns="45717">
            <a:spAutoFit/>
            <a:scene3d>
              <a:camera prst="orthographicFront"/>
              <a:lightRig rig="soft" dir="t">
                <a:rot lat="0" lon="0" rev="10800000"/>
              </a:lightRig>
            </a:scene3d>
            <a:sp3d>
              <a:bevelT w="27940" h="12700"/>
              <a:contourClr>
                <a:srgbClr val="DDDDDD"/>
              </a:contourClr>
            </a:sp3d>
          </a:bodyPr>
          <a:lstStyle/>
          <a:p>
            <a:pPr algn="ctr" defTabSz="914323"/>
            <a:r>
              <a:rPr lang="en-US" sz="6800" b="1" spc="150" dirty="0">
                <a:ln w="11430"/>
                <a:solidFill>
                  <a:prstClr val="black"/>
                </a:solidFill>
              </a:rPr>
              <a:t>How to write the perfect </a:t>
            </a:r>
            <a:r>
              <a:rPr lang="en-US" sz="6800" b="1" spc="150" dirty="0" smtClean="0">
                <a:ln w="11430"/>
                <a:solidFill>
                  <a:prstClr val="black"/>
                </a:solidFill>
              </a:rPr>
              <a:t>story!</a:t>
            </a:r>
            <a:endParaRPr lang="en-US" sz="6800" b="1" spc="150" dirty="0">
              <a:ln w="11430"/>
              <a:solidFill>
                <a:prstClr val="black"/>
              </a:solidFill>
            </a:endParaRPr>
          </a:p>
        </p:txBody>
      </p:sp>
      <p:sp>
        <p:nvSpPr>
          <p:cNvPr id="7" name="Rectangle 6"/>
          <p:cNvSpPr/>
          <p:nvPr/>
        </p:nvSpPr>
        <p:spPr>
          <a:xfrm>
            <a:off x="0" y="6088565"/>
            <a:ext cx="12192000" cy="769435"/>
          </a:xfrm>
          <a:prstGeom prst="rect">
            <a:avLst/>
          </a:prstGeom>
          <a:solidFill>
            <a:srgbClr val="FFFF00"/>
          </a:solidFill>
        </p:spPr>
        <p:txBody>
          <a:bodyPr wrap="square" lIns="91435" tIns="45717" rIns="91435" bIns="45717">
            <a:spAutoFit/>
            <a:scene3d>
              <a:camera prst="orthographicFront"/>
              <a:lightRig rig="soft" dir="t">
                <a:rot lat="0" lon="0" rev="10800000"/>
              </a:lightRig>
            </a:scene3d>
            <a:sp3d>
              <a:bevelT w="27940" h="12700"/>
              <a:contourClr>
                <a:srgbClr val="DDDDDD"/>
              </a:contourClr>
            </a:sp3d>
          </a:bodyPr>
          <a:lstStyle/>
          <a:p>
            <a:pPr algn="ctr" defTabSz="914323"/>
            <a:r>
              <a:rPr lang="en-US" sz="4400" b="1" spc="150" dirty="0" smtClean="0">
                <a:ln w="11430"/>
                <a:solidFill>
                  <a:srgbClr val="FF0000"/>
                </a:solidFill>
              </a:rPr>
              <a:t>GCSE ENGLISH LANGUAGE WRITING (PAPER 1)</a:t>
            </a:r>
            <a:endParaRPr lang="en-US" sz="4400" b="1" spc="150" dirty="0">
              <a:ln w="11430"/>
              <a:solidFill>
                <a:srgbClr val="FF0000"/>
              </a:solidFill>
            </a:endParaRPr>
          </a:p>
        </p:txBody>
      </p:sp>
    </p:spTree>
    <p:extLst>
      <p:ext uri="{BB962C8B-B14F-4D97-AF65-F5344CB8AC3E}">
        <p14:creationId xmlns:p14="http://schemas.microsoft.com/office/powerpoint/2010/main" val="42843885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descr=" perfect natalie portman black swan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9376" y="241534"/>
            <a:ext cx="11377264" cy="39820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79375" y="4795547"/>
            <a:ext cx="11377265" cy="1446550"/>
          </a:xfrm>
          <a:prstGeom prst="rect">
            <a:avLst/>
          </a:prstGeom>
          <a:solidFill>
            <a:schemeClr val="tx1"/>
          </a:solidFill>
        </p:spPr>
        <p:txBody>
          <a:bodyPr wrap="square" lIns="91440" tIns="45720" rIns="91440" bIns="45720">
            <a:spAutoFit/>
          </a:bodyPr>
          <a:lstStyle/>
          <a:p>
            <a:r>
              <a:rPr lang="en-US" sz="8800" dirty="0">
                <a:ln w="0"/>
                <a:solidFill>
                  <a:srgbClr val="FFFF00"/>
                </a:solidFill>
              </a:rPr>
              <a:t>ORIGINAL – TOP MARKS</a:t>
            </a:r>
            <a:endParaRPr lang="en-US" sz="4400" b="1" u="sng" dirty="0">
              <a:ln w="0"/>
              <a:solidFill>
                <a:srgbClr val="FFFF00"/>
              </a:solidFill>
            </a:endParaRPr>
          </a:p>
        </p:txBody>
      </p:sp>
    </p:spTree>
    <p:extLst>
      <p:ext uri="{BB962C8B-B14F-4D97-AF65-F5344CB8AC3E}">
        <p14:creationId xmlns:p14="http://schemas.microsoft.com/office/powerpoint/2010/main" val="25384081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BA04BD-65CB-47B0-AF53-EFA1EC4D0477}"/>
              </a:ext>
            </a:extLst>
          </p:cNvPr>
          <p:cNvSpPr/>
          <p:nvPr/>
        </p:nvSpPr>
        <p:spPr>
          <a:xfrm>
            <a:off x="0" y="0"/>
            <a:ext cx="12192000" cy="7848302"/>
          </a:xfrm>
          <a:prstGeom prst="rect">
            <a:avLst/>
          </a:prstGeom>
          <a:solidFill>
            <a:srgbClr val="0000FF"/>
          </a:solidFill>
        </p:spPr>
        <p:txBody>
          <a:bodyPr wrap="square" lIns="91440" tIns="45720" rIns="91440" bIns="45720">
            <a:spAutoFit/>
          </a:bodyPr>
          <a:lstStyle/>
          <a:p>
            <a:pPr marL="857250" indent="-857250" algn="ctr">
              <a:buFont typeface="Arial" panose="020B0604020202020204" pitchFamily="34" charset="0"/>
              <a:buChar char="•"/>
            </a:pPr>
            <a:r>
              <a:rPr lang="en-US" sz="7200" b="1" dirty="0">
                <a:ln w="0"/>
                <a:solidFill>
                  <a:prstClr val="white"/>
                </a:solidFill>
              </a:rPr>
              <a:t>A GIRL IS WAITING FOR A BLIND DATE.</a:t>
            </a:r>
          </a:p>
          <a:p>
            <a:pPr marL="857250" indent="-857250" algn="ctr">
              <a:buFont typeface="Arial" panose="020B0604020202020204" pitchFamily="34" charset="0"/>
              <a:buChar char="•"/>
            </a:pPr>
            <a:endParaRPr lang="en-US" sz="7200" b="1" dirty="0">
              <a:ln w="0"/>
              <a:solidFill>
                <a:prstClr val="white"/>
              </a:solidFill>
            </a:endParaRPr>
          </a:p>
          <a:p>
            <a:pPr marL="857250" indent="-857250" algn="ctr">
              <a:buFont typeface="Arial" panose="020B0604020202020204" pitchFamily="34" charset="0"/>
              <a:buChar char="•"/>
            </a:pPr>
            <a:r>
              <a:rPr lang="en-US" sz="7200" b="1" dirty="0">
                <a:ln w="0"/>
                <a:solidFill>
                  <a:prstClr val="white"/>
                </a:solidFill>
              </a:rPr>
              <a:t>THE </a:t>
            </a:r>
            <a:r>
              <a:rPr lang="en-US" sz="7200" b="1" u="sng" dirty="0">
                <a:ln w="0"/>
                <a:solidFill>
                  <a:srgbClr val="FF33CC"/>
                </a:solidFill>
              </a:rPr>
              <a:t>PROBLEM</a:t>
            </a:r>
            <a:r>
              <a:rPr lang="en-US" sz="7200" b="1" dirty="0">
                <a:ln w="0"/>
                <a:solidFill>
                  <a:prstClr val="white"/>
                </a:solidFill>
              </a:rPr>
              <a:t> IS THE ‘DATE’ IS NOT THE PERSON SHE IS EXPECTING.</a:t>
            </a:r>
          </a:p>
          <a:p>
            <a:pPr marL="857250" indent="-857250" algn="ctr">
              <a:buFont typeface="Arial" panose="020B0604020202020204" pitchFamily="34" charset="0"/>
              <a:buChar char="•"/>
            </a:pPr>
            <a:endParaRPr lang="en-US" sz="7200" b="1" dirty="0">
              <a:ln w="0"/>
              <a:solidFill>
                <a:prstClr val="white"/>
              </a:solidFill>
            </a:endParaRPr>
          </a:p>
        </p:txBody>
      </p:sp>
    </p:spTree>
    <p:extLst>
      <p:ext uri="{BB962C8B-B14F-4D97-AF65-F5344CB8AC3E}">
        <p14:creationId xmlns:p14="http://schemas.microsoft.com/office/powerpoint/2010/main" val="7172170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F70782-3301-4F40-AA53-F7D0A7B08E31}"/>
              </a:ext>
            </a:extLst>
          </p:cNvPr>
          <p:cNvSpPr/>
          <p:nvPr/>
        </p:nvSpPr>
        <p:spPr>
          <a:xfrm>
            <a:off x="407368" y="260648"/>
            <a:ext cx="11449272" cy="6247864"/>
          </a:xfrm>
          <a:prstGeom prst="rect">
            <a:avLst/>
          </a:prstGeom>
          <a:solidFill>
            <a:schemeClr val="bg1"/>
          </a:solidFill>
        </p:spPr>
        <p:txBody>
          <a:bodyPr wrap="square">
            <a:spAutoFit/>
          </a:bodyPr>
          <a:lstStyle/>
          <a:p>
            <a:r>
              <a:rPr lang="en-US" sz="2000" dirty="0">
                <a:solidFill>
                  <a:prstClr val="black"/>
                </a:solidFill>
                <a:latin typeface="Candara" panose="020E0502030303020204" pitchFamily="34" charset="0"/>
                <a:ea typeface="Times New Roman" panose="02020603050405020304" pitchFamily="18" charset="0"/>
              </a:rPr>
              <a:t>He should have been here by now. When was the next train home? My train app told me it was in five minutes.  Checking my watch for the gazillionth time, my face drained of colour as the minute hand struck five.  We had agreed to meet at noon.  It was around that time when it went wrong.  It all happened so quickly. It wasn’t really my fault, it was all just so weird.  In the distance, towards the tickets machine, I could see a pink balloon bobbing along above the chattering crowd. Gulp.</a:t>
            </a:r>
            <a:endParaRPr lang="en-GB" sz="2000" dirty="0">
              <a:solidFill>
                <a:prstClr val="black"/>
              </a:solidFill>
              <a:latin typeface="Times New Roman" panose="02020603050405020304" pitchFamily="18" charset="0"/>
              <a:ea typeface="Times New Roman" panose="02020603050405020304" pitchFamily="18" charset="0"/>
            </a:endParaRPr>
          </a:p>
          <a:p>
            <a:r>
              <a:rPr lang="en-US" sz="2000" dirty="0">
                <a:solidFill>
                  <a:prstClr val="black"/>
                </a:solidFill>
                <a:latin typeface="Candara" panose="020E0502030303020204" pitchFamily="34" charset="0"/>
                <a:ea typeface="Times New Roman" panose="02020603050405020304" pitchFamily="18" charset="0"/>
              </a:rPr>
              <a:t> </a:t>
            </a:r>
            <a:endParaRPr lang="en-GB" sz="2000" dirty="0">
              <a:solidFill>
                <a:prstClr val="black"/>
              </a:solidFill>
              <a:latin typeface="Times New Roman" panose="02020603050405020304" pitchFamily="18" charset="0"/>
              <a:ea typeface="Times New Roman" panose="02020603050405020304" pitchFamily="18" charset="0"/>
            </a:endParaRPr>
          </a:p>
          <a:p>
            <a:r>
              <a:rPr lang="en-US" sz="2000" dirty="0">
                <a:solidFill>
                  <a:prstClr val="black"/>
                </a:solidFill>
                <a:latin typeface="Candara" panose="020E0502030303020204" pitchFamily="34" charset="0"/>
                <a:ea typeface="Times New Roman" panose="02020603050405020304" pitchFamily="18" charset="0"/>
              </a:rPr>
              <a:t>‘You can do this,’ I told myself.</a:t>
            </a:r>
            <a:endParaRPr lang="en-GB" sz="2000" dirty="0">
              <a:solidFill>
                <a:prstClr val="black"/>
              </a:solidFill>
              <a:latin typeface="Times New Roman" panose="02020603050405020304" pitchFamily="18" charset="0"/>
              <a:ea typeface="Times New Roman" panose="02020603050405020304" pitchFamily="18" charset="0"/>
            </a:endParaRPr>
          </a:p>
          <a:p>
            <a:r>
              <a:rPr lang="en-US" sz="2000" dirty="0">
                <a:solidFill>
                  <a:prstClr val="black"/>
                </a:solidFill>
                <a:latin typeface="Candara" panose="020E0502030303020204" pitchFamily="34" charset="0"/>
                <a:ea typeface="Times New Roman" panose="02020603050405020304" pitchFamily="18" charset="0"/>
              </a:rPr>
              <a:t>‘No, you can’t,’ came a voice from somewhere inside my head.  </a:t>
            </a:r>
            <a:endParaRPr lang="en-GB" sz="2000" dirty="0">
              <a:solidFill>
                <a:prstClr val="black"/>
              </a:solidFill>
              <a:latin typeface="Times New Roman" panose="02020603050405020304" pitchFamily="18" charset="0"/>
              <a:ea typeface="Times New Roman" panose="02020603050405020304" pitchFamily="18" charset="0"/>
            </a:endParaRPr>
          </a:p>
          <a:p>
            <a:r>
              <a:rPr lang="en-US" sz="2000" dirty="0">
                <a:solidFill>
                  <a:prstClr val="black"/>
                </a:solidFill>
                <a:latin typeface="Candara" panose="020E0502030303020204" pitchFamily="34" charset="0"/>
                <a:ea typeface="Times New Roman" panose="02020603050405020304" pitchFamily="18" charset="0"/>
              </a:rPr>
              <a:t> </a:t>
            </a:r>
            <a:endParaRPr lang="en-GB" sz="2000" dirty="0">
              <a:solidFill>
                <a:prstClr val="black"/>
              </a:solidFill>
              <a:latin typeface="Times New Roman" panose="02020603050405020304" pitchFamily="18" charset="0"/>
              <a:ea typeface="Times New Roman" panose="02020603050405020304" pitchFamily="18" charset="0"/>
            </a:endParaRPr>
          </a:p>
          <a:p>
            <a:r>
              <a:rPr lang="en-US" sz="2000" dirty="0">
                <a:solidFill>
                  <a:prstClr val="black"/>
                </a:solidFill>
                <a:latin typeface="Candara" panose="020E0502030303020204" pitchFamily="34" charset="0"/>
                <a:ea typeface="Times New Roman" panose="02020603050405020304" pitchFamily="18" charset="0"/>
              </a:rPr>
              <a:t>Limping along slowly, the body holding the balloon came into focus like a lion in a hunter’s gun. Slowly, very slowly, my eyes began to zoom in on a truly sick sight: it wasn’t the boy in the photo.</a:t>
            </a:r>
            <a:endParaRPr lang="en-GB" sz="2000" dirty="0">
              <a:solidFill>
                <a:prstClr val="black"/>
              </a:solidFill>
              <a:latin typeface="Times New Roman" panose="02020603050405020304" pitchFamily="18" charset="0"/>
              <a:ea typeface="Times New Roman" panose="02020603050405020304" pitchFamily="18" charset="0"/>
            </a:endParaRPr>
          </a:p>
          <a:p>
            <a:r>
              <a:rPr lang="en-US" sz="2000" dirty="0">
                <a:solidFill>
                  <a:prstClr val="black"/>
                </a:solidFill>
                <a:latin typeface="Candara" panose="020E0502030303020204" pitchFamily="34" charset="0"/>
                <a:ea typeface="Times New Roman" panose="02020603050405020304" pitchFamily="18" charset="0"/>
              </a:rPr>
              <a:t> </a:t>
            </a:r>
            <a:endParaRPr lang="en-GB" sz="2000" dirty="0">
              <a:solidFill>
                <a:prstClr val="black"/>
              </a:solidFill>
              <a:latin typeface="Times New Roman" panose="02020603050405020304" pitchFamily="18" charset="0"/>
              <a:ea typeface="Times New Roman" panose="02020603050405020304" pitchFamily="18" charset="0"/>
            </a:endParaRPr>
          </a:p>
          <a:p>
            <a:r>
              <a:rPr lang="en-US" sz="2000" dirty="0">
                <a:solidFill>
                  <a:prstClr val="black"/>
                </a:solidFill>
                <a:latin typeface="Candara" panose="020E0502030303020204" pitchFamily="34" charset="0"/>
                <a:ea typeface="Times New Roman" panose="02020603050405020304" pitchFamily="18" charset="0"/>
              </a:rPr>
              <a:t>Did I just say boy? It was a man. An old man.  An old, bearded, repulsive man.  Suddenly, he picked up his pace and walked towards me.  I felt like I was the balloon he was holding and that I was about to burst with a scream at any moment.  I froze. The sensation of wanting to run away was so strong but I was a fly stuck in a gigantic cobweb.  Moving closer, I noticed he sported a rat-like ponytail with food stained, sweaty clothes.  What the hell was going on? Catfish, I thought. My head ached and my stomach rumbled loudly.  For goodness sake Chloe, get a grip. I was just being melodramatic.  He was probably nothing to do with me and just happened to have a balloon. It was probably for a cute little granddaughter. I needed to stop being so bloody stupid. Suddenly, I felt a tap on my shoulder.</a:t>
            </a:r>
            <a:endParaRPr lang="en-GB" sz="20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923189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706422"/>
            <a:ext cx="12192000" cy="22159913"/>
          </a:xfrm>
          <a:prstGeom prst="rect">
            <a:avLst/>
          </a:prstGeom>
          <a:solidFill>
            <a:srgbClr val="0000FF"/>
          </a:solidFill>
        </p:spPr>
        <p:txBody>
          <a:bodyPr wrap="square" lIns="91440" tIns="45720" rIns="91440" bIns="45720" anchor="ctr">
            <a:spAutoFit/>
          </a:bodyPr>
          <a:lstStyle/>
          <a:p>
            <a:pPr algn="ctr" defTabSz="912258">
              <a:defRPr/>
            </a:pPr>
            <a:endParaRPr lang="en-US" sz="23900" b="1" u="sng" dirty="0">
              <a:ln w="0"/>
              <a:solidFill>
                <a:prstClr val="white"/>
              </a:solidFill>
              <a:latin typeface="Candara"/>
            </a:endParaRPr>
          </a:p>
          <a:p>
            <a:pPr algn="ctr" defTabSz="912258">
              <a:defRPr/>
            </a:pPr>
            <a:endParaRPr lang="en-US" sz="23900" b="1" u="sng" dirty="0">
              <a:ln w="0"/>
              <a:solidFill>
                <a:prstClr val="white"/>
              </a:solidFill>
              <a:latin typeface="Candara"/>
            </a:endParaRPr>
          </a:p>
          <a:p>
            <a:pPr algn="ctr" defTabSz="912258">
              <a:defRPr/>
            </a:pPr>
            <a:r>
              <a:rPr lang="en-US" sz="23900" b="1" u="sng" dirty="0">
                <a:ln w="0"/>
                <a:solidFill>
                  <a:prstClr val="white"/>
                </a:solidFill>
                <a:latin typeface="Candara"/>
              </a:rPr>
              <a:t>CLIMAX</a:t>
            </a:r>
          </a:p>
          <a:p>
            <a:pPr algn="ctr" defTabSz="912258">
              <a:defRPr/>
            </a:pPr>
            <a:endParaRPr lang="en-US" sz="23900" b="1" u="sng" dirty="0">
              <a:ln w="0"/>
              <a:solidFill>
                <a:prstClr val="white"/>
              </a:solidFill>
              <a:latin typeface="Candara"/>
            </a:endParaRPr>
          </a:p>
          <a:p>
            <a:pPr algn="ctr" defTabSz="912258">
              <a:defRPr/>
            </a:pPr>
            <a:endParaRPr lang="en-US" sz="23900" b="1" u="sng" dirty="0">
              <a:ln w="0"/>
              <a:solidFill>
                <a:prstClr val="white"/>
              </a:solidFill>
              <a:latin typeface="Candara"/>
            </a:endParaRPr>
          </a:p>
          <a:p>
            <a:pPr algn="ctr" defTabSz="912258">
              <a:defRPr/>
            </a:pPr>
            <a:endParaRPr lang="en-US" sz="23900" b="1" u="sng" dirty="0">
              <a:ln w="0"/>
              <a:solidFill>
                <a:prstClr val="white"/>
              </a:solidFill>
              <a:latin typeface="Candara"/>
            </a:endParaRPr>
          </a:p>
        </p:txBody>
      </p:sp>
    </p:spTree>
    <p:extLst>
      <p:ext uri="{BB962C8B-B14F-4D97-AF65-F5344CB8AC3E}">
        <p14:creationId xmlns:p14="http://schemas.microsoft.com/office/powerpoint/2010/main" val="14885002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4" name="Rectangle 3"/>
          <p:cNvSpPr/>
          <p:nvPr/>
        </p:nvSpPr>
        <p:spPr>
          <a:xfrm>
            <a:off x="0" y="-16961"/>
            <a:ext cx="12192000" cy="3046988"/>
          </a:xfrm>
          <a:prstGeom prst="rect">
            <a:avLst/>
          </a:prstGeom>
          <a:solidFill>
            <a:srgbClr val="0000FF"/>
          </a:solidFill>
        </p:spPr>
        <p:txBody>
          <a:bodyPr wrap="square">
            <a:spAutoFit/>
          </a:bodyPr>
          <a:lstStyle/>
          <a:p>
            <a:pPr defTabSz="372986"/>
            <a:r>
              <a:rPr lang="en-GB" sz="9600" b="1" dirty="0">
                <a:solidFill>
                  <a:prstClr val="white"/>
                </a:solidFill>
              </a:rPr>
              <a:t>More action than physical description.</a:t>
            </a:r>
          </a:p>
        </p:txBody>
      </p:sp>
      <p:pic>
        <p:nvPicPr>
          <p:cNvPr id="10" name="Content Placeholder 9">
            <a:extLst>
              <a:ext uri="{FF2B5EF4-FFF2-40B4-BE49-F238E27FC236}">
                <a16:creationId xmlns:a16="http://schemas.microsoft.com/office/drawing/2014/main" id="{D4250AF0-23E1-4093-BBE4-01AE8ADA2B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9616" y="3140968"/>
            <a:ext cx="6912768" cy="3456384"/>
          </a:xfrm>
        </p:spPr>
      </p:pic>
    </p:spTree>
    <p:extLst>
      <p:ext uri="{BB962C8B-B14F-4D97-AF65-F5344CB8AC3E}">
        <p14:creationId xmlns:p14="http://schemas.microsoft.com/office/powerpoint/2010/main" val="42133579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4D6414-23A8-4D1C-BB64-B181224E74C1}"/>
              </a:ext>
            </a:extLst>
          </p:cNvPr>
          <p:cNvSpPr/>
          <p:nvPr/>
        </p:nvSpPr>
        <p:spPr>
          <a:xfrm>
            <a:off x="407368" y="116632"/>
            <a:ext cx="11305256" cy="6494085"/>
          </a:xfrm>
          <a:prstGeom prst="rect">
            <a:avLst/>
          </a:prstGeom>
          <a:solidFill>
            <a:schemeClr val="bg1"/>
          </a:solidFill>
        </p:spPr>
        <p:txBody>
          <a:bodyPr wrap="square">
            <a:spAutoFit/>
          </a:bodyPr>
          <a:lstStyle/>
          <a:p>
            <a:r>
              <a:rPr lang="en-US" sz="3200" dirty="0">
                <a:solidFill>
                  <a:prstClr val="black"/>
                </a:solidFill>
                <a:latin typeface="Candara" panose="020E0502030303020204" pitchFamily="34" charset="0"/>
                <a:ea typeface="Times New Roman" panose="02020603050405020304" pitchFamily="18" charset="0"/>
              </a:rPr>
              <a:t>“What happened to your balloon?” the old man asked looking up, “You can touch mine if you want.”</a:t>
            </a:r>
            <a:endParaRPr lang="en-GB" sz="3200" dirty="0">
              <a:solidFill>
                <a:prstClr val="black"/>
              </a:solidFill>
              <a:latin typeface="Times New Roman" panose="02020603050405020304" pitchFamily="18" charset="0"/>
              <a:ea typeface="Times New Roman" panose="02020603050405020304" pitchFamily="18" charset="0"/>
            </a:endParaRPr>
          </a:p>
          <a:p>
            <a:r>
              <a:rPr lang="en-US" sz="3200" dirty="0">
                <a:solidFill>
                  <a:prstClr val="black"/>
                </a:solidFill>
                <a:latin typeface="Candara" panose="020E0502030303020204" pitchFamily="34" charset="0"/>
                <a:ea typeface="Times New Roman" panose="02020603050405020304" pitchFamily="18" charset="0"/>
              </a:rPr>
              <a:t>“Freak!” I screamed louder than I ever screamed in my life.</a:t>
            </a:r>
            <a:endParaRPr lang="en-GB" sz="3200" dirty="0">
              <a:solidFill>
                <a:prstClr val="black"/>
              </a:solidFill>
              <a:latin typeface="Times New Roman" panose="02020603050405020304" pitchFamily="18" charset="0"/>
              <a:ea typeface="Times New Roman" panose="02020603050405020304" pitchFamily="18" charset="0"/>
            </a:endParaRPr>
          </a:p>
          <a:p>
            <a:r>
              <a:rPr lang="en-US" sz="3200" dirty="0">
                <a:solidFill>
                  <a:prstClr val="black"/>
                </a:solidFill>
                <a:latin typeface="Candara" panose="020E0502030303020204" pitchFamily="34" charset="0"/>
                <a:ea typeface="Times New Roman" panose="02020603050405020304" pitchFamily="18" charset="0"/>
              </a:rPr>
              <a:t> </a:t>
            </a:r>
            <a:endParaRPr lang="en-GB" sz="3200" dirty="0">
              <a:solidFill>
                <a:prstClr val="black"/>
              </a:solidFill>
              <a:latin typeface="Times New Roman" panose="02020603050405020304" pitchFamily="18" charset="0"/>
              <a:ea typeface="Times New Roman" panose="02020603050405020304" pitchFamily="18" charset="0"/>
            </a:endParaRPr>
          </a:p>
          <a:p>
            <a:r>
              <a:rPr lang="en-US" sz="3200" dirty="0">
                <a:solidFill>
                  <a:prstClr val="black"/>
                </a:solidFill>
                <a:latin typeface="Candara" panose="020E0502030303020204" pitchFamily="34" charset="0"/>
                <a:ea typeface="Times New Roman" panose="02020603050405020304" pitchFamily="18" charset="0"/>
              </a:rPr>
              <a:t>I pulled away from him and stumbled as I ran towards my platform. He shouted after me, but I didn’t look back.  I just sprinted and sprinted.  I crashed into some people, knocking a boy over. I didn’t care. Whistling loudly, the guard was closing the doors while ushering the final people on board.  Swinging the door open with an extravagant flourish, like a cowboy about the swagger into a bar in a western, I leapt on board. As the train pulled away, I opened my emergency mini bottle of whisky from my handbag and took a huge swig.</a:t>
            </a:r>
            <a:endParaRPr lang="en-GB" sz="32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590175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4D6414-23A8-4D1C-BB64-B181224E74C1}"/>
              </a:ext>
            </a:extLst>
          </p:cNvPr>
          <p:cNvSpPr/>
          <p:nvPr/>
        </p:nvSpPr>
        <p:spPr>
          <a:xfrm>
            <a:off x="407368" y="116632"/>
            <a:ext cx="11305256" cy="6494085"/>
          </a:xfrm>
          <a:prstGeom prst="rect">
            <a:avLst/>
          </a:prstGeom>
          <a:solidFill>
            <a:schemeClr val="bg1"/>
          </a:solidFill>
        </p:spPr>
        <p:txBody>
          <a:bodyPr wrap="square">
            <a:spAutoFit/>
          </a:bodyPr>
          <a:lstStyle/>
          <a:p>
            <a:r>
              <a:rPr lang="en-US" sz="3200" dirty="0">
                <a:solidFill>
                  <a:prstClr val="black"/>
                </a:solidFill>
                <a:latin typeface="Candara" panose="020E0502030303020204" pitchFamily="34" charset="0"/>
                <a:ea typeface="Times New Roman" panose="02020603050405020304" pitchFamily="18" charset="0"/>
              </a:rPr>
              <a:t>“What happened to your balloon?” the old man asked looking up, “You can touch mine if you want.”</a:t>
            </a:r>
            <a:endParaRPr lang="en-GB" sz="3200" dirty="0">
              <a:solidFill>
                <a:prstClr val="black"/>
              </a:solidFill>
              <a:latin typeface="Times New Roman" panose="02020603050405020304" pitchFamily="18" charset="0"/>
              <a:ea typeface="Times New Roman" panose="02020603050405020304" pitchFamily="18" charset="0"/>
            </a:endParaRPr>
          </a:p>
          <a:p>
            <a:r>
              <a:rPr lang="en-US" sz="3200" dirty="0">
                <a:solidFill>
                  <a:prstClr val="black"/>
                </a:solidFill>
                <a:latin typeface="Candara" panose="020E0502030303020204" pitchFamily="34" charset="0"/>
                <a:ea typeface="Times New Roman" panose="02020603050405020304" pitchFamily="18" charset="0"/>
              </a:rPr>
              <a:t>“Freak!” I </a:t>
            </a:r>
            <a:r>
              <a:rPr lang="en-US" sz="3200" dirty="0">
                <a:solidFill>
                  <a:srgbClr val="FF0000"/>
                </a:solidFill>
                <a:latin typeface="Candara" panose="020E0502030303020204" pitchFamily="34" charset="0"/>
                <a:ea typeface="Times New Roman" panose="02020603050405020304" pitchFamily="18" charset="0"/>
              </a:rPr>
              <a:t>screamed</a:t>
            </a:r>
            <a:r>
              <a:rPr lang="en-US" sz="3200" dirty="0">
                <a:solidFill>
                  <a:prstClr val="black"/>
                </a:solidFill>
                <a:latin typeface="Candara" panose="020E0502030303020204" pitchFamily="34" charset="0"/>
                <a:ea typeface="Times New Roman" panose="02020603050405020304" pitchFamily="18" charset="0"/>
              </a:rPr>
              <a:t> louder than I ever screamed in my life.</a:t>
            </a:r>
            <a:endParaRPr lang="en-GB" sz="3200" dirty="0">
              <a:solidFill>
                <a:prstClr val="black"/>
              </a:solidFill>
              <a:latin typeface="Times New Roman" panose="02020603050405020304" pitchFamily="18" charset="0"/>
              <a:ea typeface="Times New Roman" panose="02020603050405020304" pitchFamily="18" charset="0"/>
            </a:endParaRPr>
          </a:p>
          <a:p>
            <a:r>
              <a:rPr lang="en-US" sz="3200" dirty="0">
                <a:solidFill>
                  <a:prstClr val="black"/>
                </a:solidFill>
                <a:latin typeface="Candara" panose="020E0502030303020204" pitchFamily="34" charset="0"/>
                <a:ea typeface="Times New Roman" panose="02020603050405020304" pitchFamily="18" charset="0"/>
              </a:rPr>
              <a:t> </a:t>
            </a:r>
            <a:endParaRPr lang="en-GB" sz="3200" dirty="0">
              <a:solidFill>
                <a:prstClr val="black"/>
              </a:solidFill>
              <a:latin typeface="Times New Roman" panose="02020603050405020304" pitchFamily="18" charset="0"/>
              <a:ea typeface="Times New Roman" panose="02020603050405020304" pitchFamily="18" charset="0"/>
            </a:endParaRPr>
          </a:p>
          <a:p>
            <a:r>
              <a:rPr lang="en-US" sz="3200" dirty="0">
                <a:solidFill>
                  <a:prstClr val="black"/>
                </a:solidFill>
                <a:latin typeface="Candara" panose="020E0502030303020204" pitchFamily="34" charset="0"/>
                <a:ea typeface="Times New Roman" panose="02020603050405020304" pitchFamily="18" charset="0"/>
              </a:rPr>
              <a:t>I </a:t>
            </a:r>
            <a:r>
              <a:rPr lang="en-US" sz="3200" dirty="0">
                <a:solidFill>
                  <a:srgbClr val="FF0000"/>
                </a:solidFill>
                <a:latin typeface="Candara" panose="020E0502030303020204" pitchFamily="34" charset="0"/>
                <a:ea typeface="Times New Roman" panose="02020603050405020304" pitchFamily="18" charset="0"/>
              </a:rPr>
              <a:t>pulled</a:t>
            </a:r>
            <a:r>
              <a:rPr lang="en-US" sz="3200" dirty="0">
                <a:solidFill>
                  <a:prstClr val="black"/>
                </a:solidFill>
                <a:latin typeface="Candara" panose="020E0502030303020204" pitchFamily="34" charset="0"/>
                <a:ea typeface="Times New Roman" panose="02020603050405020304" pitchFamily="18" charset="0"/>
              </a:rPr>
              <a:t> away from him and </a:t>
            </a:r>
            <a:r>
              <a:rPr lang="en-US" sz="3200" dirty="0">
                <a:solidFill>
                  <a:srgbClr val="FF0000"/>
                </a:solidFill>
                <a:latin typeface="Candara" panose="020E0502030303020204" pitchFamily="34" charset="0"/>
                <a:ea typeface="Times New Roman" panose="02020603050405020304" pitchFamily="18" charset="0"/>
              </a:rPr>
              <a:t>stumbled</a:t>
            </a:r>
            <a:r>
              <a:rPr lang="en-US" sz="3200" dirty="0">
                <a:solidFill>
                  <a:prstClr val="black"/>
                </a:solidFill>
                <a:latin typeface="Candara" panose="020E0502030303020204" pitchFamily="34" charset="0"/>
                <a:ea typeface="Times New Roman" panose="02020603050405020304" pitchFamily="18" charset="0"/>
              </a:rPr>
              <a:t> as I </a:t>
            </a:r>
            <a:r>
              <a:rPr lang="en-US" sz="3200" dirty="0">
                <a:solidFill>
                  <a:srgbClr val="FF0000"/>
                </a:solidFill>
                <a:latin typeface="Candara" panose="020E0502030303020204" pitchFamily="34" charset="0"/>
                <a:ea typeface="Times New Roman" panose="02020603050405020304" pitchFamily="18" charset="0"/>
              </a:rPr>
              <a:t>ran</a:t>
            </a:r>
            <a:r>
              <a:rPr lang="en-US" sz="3200" dirty="0">
                <a:solidFill>
                  <a:prstClr val="black"/>
                </a:solidFill>
                <a:latin typeface="Candara" panose="020E0502030303020204" pitchFamily="34" charset="0"/>
                <a:ea typeface="Times New Roman" panose="02020603050405020304" pitchFamily="18" charset="0"/>
              </a:rPr>
              <a:t> towards my platform. He </a:t>
            </a:r>
            <a:r>
              <a:rPr lang="en-US" sz="3200" dirty="0">
                <a:solidFill>
                  <a:srgbClr val="FF0000"/>
                </a:solidFill>
                <a:latin typeface="Candara" panose="020E0502030303020204" pitchFamily="34" charset="0"/>
                <a:ea typeface="Times New Roman" panose="02020603050405020304" pitchFamily="18" charset="0"/>
              </a:rPr>
              <a:t>shouted</a:t>
            </a:r>
            <a:r>
              <a:rPr lang="en-US" sz="3200" dirty="0">
                <a:solidFill>
                  <a:prstClr val="black"/>
                </a:solidFill>
                <a:latin typeface="Candara" panose="020E0502030303020204" pitchFamily="34" charset="0"/>
                <a:ea typeface="Times New Roman" panose="02020603050405020304" pitchFamily="18" charset="0"/>
              </a:rPr>
              <a:t> after me, but I didn’t </a:t>
            </a:r>
            <a:r>
              <a:rPr lang="en-US" sz="3200" dirty="0">
                <a:solidFill>
                  <a:srgbClr val="FF0000"/>
                </a:solidFill>
                <a:latin typeface="Candara" panose="020E0502030303020204" pitchFamily="34" charset="0"/>
                <a:ea typeface="Times New Roman" panose="02020603050405020304" pitchFamily="18" charset="0"/>
              </a:rPr>
              <a:t>look</a:t>
            </a:r>
            <a:r>
              <a:rPr lang="en-US" sz="3200" dirty="0">
                <a:solidFill>
                  <a:prstClr val="black"/>
                </a:solidFill>
                <a:latin typeface="Candara" panose="020E0502030303020204" pitchFamily="34" charset="0"/>
                <a:ea typeface="Times New Roman" panose="02020603050405020304" pitchFamily="18" charset="0"/>
              </a:rPr>
              <a:t> back.  I just </a:t>
            </a:r>
            <a:r>
              <a:rPr lang="en-US" sz="3200" dirty="0">
                <a:solidFill>
                  <a:srgbClr val="FF0000"/>
                </a:solidFill>
                <a:latin typeface="Candara" panose="020E0502030303020204" pitchFamily="34" charset="0"/>
                <a:ea typeface="Times New Roman" panose="02020603050405020304" pitchFamily="18" charset="0"/>
              </a:rPr>
              <a:t>sprinted and sprinted</a:t>
            </a:r>
            <a:r>
              <a:rPr lang="en-US" sz="3200" dirty="0">
                <a:solidFill>
                  <a:prstClr val="black"/>
                </a:solidFill>
                <a:latin typeface="Candara" panose="020E0502030303020204" pitchFamily="34" charset="0"/>
                <a:ea typeface="Times New Roman" panose="02020603050405020304" pitchFamily="18" charset="0"/>
              </a:rPr>
              <a:t>.  I </a:t>
            </a:r>
            <a:r>
              <a:rPr lang="en-US" sz="3200" dirty="0">
                <a:solidFill>
                  <a:srgbClr val="FF0000"/>
                </a:solidFill>
                <a:latin typeface="Candara" panose="020E0502030303020204" pitchFamily="34" charset="0"/>
                <a:ea typeface="Times New Roman" panose="02020603050405020304" pitchFamily="18" charset="0"/>
              </a:rPr>
              <a:t>crashed</a:t>
            </a:r>
            <a:r>
              <a:rPr lang="en-US" sz="3200" dirty="0">
                <a:solidFill>
                  <a:prstClr val="black"/>
                </a:solidFill>
                <a:latin typeface="Candara" panose="020E0502030303020204" pitchFamily="34" charset="0"/>
                <a:ea typeface="Times New Roman" panose="02020603050405020304" pitchFamily="18" charset="0"/>
              </a:rPr>
              <a:t> into some people, </a:t>
            </a:r>
            <a:r>
              <a:rPr lang="en-US" sz="3200" dirty="0">
                <a:solidFill>
                  <a:srgbClr val="FF0000"/>
                </a:solidFill>
                <a:latin typeface="Candara" panose="020E0502030303020204" pitchFamily="34" charset="0"/>
                <a:ea typeface="Times New Roman" panose="02020603050405020304" pitchFamily="18" charset="0"/>
              </a:rPr>
              <a:t>knocking</a:t>
            </a:r>
            <a:r>
              <a:rPr lang="en-US" sz="3200" dirty="0">
                <a:solidFill>
                  <a:prstClr val="black"/>
                </a:solidFill>
                <a:latin typeface="Candara" panose="020E0502030303020204" pitchFamily="34" charset="0"/>
                <a:ea typeface="Times New Roman" panose="02020603050405020304" pitchFamily="18" charset="0"/>
              </a:rPr>
              <a:t> a boy over. I didn’t care. </a:t>
            </a:r>
            <a:r>
              <a:rPr lang="en-US" sz="3200" dirty="0">
                <a:solidFill>
                  <a:srgbClr val="FF0000"/>
                </a:solidFill>
                <a:latin typeface="Candara" panose="020E0502030303020204" pitchFamily="34" charset="0"/>
                <a:ea typeface="Times New Roman" panose="02020603050405020304" pitchFamily="18" charset="0"/>
              </a:rPr>
              <a:t>Whistling loudly</a:t>
            </a:r>
            <a:r>
              <a:rPr lang="en-US" sz="3200" dirty="0">
                <a:solidFill>
                  <a:prstClr val="black"/>
                </a:solidFill>
                <a:latin typeface="Candara" panose="020E0502030303020204" pitchFamily="34" charset="0"/>
                <a:ea typeface="Times New Roman" panose="02020603050405020304" pitchFamily="18" charset="0"/>
              </a:rPr>
              <a:t>, the guard was </a:t>
            </a:r>
            <a:r>
              <a:rPr lang="en-US" sz="3200" dirty="0">
                <a:solidFill>
                  <a:srgbClr val="FF0000"/>
                </a:solidFill>
                <a:latin typeface="Candara" panose="020E0502030303020204" pitchFamily="34" charset="0"/>
                <a:ea typeface="Times New Roman" panose="02020603050405020304" pitchFamily="18" charset="0"/>
              </a:rPr>
              <a:t>closing the doors</a:t>
            </a:r>
            <a:r>
              <a:rPr lang="en-US" sz="3200" dirty="0">
                <a:solidFill>
                  <a:prstClr val="black"/>
                </a:solidFill>
                <a:latin typeface="Candara" panose="020E0502030303020204" pitchFamily="34" charset="0"/>
                <a:ea typeface="Times New Roman" panose="02020603050405020304" pitchFamily="18" charset="0"/>
              </a:rPr>
              <a:t> while </a:t>
            </a:r>
            <a:r>
              <a:rPr lang="en-US" sz="3200" dirty="0">
                <a:solidFill>
                  <a:srgbClr val="FF0000"/>
                </a:solidFill>
                <a:latin typeface="Candara" panose="020E0502030303020204" pitchFamily="34" charset="0"/>
                <a:ea typeface="Times New Roman" panose="02020603050405020304" pitchFamily="18" charset="0"/>
              </a:rPr>
              <a:t>ushering</a:t>
            </a:r>
            <a:r>
              <a:rPr lang="en-US" sz="3200" dirty="0">
                <a:solidFill>
                  <a:prstClr val="black"/>
                </a:solidFill>
                <a:latin typeface="Candara" panose="020E0502030303020204" pitchFamily="34" charset="0"/>
                <a:ea typeface="Times New Roman" panose="02020603050405020304" pitchFamily="18" charset="0"/>
              </a:rPr>
              <a:t> the final people on board.  </a:t>
            </a:r>
            <a:r>
              <a:rPr lang="en-US" sz="3200" dirty="0">
                <a:solidFill>
                  <a:srgbClr val="FF0000"/>
                </a:solidFill>
                <a:latin typeface="Candara" panose="020E0502030303020204" pitchFamily="34" charset="0"/>
                <a:ea typeface="Times New Roman" panose="02020603050405020304" pitchFamily="18" charset="0"/>
              </a:rPr>
              <a:t>Swinging the door open</a:t>
            </a:r>
            <a:r>
              <a:rPr lang="en-US" sz="3200" dirty="0">
                <a:solidFill>
                  <a:prstClr val="black"/>
                </a:solidFill>
                <a:latin typeface="Candara" panose="020E0502030303020204" pitchFamily="34" charset="0"/>
                <a:ea typeface="Times New Roman" panose="02020603050405020304" pitchFamily="18" charset="0"/>
              </a:rPr>
              <a:t> with an extravagant flourish, like a cowboy about the </a:t>
            </a:r>
            <a:r>
              <a:rPr lang="en-US" sz="3200" dirty="0">
                <a:solidFill>
                  <a:srgbClr val="FF0000"/>
                </a:solidFill>
                <a:latin typeface="Candara" panose="020E0502030303020204" pitchFamily="34" charset="0"/>
                <a:ea typeface="Times New Roman" panose="02020603050405020304" pitchFamily="18" charset="0"/>
              </a:rPr>
              <a:t>swagger</a:t>
            </a:r>
            <a:r>
              <a:rPr lang="en-US" sz="3200" dirty="0">
                <a:solidFill>
                  <a:prstClr val="black"/>
                </a:solidFill>
                <a:latin typeface="Candara" panose="020E0502030303020204" pitchFamily="34" charset="0"/>
                <a:ea typeface="Times New Roman" panose="02020603050405020304" pitchFamily="18" charset="0"/>
              </a:rPr>
              <a:t> into a bar in a western, I </a:t>
            </a:r>
            <a:r>
              <a:rPr lang="en-US" sz="3200" dirty="0">
                <a:solidFill>
                  <a:srgbClr val="FF0000"/>
                </a:solidFill>
                <a:latin typeface="Candara" panose="020E0502030303020204" pitchFamily="34" charset="0"/>
                <a:ea typeface="Times New Roman" panose="02020603050405020304" pitchFamily="18" charset="0"/>
              </a:rPr>
              <a:t>leapt </a:t>
            </a:r>
            <a:r>
              <a:rPr lang="en-US" sz="3200" dirty="0">
                <a:solidFill>
                  <a:prstClr val="black"/>
                </a:solidFill>
                <a:latin typeface="Candara" panose="020E0502030303020204" pitchFamily="34" charset="0"/>
                <a:ea typeface="Times New Roman" panose="02020603050405020304" pitchFamily="18" charset="0"/>
              </a:rPr>
              <a:t>on board. As the train </a:t>
            </a:r>
            <a:r>
              <a:rPr lang="en-US" sz="3200" dirty="0">
                <a:solidFill>
                  <a:srgbClr val="FF0000"/>
                </a:solidFill>
                <a:latin typeface="Candara" panose="020E0502030303020204" pitchFamily="34" charset="0"/>
                <a:ea typeface="Times New Roman" panose="02020603050405020304" pitchFamily="18" charset="0"/>
              </a:rPr>
              <a:t>pulled</a:t>
            </a:r>
            <a:r>
              <a:rPr lang="en-US" sz="3200" dirty="0">
                <a:solidFill>
                  <a:prstClr val="black"/>
                </a:solidFill>
                <a:latin typeface="Candara" panose="020E0502030303020204" pitchFamily="34" charset="0"/>
                <a:ea typeface="Times New Roman" panose="02020603050405020304" pitchFamily="18" charset="0"/>
              </a:rPr>
              <a:t> away, I </a:t>
            </a:r>
            <a:r>
              <a:rPr lang="en-US" sz="3200" dirty="0">
                <a:solidFill>
                  <a:srgbClr val="FF0000"/>
                </a:solidFill>
                <a:latin typeface="Candara" panose="020E0502030303020204" pitchFamily="34" charset="0"/>
                <a:ea typeface="Times New Roman" panose="02020603050405020304" pitchFamily="18" charset="0"/>
              </a:rPr>
              <a:t>opened</a:t>
            </a:r>
            <a:r>
              <a:rPr lang="en-US" sz="3200" dirty="0">
                <a:solidFill>
                  <a:prstClr val="black"/>
                </a:solidFill>
                <a:latin typeface="Candara" panose="020E0502030303020204" pitchFamily="34" charset="0"/>
                <a:ea typeface="Times New Roman" panose="02020603050405020304" pitchFamily="18" charset="0"/>
              </a:rPr>
              <a:t> my emergency mini bottle of whisky from my handbag and </a:t>
            </a:r>
            <a:r>
              <a:rPr lang="en-US" sz="3200" dirty="0">
                <a:solidFill>
                  <a:srgbClr val="FF0000"/>
                </a:solidFill>
                <a:latin typeface="Candara" panose="020E0502030303020204" pitchFamily="34" charset="0"/>
                <a:ea typeface="Times New Roman" panose="02020603050405020304" pitchFamily="18" charset="0"/>
              </a:rPr>
              <a:t>took a huge swig.</a:t>
            </a:r>
            <a:endParaRPr lang="en-GB" sz="32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550142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194"/>
            <a:ext cx="12192000" cy="7448193"/>
          </a:xfrm>
          <a:prstGeom prst="rect">
            <a:avLst/>
          </a:prstGeom>
          <a:solidFill>
            <a:srgbClr val="0000FF"/>
          </a:solidFill>
        </p:spPr>
        <p:txBody>
          <a:bodyPr wrap="square" lIns="91440" tIns="45720" rIns="91440" bIns="45720">
            <a:spAutoFit/>
          </a:bodyPr>
          <a:lstStyle/>
          <a:p>
            <a:pPr algn="ctr"/>
            <a:r>
              <a:rPr lang="en-US" sz="23900" b="1" u="sng" dirty="0">
                <a:ln w="0"/>
                <a:solidFill>
                  <a:prstClr val="white"/>
                </a:solidFill>
              </a:rPr>
              <a:t>THE </a:t>
            </a:r>
          </a:p>
          <a:p>
            <a:pPr algn="ctr"/>
            <a:r>
              <a:rPr lang="en-US" sz="23900" b="1" u="sng" dirty="0">
                <a:ln w="0"/>
                <a:solidFill>
                  <a:prstClr val="white"/>
                </a:solidFill>
              </a:rPr>
              <a:t>ENDING</a:t>
            </a:r>
          </a:p>
        </p:txBody>
      </p:sp>
    </p:spTree>
    <p:extLst>
      <p:ext uri="{BB962C8B-B14F-4D97-AF65-F5344CB8AC3E}">
        <p14:creationId xmlns:p14="http://schemas.microsoft.com/office/powerpoint/2010/main" val="39233054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194"/>
            <a:ext cx="12192000" cy="7017306"/>
          </a:xfrm>
          <a:prstGeom prst="rect">
            <a:avLst/>
          </a:prstGeom>
          <a:solidFill>
            <a:srgbClr val="0000FF"/>
          </a:solidFill>
        </p:spPr>
        <p:txBody>
          <a:bodyPr wrap="square" lIns="91440" tIns="45720" rIns="91440" bIns="45720">
            <a:spAutoFit/>
          </a:bodyPr>
          <a:lstStyle/>
          <a:p>
            <a:pPr algn="ctr"/>
            <a:r>
              <a:rPr lang="en-US" sz="5400" b="1" u="sng" dirty="0">
                <a:ln w="0"/>
                <a:solidFill>
                  <a:prstClr val="white"/>
                </a:solidFill>
              </a:rPr>
              <a:t>THE ENDING IS THE FINAL IMPRESSION THE READER HAS OF YOUR WRITING.</a:t>
            </a:r>
          </a:p>
          <a:p>
            <a:pPr algn="ctr"/>
            <a:endParaRPr lang="en-US" sz="5400" b="1" u="sng" dirty="0">
              <a:ln w="0"/>
              <a:solidFill>
                <a:prstClr val="white"/>
              </a:solidFill>
            </a:endParaRPr>
          </a:p>
          <a:p>
            <a:pPr marL="685800" indent="-685800">
              <a:buFont typeface="Arial" panose="020B0604020202020204" pitchFamily="34" charset="0"/>
              <a:buChar char="•"/>
            </a:pPr>
            <a:r>
              <a:rPr lang="en-US" sz="3200" b="1" dirty="0">
                <a:ln w="0"/>
                <a:solidFill>
                  <a:prstClr val="white"/>
                </a:solidFill>
              </a:rPr>
              <a:t>YOUR ENDING SHOULD BE INCLUDED IN YOUR </a:t>
            </a:r>
            <a:r>
              <a:rPr lang="en-US" sz="3200" b="1" dirty="0" smtClean="0">
                <a:ln w="0"/>
                <a:solidFill>
                  <a:prstClr val="white"/>
                </a:solidFill>
              </a:rPr>
              <a:t>PLAN.</a:t>
            </a:r>
            <a:endParaRPr lang="en-US" sz="3200" b="1" dirty="0">
              <a:ln w="0"/>
              <a:solidFill>
                <a:prstClr val="white"/>
              </a:solidFill>
            </a:endParaRPr>
          </a:p>
          <a:p>
            <a:pPr marL="685800" indent="-685800">
              <a:buFont typeface="Arial" panose="020B0604020202020204" pitchFamily="34" charset="0"/>
              <a:buChar char="•"/>
            </a:pPr>
            <a:endParaRPr lang="en-US" sz="3200" b="1" dirty="0">
              <a:ln w="0"/>
              <a:solidFill>
                <a:prstClr val="white"/>
              </a:solidFill>
            </a:endParaRPr>
          </a:p>
          <a:p>
            <a:pPr marL="685800" indent="-685800">
              <a:buFont typeface="Arial" panose="020B0604020202020204" pitchFamily="34" charset="0"/>
              <a:buChar char="•"/>
            </a:pPr>
            <a:r>
              <a:rPr lang="en-US" sz="3200" b="1" dirty="0">
                <a:ln w="0"/>
                <a:solidFill>
                  <a:prstClr val="white"/>
                </a:solidFill>
              </a:rPr>
              <a:t>THINK ABOUT TONE – HAPPY, SAD, OR FUNNY?</a:t>
            </a:r>
          </a:p>
          <a:p>
            <a:pPr marL="685800" indent="-685800">
              <a:buFont typeface="Arial" panose="020B0604020202020204" pitchFamily="34" charset="0"/>
              <a:buChar char="•"/>
            </a:pPr>
            <a:endParaRPr lang="en-US" sz="3200" b="1" dirty="0">
              <a:ln w="0"/>
              <a:solidFill>
                <a:prstClr val="white"/>
              </a:solidFill>
            </a:endParaRPr>
          </a:p>
          <a:p>
            <a:pPr marL="685800" indent="-685800">
              <a:buFont typeface="Arial" panose="020B0604020202020204" pitchFamily="34" charset="0"/>
              <a:buChar char="•"/>
            </a:pPr>
            <a:r>
              <a:rPr lang="en-US" sz="3200" b="1" dirty="0">
                <a:ln w="0"/>
                <a:solidFill>
                  <a:prstClr val="white"/>
                </a:solidFill>
              </a:rPr>
              <a:t>CRAFT YOUR </a:t>
            </a:r>
            <a:r>
              <a:rPr lang="en-US" sz="3200" b="1" u="sng" dirty="0">
                <a:ln w="0"/>
                <a:solidFill>
                  <a:srgbClr val="FF0000"/>
                </a:solidFill>
              </a:rPr>
              <a:t>FINAL SENTENCE </a:t>
            </a:r>
            <a:r>
              <a:rPr lang="en-US" sz="3200" b="1" dirty="0">
                <a:ln w="0"/>
                <a:solidFill>
                  <a:prstClr val="white"/>
                </a:solidFill>
              </a:rPr>
              <a:t>CAREFULLY – THIS IS THE LAST BIT OF YOUR WRITING AN EXAMINER WILL READ.</a:t>
            </a:r>
          </a:p>
          <a:p>
            <a:pPr marL="685800" indent="-685800">
              <a:buFont typeface="Arial" panose="020B0604020202020204" pitchFamily="34" charset="0"/>
              <a:buChar char="•"/>
            </a:pPr>
            <a:endParaRPr lang="en-US" sz="3200" b="1" dirty="0">
              <a:ln w="0"/>
              <a:solidFill>
                <a:prstClr val="white"/>
              </a:solidFill>
            </a:endParaRPr>
          </a:p>
          <a:p>
            <a:pPr marL="685800" indent="-685800">
              <a:buFont typeface="Arial" panose="020B0604020202020204" pitchFamily="34" charset="0"/>
              <a:buChar char="•"/>
            </a:pPr>
            <a:r>
              <a:rPr lang="en-US" sz="3200" b="1" dirty="0">
                <a:ln w="0"/>
                <a:solidFill>
                  <a:prstClr val="white"/>
                </a:solidFill>
              </a:rPr>
              <a:t>DO NOT SAY IT WAS A DREAM!!!</a:t>
            </a:r>
          </a:p>
          <a:p>
            <a:pPr marL="685800" indent="-685800">
              <a:buFont typeface="Arial" panose="020B0604020202020204" pitchFamily="34" charset="0"/>
              <a:buChar char="•"/>
            </a:pPr>
            <a:endParaRPr lang="en-US" sz="3200" b="1" dirty="0">
              <a:ln w="0"/>
              <a:solidFill>
                <a:prstClr val="white"/>
              </a:solidFill>
            </a:endParaRPr>
          </a:p>
        </p:txBody>
      </p:sp>
    </p:spTree>
    <p:extLst>
      <p:ext uri="{BB962C8B-B14F-4D97-AF65-F5344CB8AC3E}">
        <p14:creationId xmlns:p14="http://schemas.microsoft.com/office/powerpoint/2010/main" val="19789626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fade">
                                      <p:cBhvr>
                                        <p:cTn id="2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Rectangle 3"/>
          <p:cNvSpPr>
            <a:spLocks noChangeArrowheads="1"/>
          </p:cNvSpPr>
          <p:nvPr/>
        </p:nvSpPr>
        <p:spPr bwMode="auto">
          <a:xfrm>
            <a:off x="325910" y="2875026"/>
            <a:ext cx="8719270" cy="1938425"/>
          </a:xfrm>
          <a:prstGeom prst="rect">
            <a:avLst/>
          </a:prstGeom>
          <a:solidFill>
            <a:schemeClr val="bg1"/>
          </a:solidFill>
          <a:ln w="38100">
            <a:solidFill>
              <a:schemeClr val="tx1"/>
            </a:solidFill>
            <a:miter lim="800000"/>
            <a:headEnd/>
            <a:tailEnd/>
          </a:ln>
          <a:effectLst/>
        </p:spPr>
        <p:txBody>
          <a:bodyPr/>
          <a:lstStyle/>
          <a:p>
            <a:pPr defTabSz="914094">
              <a:lnSpc>
                <a:spcPct val="90000"/>
              </a:lnSpc>
              <a:spcBef>
                <a:spcPct val="20000"/>
              </a:spcBef>
            </a:pPr>
            <a:r>
              <a:rPr lang="en-US" sz="3200" b="1" u="sng" dirty="0">
                <a:solidFill>
                  <a:prstClr val="black"/>
                </a:solidFill>
              </a:rPr>
              <a:t>Open</a:t>
            </a:r>
            <a:endParaRPr lang="en-US" sz="3200" b="1" dirty="0">
              <a:solidFill>
                <a:prstClr val="black"/>
              </a:solidFill>
            </a:endParaRPr>
          </a:p>
          <a:p>
            <a:pPr defTabSz="914094">
              <a:lnSpc>
                <a:spcPct val="90000"/>
              </a:lnSpc>
              <a:spcBef>
                <a:spcPct val="20000"/>
              </a:spcBef>
            </a:pPr>
            <a:r>
              <a:rPr lang="en-US" sz="3200" dirty="0">
                <a:solidFill>
                  <a:prstClr val="black"/>
                </a:solidFill>
              </a:rPr>
              <a:t>When a story fails to provide satisfying closure and leaves the reader with questions/gaps that they need to fill in.</a:t>
            </a:r>
          </a:p>
        </p:txBody>
      </p:sp>
      <p:sp>
        <p:nvSpPr>
          <p:cNvPr id="19461" name="Rectangle 5"/>
          <p:cNvSpPr>
            <a:spLocks noChangeArrowheads="1"/>
          </p:cNvSpPr>
          <p:nvPr/>
        </p:nvSpPr>
        <p:spPr bwMode="auto">
          <a:xfrm>
            <a:off x="340103" y="1469003"/>
            <a:ext cx="6954780" cy="1077218"/>
          </a:xfrm>
          <a:prstGeom prst="rect">
            <a:avLst/>
          </a:prstGeom>
          <a:solidFill>
            <a:srgbClr val="0000FF"/>
          </a:solidFill>
          <a:ln w="38100">
            <a:solidFill>
              <a:schemeClr val="tx1"/>
            </a:solidFill>
            <a:miter lim="800000"/>
            <a:headEnd/>
            <a:tailEnd/>
          </a:ln>
          <a:effectLst/>
        </p:spPr>
        <p:txBody>
          <a:bodyPr wrap="square">
            <a:spAutoFit/>
          </a:bodyPr>
          <a:lstStyle/>
          <a:p>
            <a:pPr marL="457200" indent="-457200" defTabSz="914094">
              <a:lnSpc>
                <a:spcPct val="90000"/>
              </a:lnSpc>
              <a:spcBef>
                <a:spcPct val="20000"/>
              </a:spcBef>
            </a:pPr>
            <a:r>
              <a:rPr lang="en-US" sz="3200" b="1" u="sng" dirty="0">
                <a:solidFill>
                  <a:schemeClr val="bg1"/>
                </a:solidFill>
              </a:rPr>
              <a:t>Closed</a:t>
            </a:r>
          </a:p>
          <a:p>
            <a:pPr marL="457200" indent="-457200" defTabSz="914094">
              <a:lnSpc>
                <a:spcPct val="90000"/>
              </a:lnSpc>
              <a:spcBef>
                <a:spcPct val="20000"/>
              </a:spcBef>
            </a:pPr>
            <a:r>
              <a:rPr lang="en-US" sz="3200" dirty="0">
                <a:solidFill>
                  <a:schemeClr val="bg1"/>
                </a:solidFill>
              </a:rPr>
              <a:t>When all the threads are neatly tied.</a:t>
            </a:r>
          </a:p>
        </p:txBody>
      </p:sp>
      <p:sp>
        <p:nvSpPr>
          <p:cNvPr id="19462" name="Rectangle 6"/>
          <p:cNvSpPr>
            <a:spLocks noChangeArrowheads="1"/>
          </p:cNvSpPr>
          <p:nvPr/>
        </p:nvSpPr>
        <p:spPr bwMode="auto">
          <a:xfrm>
            <a:off x="381592" y="5085184"/>
            <a:ext cx="8686800" cy="1077218"/>
          </a:xfrm>
          <a:prstGeom prst="rect">
            <a:avLst/>
          </a:prstGeom>
          <a:solidFill>
            <a:srgbClr val="FFFF00"/>
          </a:solidFill>
          <a:ln w="38100">
            <a:solidFill>
              <a:schemeClr val="tx1"/>
            </a:solidFill>
            <a:miter lim="800000"/>
            <a:headEnd/>
            <a:tailEnd/>
          </a:ln>
          <a:effectLst/>
        </p:spPr>
        <p:txBody>
          <a:bodyPr>
            <a:spAutoFit/>
          </a:bodyPr>
          <a:lstStyle/>
          <a:p>
            <a:pPr marL="457200" indent="-457200" defTabSz="914094">
              <a:lnSpc>
                <a:spcPct val="90000"/>
              </a:lnSpc>
              <a:spcBef>
                <a:spcPct val="20000"/>
              </a:spcBef>
            </a:pPr>
            <a:r>
              <a:rPr lang="en-US" sz="3200" b="1" u="sng" dirty="0">
                <a:solidFill>
                  <a:prstClr val="black"/>
                </a:solidFill>
              </a:rPr>
              <a:t>Twist</a:t>
            </a:r>
            <a:endParaRPr lang="en-US" sz="3200" u="sng" dirty="0">
              <a:solidFill>
                <a:prstClr val="black"/>
              </a:solidFill>
            </a:endParaRPr>
          </a:p>
          <a:p>
            <a:pPr marL="457200" indent="-457200" defTabSz="914094">
              <a:lnSpc>
                <a:spcPct val="90000"/>
              </a:lnSpc>
              <a:spcBef>
                <a:spcPct val="20000"/>
              </a:spcBef>
            </a:pPr>
            <a:r>
              <a:rPr lang="en-US" sz="3200" dirty="0">
                <a:solidFill>
                  <a:prstClr val="black"/>
                </a:solidFill>
              </a:rPr>
              <a:t>When a story takes an unexpected turn.</a:t>
            </a:r>
          </a:p>
        </p:txBody>
      </p:sp>
      <p:sp>
        <p:nvSpPr>
          <p:cNvPr id="2" name="Title 1"/>
          <p:cNvSpPr>
            <a:spLocks noGrp="1"/>
          </p:cNvSpPr>
          <p:nvPr>
            <p:ph type="title"/>
          </p:nvPr>
        </p:nvSpPr>
        <p:spPr>
          <a:xfrm>
            <a:off x="0" y="0"/>
            <a:ext cx="12192000" cy="764704"/>
          </a:xfrm>
          <a:solidFill>
            <a:srgbClr val="FFFF00"/>
          </a:solidFill>
        </p:spPr>
        <p:txBody>
          <a:bodyPr>
            <a:noAutofit/>
          </a:bodyPr>
          <a:lstStyle/>
          <a:p>
            <a:r>
              <a:rPr lang="en-GB" sz="6000" b="1" u="sng" dirty="0">
                <a:solidFill>
                  <a:srgbClr val="FF0000"/>
                </a:solidFill>
              </a:rPr>
              <a:t>STORY ENDINGS</a:t>
            </a:r>
            <a:r>
              <a:rPr lang="en-GB" sz="6000" b="1" dirty="0">
                <a:solidFill>
                  <a:srgbClr val="FF0000"/>
                </a:solidFill>
              </a:rPr>
              <a:t>	</a:t>
            </a:r>
          </a:p>
        </p:txBody>
      </p:sp>
      <p:pic>
        <p:nvPicPr>
          <p:cNvPr id="8194" name="Picture 2" descr="Image result for james bond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35560" y="3219571"/>
            <a:ext cx="6165689" cy="340346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inception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11624" y="856420"/>
            <a:ext cx="6136706" cy="255287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tinder 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7628" y="5013175"/>
            <a:ext cx="1668971" cy="16689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james bond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071814" y="1192977"/>
            <a:ext cx="2672679" cy="14753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inception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302192" y="3213851"/>
            <a:ext cx="2753823" cy="11455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Image result for tinder 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0615" y="849841"/>
            <a:ext cx="3954268" cy="3954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453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461"/>
                                        </p:tgtEl>
                                        <p:attrNameLst>
                                          <p:attrName>style.visibility</p:attrName>
                                        </p:attrNameLst>
                                      </p:cBhvr>
                                      <p:to>
                                        <p:strVal val="visible"/>
                                      </p:to>
                                    </p:set>
                                    <p:animEffect transition="in" filter="wipe(left)">
                                      <p:cBhvr>
                                        <p:cTn id="7" dur="500"/>
                                        <p:tgtEl>
                                          <p:spTgt spid="1946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barn(inVertical)">
                                      <p:cBhvr>
                                        <p:cTn id="12" dur="5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8194"/>
                                        </p:tgtEl>
                                        <p:attrNameLst>
                                          <p:attrName>ppt_x</p:attrName>
                                        </p:attrNameLst>
                                      </p:cBhvr>
                                      <p:tavLst>
                                        <p:tav tm="0">
                                          <p:val>
                                            <p:strVal val="ppt_x"/>
                                          </p:val>
                                        </p:tav>
                                        <p:tav tm="100000">
                                          <p:val>
                                            <p:strVal val="ppt_x"/>
                                          </p:val>
                                        </p:tav>
                                      </p:tavLst>
                                    </p:anim>
                                    <p:anim calcmode="lin" valueType="num">
                                      <p:cBhvr additive="base">
                                        <p:cTn id="17" dur="500"/>
                                        <p:tgtEl>
                                          <p:spTgt spid="8194"/>
                                        </p:tgtEl>
                                        <p:attrNameLst>
                                          <p:attrName>ppt_y</p:attrName>
                                        </p:attrNameLst>
                                      </p:cBhvr>
                                      <p:tavLst>
                                        <p:tav tm="0">
                                          <p:val>
                                            <p:strVal val="ppt_y"/>
                                          </p:val>
                                        </p:tav>
                                        <p:tav tm="100000">
                                          <p:val>
                                            <p:strVal val="1+ppt_h/2"/>
                                          </p:val>
                                        </p:tav>
                                      </p:tavLst>
                                    </p:anim>
                                    <p:set>
                                      <p:cBhvr>
                                        <p:cTn id="18" dur="1" fill="hold">
                                          <p:stCondLst>
                                            <p:cond delay="499"/>
                                          </p:stCondLst>
                                        </p:cTn>
                                        <p:tgtEl>
                                          <p:spTgt spid="8194"/>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459"/>
                                        </p:tgtEl>
                                        <p:attrNameLst>
                                          <p:attrName>style.visibility</p:attrName>
                                        </p:attrNameLst>
                                      </p:cBhvr>
                                      <p:to>
                                        <p:strVal val="visible"/>
                                      </p:to>
                                    </p:set>
                                    <p:animEffect transition="in" filter="wipe(left)">
                                      <p:cBhvr>
                                        <p:cTn id="26" dur="500"/>
                                        <p:tgtEl>
                                          <p:spTgt spid="1945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196"/>
                                        </p:tgtEl>
                                        <p:attrNameLst>
                                          <p:attrName>style.visibility</p:attrName>
                                        </p:attrNameLst>
                                      </p:cBhvr>
                                      <p:to>
                                        <p:strVal val="visible"/>
                                      </p:to>
                                    </p:set>
                                    <p:animEffect transition="in" filter="wipe(down)">
                                      <p:cBhvr>
                                        <p:cTn id="31" dur="500"/>
                                        <p:tgtEl>
                                          <p:spTgt spid="819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8196"/>
                                        </p:tgtEl>
                                        <p:attrNameLst>
                                          <p:attrName>ppt_x</p:attrName>
                                        </p:attrNameLst>
                                      </p:cBhvr>
                                      <p:tavLst>
                                        <p:tav tm="0">
                                          <p:val>
                                            <p:strVal val="ppt_x"/>
                                          </p:val>
                                        </p:tav>
                                        <p:tav tm="100000">
                                          <p:val>
                                            <p:strVal val="ppt_x"/>
                                          </p:val>
                                        </p:tav>
                                      </p:tavLst>
                                    </p:anim>
                                    <p:anim calcmode="lin" valueType="num">
                                      <p:cBhvr additive="base">
                                        <p:cTn id="36" dur="500"/>
                                        <p:tgtEl>
                                          <p:spTgt spid="8196"/>
                                        </p:tgtEl>
                                        <p:attrNameLst>
                                          <p:attrName>ppt_y</p:attrName>
                                        </p:attrNameLst>
                                      </p:cBhvr>
                                      <p:tavLst>
                                        <p:tav tm="0">
                                          <p:val>
                                            <p:strVal val="ppt_y"/>
                                          </p:val>
                                        </p:tav>
                                        <p:tav tm="100000">
                                          <p:val>
                                            <p:strVal val="1+ppt_h/2"/>
                                          </p:val>
                                        </p:tav>
                                      </p:tavLst>
                                    </p:anim>
                                    <p:set>
                                      <p:cBhvr>
                                        <p:cTn id="37" dur="1" fill="hold">
                                          <p:stCondLst>
                                            <p:cond delay="499"/>
                                          </p:stCondLst>
                                        </p:cTn>
                                        <p:tgtEl>
                                          <p:spTgt spid="8196"/>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9462"/>
                                        </p:tgtEl>
                                        <p:attrNameLst>
                                          <p:attrName>style.visibility</p:attrName>
                                        </p:attrNameLst>
                                      </p:cBhvr>
                                      <p:to>
                                        <p:strVal val="visible"/>
                                      </p:to>
                                    </p:set>
                                    <p:animEffect transition="in" filter="wipe(left)">
                                      <p:cBhvr>
                                        <p:cTn id="45" dur="500"/>
                                        <p:tgtEl>
                                          <p:spTgt spid="1946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arn(inVertical)">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xit" presetSubtype="0" fill="hold" nodeType="clickEffect">
                                  <p:stCondLst>
                                    <p:cond delay="0"/>
                                  </p:stCondLst>
                                  <p:childTnLst>
                                    <p:animEffect transition="out" filter="fade">
                                      <p:cBhvr>
                                        <p:cTn id="54" dur="1000"/>
                                        <p:tgtEl>
                                          <p:spTgt spid="14"/>
                                        </p:tgtEl>
                                      </p:cBhvr>
                                    </p:animEffect>
                                    <p:anim calcmode="lin" valueType="num">
                                      <p:cBhvr>
                                        <p:cTn id="55" dur="1000"/>
                                        <p:tgtEl>
                                          <p:spTgt spid="14"/>
                                        </p:tgtEl>
                                        <p:attrNameLst>
                                          <p:attrName>ppt_x</p:attrName>
                                        </p:attrNameLst>
                                      </p:cBhvr>
                                      <p:tavLst>
                                        <p:tav tm="0">
                                          <p:val>
                                            <p:strVal val="ppt_x"/>
                                          </p:val>
                                        </p:tav>
                                        <p:tav tm="100000">
                                          <p:val>
                                            <p:strVal val="ppt_x"/>
                                          </p:val>
                                        </p:tav>
                                      </p:tavLst>
                                    </p:anim>
                                    <p:anim calcmode="lin" valueType="num">
                                      <p:cBhvr>
                                        <p:cTn id="56" dur="1000"/>
                                        <p:tgtEl>
                                          <p:spTgt spid="14"/>
                                        </p:tgtEl>
                                        <p:attrNameLst>
                                          <p:attrName>ppt_y</p:attrName>
                                        </p:attrNameLst>
                                      </p:cBhvr>
                                      <p:tavLst>
                                        <p:tav tm="0">
                                          <p:val>
                                            <p:strVal val="ppt_y"/>
                                          </p:val>
                                        </p:tav>
                                        <p:tav tm="100000">
                                          <p:val>
                                            <p:strVal val="ppt_y+.1"/>
                                          </p:val>
                                        </p:tav>
                                      </p:tavLst>
                                    </p:anim>
                                    <p:set>
                                      <p:cBhvr>
                                        <p:cTn id="57" dur="1" fill="hold">
                                          <p:stCondLst>
                                            <p:cond delay="999"/>
                                          </p:stCondLst>
                                        </p:cTn>
                                        <p:tgtEl>
                                          <p:spTgt spid="14"/>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8198"/>
                                        </p:tgtEl>
                                        <p:attrNameLst>
                                          <p:attrName>style.visibility</p:attrName>
                                        </p:attrNameLst>
                                      </p:cBhvr>
                                      <p:to>
                                        <p:strVal val="visible"/>
                                      </p:to>
                                    </p:set>
                                    <p:animEffect transition="in" filter="fade">
                                      <p:cBhvr>
                                        <p:cTn id="60"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nimBg="1" autoUpdateAnimBg="0"/>
      <p:bldP spid="19461" grpId="0" animBg="1" autoUpdateAnimBg="0"/>
      <p:bldP spid="19462" grpId="0" animBg="1"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643" t="42516" r="738" b="23620"/>
          <a:stretch/>
        </p:blipFill>
        <p:spPr>
          <a:xfrm>
            <a:off x="767408" y="1052736"/>
            <a:ext cx="10657184" cy="2435366"/>
          </a:xfrm>
          <a:prstGeom prst="rect">
            <a:avLst/>
          </a:prstGeom>
        </p:spPr>
      </p:pic>
      <p:sp>
        <p:nvSpPr>
          <p:cNvPr id="3" name="Title 1"/>
          <p:cNvSpPr txBox="1">
            <a:spLocks/>
          </p:cNvSpPr>
          <p:nvPr/>
        </p:nvSpPr>
        <p:spPr>
          <a:xfrm>
            <a:off x="0" y="0"/>
            <a:ext cx="12192000" cy="764704"/>
          </a:xfrm>
          <a:prstGeom prst="rect">
            <a:avLst/>
          </a:prstGeom>
          <a:solidFill>
            <a:srgbClr val="FFFF00"/>
          </a:solidFill>
        </p:spPr>
        <p:txBody>
          <a:bodyPr/>
          <a:lstStyle>
            <a:lvl1pPr algn="ctr" defTabSz="911952" rtl="0" eaLnBrk="1" latinLnBrk="0" hangingPunct="1">
              <a:spcBef>
                <a:spcPct val="0"/>
              </a:spcBef>
              <a:buNone/>
              <a:defRPr sz="4400" kern="1200">
                <a:solidFill>
                  <a:schemeClr val="tx1"/>
                </a:solidFill>
                <a:latin typeface="+mj-lt"/>
                <a:ea typeface="+mj-ea"/>
                <a:cs typeface="+mj-cs"/>
              </a:defRPr>
            </a:lvl1pPr>
          </a:lstStyle>
          <a:p>
            <a:r>
              <a:rPr lang="en-GB" b="1" u="sng" dirty="0">
                <a:solidFill>
                  <a:srgbClr val="FF0000"/>
                </a:solidFill>
              </a:rPr>
              <a:t>STORY ENDINGS	</a:t>
            </a:r>
          </a:p>
        </p:txBody>
      </p:sp>
      <p:sp>
        <p:nvSpPr>
          <p:cNvPr id="4" name="Rectangle 6"/>
          <p:cNvSpPr>
            <a:spLocks noChangeArrowheads="1"/>
          </p:cNvSpPr>
          <p:nvPr/>
        </p:nvSpPr>
        <p:spPr bwMode="auto">
          <a:xfrm>
            <a:off x="335360" y="5445224"/>
            <a:ext cx="10945216" cy="1077218"/>
          </a:xfrm>
          <a:prstGeom prst="rect">
            <a:avLst/>
          </a:prstGeom>
          <a:solidFill>
            <a:srgbClr val="FFFF00"/>
          </a:solidFill>
          <a:ln w="38100">
            <a:solidFill>
              <a:schemeClr val="tx1"/>
            </a:solidFill>
            <a:miter lim="800000"/>
            <a:headEnd/>
            <a:tailEnd/>
          </a:ln>
          <a:effectLst/>
        </p:spPr>
        <p:txBody>
          <a:bodyPr wrap="square">
            <a:spAutoFit/>
          </a:bodyPr>
          <a:lstStyle/>
          <a:p>
            <a:pPr marL="457200" indent="-457200" defTabSz="914094">
              <a:lnSpc>
                <a:spcPct val="90000"/>
              </a:lnSpc>
              <a:spcBef>
                <a:spcPct val="20000"/>
              </a:spcBef>
            </a:pPr>
            <a:r>
              <a:rPr lang="en-US" sz="3200" b="1" u="sng" dirty="0">
                <a:solidFill>
                  <a:prstClr val="black"/>
                </a:solidFill>
              </a:rPr>
              <a:t>Twist</a:t>
            </a:r>
            <a:endParaRPr lang="en-US" sz="3200" u="sng" dirty="0">
              <a:solidFill>
                <a:prstClr val="black"/>
              </a:solidFill>
            </a:endParaRPr>
          </a:p>
          <a:p>
            <a:pPr marL="457200" indent="-457200" defTabSz="914094">
              <a:lnSpc>
                <a:spcPct val="90000"/>
              </a:lnSpc>
              <a:spcBef>
                <a:spcPct val="20000"/>
              </a:spcBef>
            </a:pPr>
            <a:r>
              <a:rPr lang="en-US" sz="3200" dirty="0">
                <a:solidFill>
                  <a:prstClr val="black"/>
                </a:solidFill>
              </a:rPr>
              <a:t>When a story takes an unexpected turn.</a:t>
            </a:r>
          </a:p>
        </p:txBody>
      </p:sp>
      <p:sp>
        <p:nvSpPr>
          <p:cNvPr id="5" name="Rectangle 4"/>
          <p:cNvSpPr/>
          <p:nvPr/>
        </p:nvSpPr>
        <p:spPr>
          <a:xfrm>
            <a:off x="335360" y="3780582"/>
            <a:ext cx="4176464" cy="1446550"/>
          </a:xfrm>
          <a:prstGeom prst="rect">
            <a:avLst/>
          </a:prstGeom>
          <a:solidFill>
            <a:srgbClr val="0000FF"/>
          </a:solidFill>
        </p:spPr>
        <p:txBody>
          <a:bodyPr wrap="square" lIns="91440" tIns="45720" rIns="91440" bIns="45720">
            <a:spAutoFit/>
          </a:bodyPr>
          <a:lstStyle/>
          <a:p>
            <a:pPr algn="ctr"/>
            <a:r>
              <a:rPr lang="en-US" sz="4400" b="1" dirty="0">
                <a:ln w="0"/>
                <a:solidFill>
                  <a:prstClr val="white"/>
                </a:solidFill>
              </a:rPr>
              <a:t>What were we expecting?</a:t>
            </a:r>
          </a:p>
        </p:txBody>
      </p:sp>
      <p:sp>
        <p:nvSpPr>
          <p:cNvPr id="6" name="Rectangle 5"/>
          <p:cNvSpPr/>
          <p:nvPr/>
        </p:nvSpPr>
        <p:spPr>
          <a:xfrm>
            <a:off x="5159896" y="4012739"/>
            <a:ext cx="6768752" cy="1323439"/>
          </a:xfrm>
          <a:prstGeom prst="rect">
            <a:avLst/>
          </a:prstGeom>
          <a:solidFill>
            <a:schemeClr val="bg1"/>
          </a:solidFill>
        </p:spPr>
        <p:txBody>
          <a:bodyPr wrap="square" lIns="91440" tIns="45720" rIns="91440" bIns="45720">
            <a:spAutoFit/>
          </a:bodyPr>
          <a:lstStyle/>
          <a:p>
            <a:pPr marL="571500" indent="-571500">
              <a:buFont typeface="Arial" panose="020B0604020202020204" pitchFamily="34" charset="0"/>
              <a:buChar char="•"/>
            </a:pPr>
            <a:r>
              <a:rPr lang="en-US" sz="4000" b="1" dirty="0">
                <a:ln w="0"/>
                <a:solidFill>
                  <a:srgbClr val="0000FF"/>
                </a:solidFill>
              </a:rPr>
              <a:t>Ends with how it starts.</a:t>
            </a:r>
          </a:p>
          <a:p>
            <a:pPr marL="571500" indent="-571500">
              <a:buFont typeface="Arial" panose="020B0604020202020204" pitchFamily="34" charset="0"/>
              <a:buChar char="•"/>
            </a:pPr>
            <a:r>
              <a:rPr lang="en-US" sz="4000" b="1" dirty="0">
                <a:ln w="0"/>
                <a:solidFill>
                  <a:srgbClr val="0000FF"/>
                </a:solidFill>
              </a:rPr>
              <a:t>Makes the writing circular.</a:t>
            </a:r>
          </a:p>
        </p:txBody>
      </p:sp>
      <p:cxnSp>
        <p:nvCxnSpPr>
          <p:cNvPr id="8" name="Straight Arrow Connector 7"/>
          <p:cNvCxnSpPr/>
          <p:nvPr/>
        </p:nvCxnSpPr>
        <p:spPr>
          <a:xfrm flipH="1" flipV="1">
            <a:off x="8184232" y="3234461"/>
            <a:ext cx="792088" cy="778279"/>
          </a:xfrm>
          <a:prstGeom prst="straightConnector1">
            <a:avLst/>
          </a:prstGeom>
          <a:ln w="76200">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3"/>
          <a:srcRect l="31546" t="9177" r="30455" b="8230"/>
          <a:stretch/>
        </p:blipFill>
        <p:spPr>
          <a:xfrm>
            <a:off x="911424" y="554"/>
            <a:ext cx="5040560" cy="6847555"/>
          </a:xfrm>
          <a:prstGeom prst="rect">
            <a:avLst/>
          </a:prstGeom>
        </p:spPr>
      </p:pic>
    </p:spTree>
    <p:extLst>
      <p:ext uri="{BB962C8B-B14F-4D97-AF65-F5344CB8AC3E}">
        <p14:creationId xmlns:p14="http://schemas.microsoft.com/office/powerpoint/2010/main" val="35760476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nodeType="clickEffect">
                                  <p:stCondLst>
                                    <p:cond delay="0"/>
                                  </p:stCondLst>
                                  <p:childTnLst>
                                    <p:animEffect transition="out" filter="fade">
                                      <p:cBhvr>
                                        <p:cTn id="31" dur="1000"/>
                                        <p:tgtEl>
                                          <p:spTgt spid="11"/>
                                        </p:tgtEl>
                                      </p:cBhvr>
                                    </p:animEffect>
                                    <p:anim calcmode="lin" valueType="num">
                                      <p:cBhvr>
                                        <p:cTn id="32" dur="1000"/>
                                        <p:tgtEl>
                                          <p:spTgt spid="11"/>
                                        </p:tgtEl>
                                        <p:attrNameLst>
                                          <p:attrName>ppt_x</p:attrName>
                                        </p:attrNameLst>
                                      </p:cBhvr>
                                      <p:tavLst>
                                        <p:tav tm="0">
                                          <p:val>
                                            <p:strVal val="ppt_x"/>
                                          </p:val>
                                        </p:tav>
                                        <p:tav tm="100000">
                                          <p:val>
                                            <p:strVal val="ppt_x"/>
                                          </p:val>
                                        </p:tav>
                                      </p:tavLst>
                                    </p:anim>
                                    <p:anim calcmode="lin" valueType="num">
                                      <p:cBhvr>
                                        <p:cTn id="33" dur="1000"/>
                                        <p:tgtEl>
                                          <p:spTgt spid="11"/>
                                        </p:tgtEl>
                                        <p:attrNameLst>
                                          <p:attrName>ppt_y</p:attrName>
                                        </p:attrNameLst>
                                      </p:cBhvr>
                                      <p:tavLst>
                                        <p:tav tm="0">
                                          <p:val>
                                            <p:strVal val="ppt_y"/>
                                          </p:val>
                                        </p:tav>
                                        <p:tav tm="100000">
                                          <p:val>
                                            <p:strVal val="ppt_y+.1"/>
                                          </p:val>
                                        </p:tav>
                                      </p:tavLst>
                                    </p:anim>
                                    <p:set>
                                      <p:cBhvr>
                                        <p:cTn id="34"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1252" y="0"/>
            <a:ext cx="12193252" cy="6858000"/>
          </a:xfrm>
          <a:solidFill>
            <a:srgbClr val="0000FF"/>
          </a:solidFill>
        </p:spPr>
        <p:txBody>
          <a:bodyPr>
            <a:noAutofit/>
          </a:bodyPr>
          <a:lstStyle/>
          <a:p>
            <a:pPr marL="0" indent="0">
              <a:buNone/>
            </a:pPr>
            <a:r>
              <a:rPr lang="en-GB" sz="17800" dirty="0">
                <a:solidFill>
                  <a:schemeClr val="bg1"/>
                </a:solidFill>
              </a:rPr>
              <a:t>DECIDING ON </a:t>
            </a:r>
            <a:r>
              <a:rPr lang="en-GB" sz="17800" u="sng" dirty="0">
                <a:solidFill>
                  <a:srgbClr val="FF0000"/>
                </a:solidFill>
              </a:rPr>
              <a:t>YOUR</a:t>
            </a:r>
            <a:r>
              <a:rPr lang="en-GB" sz="17800" dirty="0">
                <a:solidFill>
                  <a:schemeClr val="bg1"/>
                </a:solidFill>
              </a:rPr>
              <a:t> STORY</a:t>
            </a:r>
          </a:p>
        </p:txBody>
      </p:sp>
    </p:spTree>
    <p:extLst>
      <p:ext uri="{BB962C8B-B14F-4D97-AF65-F5344CB8AC3E}">
        <p14:creationId xmlns:p14="http://schemas.microsoft.com/office/powerpoint/2010/main" val="35175544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360" y="1412776"/>
            <a:ext cx="11521280" cy="3046988"/>
          </a:xfrm>
          <a:prstGeom prst="rect">
            <a:avLst/>
          </a:prstGeom>
          <a:solidFill>
            <a:schemeClr val="bg1"/>
          </a:solidFill>
        </p:spPr>
        <p:txBody>
          <a:bodyPr wrap="square">
            <a:spAutoFit/>
          </a:bodyPr>
          <a:lstStyle/>
          <a:p>
            <a:pPr defTabSz="912258">
              <a:defRPr/>
            </a:pPr>
            <a:r>
              <a:rPr lang="en-US" sz="9600" dirty="0">
                <a:solidFill>
                  <a:prstClr val="black"/>
                </a:solidFill>
                <a:latin typeface="Candara"/>
              </a:rPr>
              <a:t>I knew what to blame for this: Tinder.</a:t>
            </a:r>
            <a:endParaRPr lang="en-GB" sz="9600" dirty="0">
              <a:solidFill>
                <a:prstClr val="black"/>
              </a:solidFill>
              <a:latin typeface="Candara"/>
            </a:endParaRPr>
          </a:p>
        </p:txBody>
      </p:sp>
      <p:sp>
        <p:nvSpPr>
          <p:cNvPr id="3" name="Rectangle 2"/>
          <p:cNvSpPr/>
          <p:nvPr/>
        </p:nvSpPr>
        <p:spPr>
          <a:xfrm>
            <a:off x="0" y="-22194"/>
            <a:ext cx="12192000" cy="923330"/>
          </a:xfrm>
          <a:prstGeom prst="rect">
            <a:avLst/>
          </a:prstGeom>
          <a:solidFill>
            <a:srgbClr val="FF0000"/>
          </a:solidFill>
        </p:spPr>
        <p:txBody>
          <a:bodyPr wrap="square" lIns="91440" tIns="45720" rIns="91440" bIns="45720">
            <a:spAutoFit/>
          </a:bodyPr>
          <a:lstStyle/>
          <a:p>
            <a:pPr algn="ctr" defTabSz="912258">
              <a:defRPr/>
            </a:pPr>
            <a:r>
              <a:rPr lang="en-US" sz="5400" b="1" u="sng" dirty="0">
                <a:ln w="0"/>
                <a:solidFill>
                  <a:prstClr val="white"/>
                </a:solidFill>
                <a:latin typeface="Candara"/>
              </a:rPr>
              <a:t>CLOSING SENTENCE</a:t>
            </a:r>
          </a:p>
        </p:txBody>
      </p:sp>
    </p:spTree>
    <p:extLst>
      <p:ext uri="{BB962C8B-B14F-4D97-AF65-F5344CB8AC3E}">
        <p14:creationId xmlns:p14="http://schemas.microsoft.com/office/powerpoint/2010/main" val="37833702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ero0fwar television the office michael scott thats what she said"/>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36186"/>
            <a:ext cx="12192000" cy="7013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5994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791075" y="2419350"/>
            <a:ext cx="1943100" cy="784830"/>
          </a:xfrm>
          <a:prstGeom prst="rect">
            <a:avLst/>
          </a:prstGeom>
          <a:solidFill>
            <a:srgbClr val="FFFF00"/>
          </a:solidFill>
          <a:ln w="9525">
            <a:noFill/>
            <a:miter lim="800000"/>
            <a:headEnd/>
            <a:tailEnd/>
          </a:ln>
          <a:effectLst/>
        </p:spPr>
        <p:txBody>
          <a:bodyPr lIns="91408" tIns="45704" rIns="91408" bIns="45704">
            <a:spAutoFit/>
          </a:bodyPr>
          <a:lstStyle/>
          <a:p>
            <a:pPr algn="ctr" defTabSz="685570">
              <a:spcBef>
                <a:spcPct val="50000"/>
              </a:spcBef>
            </a:pPr>
            <a:r>
              <a:rPr lang="en-GB" sz="4500" dirty="0">
                <a:solidFill>
                  <a:srgbClr val="000000"/>
                </a:solidFill>
                <a:highlight>
                  <a:srgbClr val="FFFF00"/>
                </a:highlight>
                <a:latin typeface="Arial" charset="0"/>
              </a:rPr>
              <a:t>Said</a:t>
            </a:r>
          </a:p>
        </p:txBody>
      </p:sp>
      <p:sp>
        <p:nvSpPr>
          <p:cNvPr id="3" name="Text Box 3"/>
          <p:cNvSpPr txBox="1">
            <a:spLocks noChangeArrowheads="1"/>
          </p:cNvSpPr>
          <p:nvPr/>
        </p:nvSpPr>
        <p:spPr bwMode="auto">
          <a:xfrm>
            <a:off x="2505075" y="0"/>
            <a:ext cx="2514600" cy="7632826"/>
          </a:xfrm>
          <a:prstGeom prst="rect">
            <a:avLst/>
          </a:prstGeom>
          <a:noFill/>
          <a:ln w="9525">
            <a:noFill/>
            <a:miter lim="800000"/>
            <a:headEnd/>
            <a:tailEnd/>
          </a:ln>
          <a:effectLst/>
        </p:spPr>
        <p:txBody>
          <a:bodyPr lIns="91408" tIns="45704" rIns="91408" bIns="45704">
            <a:spAutoFit/>
          </a:bodyPr>
          <a:lstStyle/>
          <a:p>
            <a:pPr defTabSz="685570">
              <a:spcBef>
                <a:spcPct val="50000"/>
              </a:spcBef>
            </a:pPr>
            <a:r>
              <a:rPr lang="en-GB" sz="2800" b="1" dirty="0">
                <a:solidFill>
                  <a:srgbClr val="FF0000"/>
                </a:solidFill>
                <a:latin typeface="Comic Sans MS" pitchFamily="66" charset="0"/>
              </a:rPr>
              <a:t>Replied</a:t>
            </a:r>
          </a:p>
          <a:p>
            <a:pPr defTabSz="685570">
              <a:spcBef>
                <a:spcPct val="50000"/>
              </a:spcBef>
            </a:pPr>
            <a:r>
              <a:rPr lang="en-GB" sz="2800" b="1" dirty="0">
                <a:solidFill>
                  <a:srgbClr val="FF0000"/>
                </a:solidFill>
                <a:latin typeface="Comic Sans MS" pitchFamily="66" charset="0"/>
              </a:rPr>
              <a:t>Answered</a:t>
            </a:r>
          </a:p>
          <a:p>
            <a:pPr defTabSz="685570">
              <a:spcBef>
                <a:spcPct val="50000"/>
              </a:spcBef>
            </a:pPr>
            <a:r>
              <a:rPr lang="en-GB" sz="2800" b="1" dirty="0">
                <a:solidFill>
                  <a:srgbClr val="FF0000"/>
                </a:solidFill>
                <a:latin typeface="Comic Sans MS" pitchFamily="66" charset="0"/>
              </a:rPr>
              <a:t>Responded</a:t>
            </a:r>
          </a:p>
          <a:p>
            <a:pPr defTabSz="685570">
              <a:spcBef>
                <a:spcPct val="50000"/>
              </a:spcBef>
            </a:pPr>
            <a:r>
              <a:rPr lang="en-GB" sz="2800" b="1" dirty="0">
                <a:solidFill>
                  <a:srgbClr val="FF0000"/>
                </a:solidFill>
                <a:latin typeface="Comic Sans MS" pitchFamily="66" charset="0"/>
              </a:rPr>
              <a:t>Coughed</a:t>
            </a:r>
          </a:p>
          <a:p>
            <a:pPr defTabSz="685570">
              <a:spcBef>
                <a:spcPct val="50000"/>
              </a:spcBef>
            </a:pPr>
            <a:r>
              <a:rPr lang="en-GB" sz="2800" b="1" dirty="0">
                <a:solidFill>
                  <a:srgbClr val="FF0000"/>
                </a:solidFill>
                <a:latin typeface="Comic Sans MS" pitchFamily="66" charset="0"/>
              </a:rPr>
              <a:t>Whispered</a:t>
            </a:r>
          </a:p>
          <a:p>
            <a:pPr defTabSz="685570">
              <a:spcBef>
                <a:spcPct val="50000"/>
              </a:spcBef>
            </a:pPr>
            <a:r>
              <a:rPr lang="en-GB" sz="2800" b="1" dirty="0">
                <a:solidFill>
                  <a:srgbClr val="FF0000"/>
                </a:solidFill>
                <a:latin typeface="Comic Sans MS" pitchFamily="66" charset="0"/>
              </a:rPr>
              <a:t>Stuttered</a:t>
            </a:r>
          </a:p>
          <a:p>
            <a:pPr defTabSz="685570">
              <a:spcBef>
                <a:spcPct val="50000"/>
              </a:spcBef>
            </a:pPr>
            <a:r>
              <a:rPr lang="en-GB" sz="2800" b="1" dirty="0">
                <a:solidFill>
                  <a:srgbClr val="FF0000"/>
                </a:solidFill>
                <a:latin typeface="Comic Sans MS" pitchFamily="66" charset="0"/>
              </a:rPr>
              <a:t>Expressed</a:t>
            </a:r>
          </a:p>
          <a:p>
            <a:pPr defTabSz="685570">
              <a:spcBef>
                <a:spcPct val="50000"/>
              </a:spcBef>
            </a:pPr>
            <a:r>
              <a:rPr lang="en-GB" sz="2800" b="1" dirty="0">
                <a:solidFill>
                  <a:srgbClr val="FF0000"/>
                </a:solidFill>
                <a:latin typeface="Comic Sans MS" pitchFamily="66" charset="0"/>
              </a:rPr>
              <a:t>Announced</a:t>
            </a:r>
          </a:p>
          <a:p>
            <a:pPr defTabSz="685570">
              <a:spcBef>
                <a:spcPct val="50000"/>
              </a:spcBef>
            </a:pPr>
            <a:r>
              <a:rPr lang="en-GB" sz="2800" b="1" dirty="0">
                <a:solidFill>
                  <a:srgbClr val="FF0000"/>
                </a:solidFill>
                <a:latin typeface="Comic Sans MS" pitchFamily="66" charset="0"/>
              </a:rPr>
              <a:t>Stated</a:t>
            </a:r>
          </a:p>
          <a:p>
            <a:pPr defTabSz="685570">
              <a:spcBef>
                <a:spcPct val="50000"/>
              </a:spcBef>
            </a:pPr>
            <a:r>
              <a:rPr lang="en-GB" sz="2800" b="1" dirty="0">
                <a:solidFill>
                  <a:srgbClr val="FF0000"/>
                </a:solidFill>
                <a:latin typeface="Comic Sans MS" pitchFamily="66" charset="0"/>
              </a:rPr>
              <a:t>Remarked</a:t>
            </a:r>
          </a:p>
          <a:p>
            <a:pPr defTabSz="685570">
              <a:spcBef>
                <a:spcPct val="50000"/>
              </a:spcBef>
            </a:pPr>
            <a:r>
              <a:rPr lang="en-GB" sz="2800" b="1" dirty="0">
                <a:solidFill>
                  <a:srgbClr val="FF0000"/>
                </a:solidFill>
                <a:latin typeface="Comic Sans MS" pitchFamily="66" charset="0"/>
              </a:rPr>
              <a:t>Commented</a:t>
            </a:r>
          </a:p>
          <a:p>
            <a:pPr defTabSz="685570">
              <a:spcBef>
                <a:spcPct val="50000"/>
              </a:spcBef>
            </a:pPr>
            <a:endParaRPr lang="en-GB" sz="2800" b="1" dirty="0">
              <a:solidFill>
                <a:srgbClr val="FF0000"/>
              </a:solidFill>
              <a:latin typeface="Comic Sans MS" pitchFamily="66" charset="0"/>
            </a:endParaRPr>
          </a:p>
        </p:txBody>
      </p:sp>
      <p:sp>
        <p:nvSpPr>
          <p:cNvPr id="4" name="Text Box 4"/>
          <p:cNvSpPr txBox="1">
            <a:spLocks noChangeArrowheads="1"/>
          </p:cNvSpPr>
          <p:nvPr/>
        </p:nvSpPr>
        <p:spPr bwMode="auto">
          <a:xfrm>
            <a:off x="6871561" y="1"/>
            <a:ext cx="2514600" cy="8232991"/>
          </a:xfrm>
          <a:prstGeom prst="rect">
            <a:avLst/>
          </a:prstGeom>
          <a:noFill/>
          <a:ln w="9525">
            <a:noFill/>
            <a:miter lim="800000"/>
            <a:headEnd/>
            <a:tailEnd/>
          </a:ln>
          <a:effectLst/>
        </p:spPr>
        <p:txBody>
          <a:bodyPr lIns="91408" tIns="45704" rIns="91408" bIns="45704">
            <a:spAutoFit/>
          </a:bodyPr>
          <a:lstStyle/>
          <a:p>
            <a:pPr algn="r" defTabSz="685570">
              <a:spcBef>
                <a:spcPct val="50000"/>
              </a:spcBef>
            </a:pPr>
            <a:r>
              <a:rPr lang="en-GB" sz="2800" b="1" dirty="0">
                <a:solidFill>
                  <a:srgbClr val="0000FF"/>
                </a:solidFill>
                <a:latin typeface="Comic Sans MS" pitchFamily="66" charset="0"/>
              </a:rPr>
              <a:t>Mentioned</a:t>
            </a:r>
          </a:p>
          <a:p>
            <a:pPr algn="r" defTabSz="685570">
              <a:spcBef>
                <a:spcPct val="50000"/>
              </a:spcBef>
            </a:pPr>
            <a:r>
              <a:rPr lang="en-GB" sz="2800" b="1" dirty="0">
                <a:solidFill>
                  <a:srgbClr val="0000FF"/>
                </a:solidFill>
                <a:latin typeface="Comic Sans MS" pitchFamily="66" charset="0"/>
              </a:rPr>
              <a:t>Observed</a:t>
            </a:r>
          </a:p>
          <a:p>
            <a:pPr algn="r" defTabSz="685570">
              <a:spcBef>
                <a:spcPct val="50000"/>
              </a:spcBef>
            </a:pPr>
            <a:r>
              <a:rPr lang="en-GB" sz="2800" b="1" dirty="0">
                <a:solidFill>
                  <a:srgbClr val="0000FF"/>
                </a:solidFill>
                <a:latin typeface="Comic Sans MS" pitchFamily="66" charset="0"/>
              </a:rPr>
              <a:t>Guessed</a:t>
            </a:r>
          </a:p>
          <a:p>
            <a:pPr algn="r" defTabSz="685570">
              <a:spcBef>
                <a:spcPct val="50000"/>
              </a:spcBef>
            </a:pPr>
            <a:r>
              <a:rPr lang="en-GB" sz="2800" b="1" dirty="0">
                <a:solidFill>
                  <a:srgbClr val="0000FF"/>
                </a:solidFill>
                <a:latin typeface="Comic Sans MS" pitchFamily="66" charset="0"/>
              </a:rPr>
              <a:t>Shouted</a:t>
            </a:r>
          </a:p>
          <a:p>
            <a:pPr algn="r" defTabSz="685570">
              <a:spcBef>
                <a:spcPct val="50000"/>
              </a:spcBef>
            </a:pPr>
            <a:r>
              <a:rPr lang="en-GB" sz="2800" b="1" dirty="0">
                <a:solidFill>
                  <a:srgbClr val="0000FF"/>
                </a:solidFill>
                <a:latin typeface="Comic Sans MS" pitchFamily="66" charset="0"/>
              </a:rPr>
              <a:t>Hollered</a:t>
            </a:r>
          </a:p>
          <a:p>
            <a:pPr algn="r" defTabSz="685570">
              <a:spcBef>
                <a:spcPct val="50000"/>
              </a:spcBef>
            </a:pPr>
            <a:r>
              <a:rPr lang="en-GB" sz="2800" b="1" dirty="0">
                <a:solidFill>
                  <a:srgbClr val="0000FF"/>
                </a:solidFill>
                <a:latin typeface="Comic Sans MS" pitchFamily="66" charset="0"/>
              </a:rPr>
              <a:t>Screamed</a:t>
            </a:r>
          </a:p>
          <a:p>
            <a:pPr algn="r" defTabSz="685570">
              <a:spcBef>
                <a:spcPct val="50000"/>
              </a:spcBef>
            </a:pPr>
            <a:r>
              <a:rPr lang="en-GB" sz="2800" b="1" dirty="0">
                <a:solidFill>
                  <a:srgbClr val="0000FF"/>
                </a:solidFill>
                <a:latin typeface="Comic Sans MS" pitchFamily="66" charset="0"/>
              </a:rPr>
              <a:t>Sobbed</a:t>
            </a:r>
          </a:p>
          <a:p>
            <a:pPr algn="r" defTabSz="685570">
              <a:spcBef>
                <a:spcPct val="50000"/>
              </a:spcBef>
            </a:pPr>
            <a:r>
              <a:rPr lang="en-GB" sz="2800" b="1" dirty="0">
                <a:solidFill>
                  <a:srgbClr val="0000FF"/>
                </a:solidFill>
                <a:latin typeface="Comic Sans MS" pitchFamily="66" charset="0"/>
              </a:rPr>
              <a:t>Cried</a:t>
            </a:r>
          </a:p>
          <a:p>
            <a:pPr algn="r" defTabSz="685570">
              <a:spcBef>
                <a:spcPct val="50000"/>
              </a:spcBef>
            </a:pPr>
            <a:r>
              <a:rPr lang="en-GB" sz="2800" b="1" dirty="0">
                <a:solidFill>
                  <a:srgbClr val="0000FF"/>
                </a:solidFill>
                <a:latin typeface="Comic Sans MS" pitchFamily="66" charset="0"/>
              </a:rPr>
              <a:t>Laughed</a:t>
            </a:r>
          </a:p>
          <a:p>
            <a:pPr algn="r" defTabSz="685570">
              <a:spcBef>
                <a:spcPct val="50000"/>
              </a:spcBef>
            </a:pPr>
            <a:r>
              <a:rPr lang="en-GB" sz="2800" b="1" dirty="0">
                <a:solidFill>
                  <a:srgbClr val="0000FF"/>
                </a:solidFill>
                <a:latin typeface="Comic Sans MS" pitchFamily="66" charset="0"/>
              </a:rPr>
              <a:t>Chuckled</a:t>
            </a:r>
          </a:p>
          <a:p>
            <a:pPr algn="r" defTabSz="685570">
              <a:spcBef>
                <a:spcPct val="50000"/>
              </a:spcBef>
            </a:pPr>
            <a:r>
              <a:rPr lang="en-GB" sz="2800" b="1" dirty="0">
                <a:solidFill>
                  <a:srgbClr val="0000FF"/>
                </a:solidFill>
                <a:latin typeface="Comic Sans MS" pitchFamily="66" charset="0"/>
              </a:rPr>
              <a:t>Suggested</a:t>
            </a:r>
          </a:p>
          <a:p>
            <a:pPr algn="r" defTabSz="685570">
              <a:spcBef>
                <a:spcPct val="50000"/>
              </a:spcBef>
            </a:pPr>
            <a:endParaRPr lang="en-GB" sz="1600" b="1" dirty="0">
              <a:solidFill>
                <a:srgbClr val="0000FF"/>
              </a:solidFill>
              <a:latin typeface="Comic Sans MS" pitchFamily="66" charset="0"/>
            </a:endParaRPr>
          </a:p>
          <a:p>
            <a:pPr algn="r" defTabSz="685570">
              <a:spcBef>
                <a:spcPct val="50000"/>
              </a:spcBef>
            </a:pPr>
            <a:endParaRPr lang="en-GB" sz="1600" b="1" dirty="0">
              <a:solidFill>
                <a:srgbClr val="0000FF"/>
              </a:solidFill>
            </a:endParaRPr>
          </a:p>
          <a:p>
            <a:pPr algn="r" defTabSz="685570">
              <a:spcBef>
                <a:spcPct val="50000"/>
              </a:spcBef>
            </a:pPr>
            <a:endParaRPr lang="en-GB" sz="1600" b="1" dirty="0">
              <a:solidFill>
                <a:srgbClr val="000000"/>
              </a:solidFill>
            </a:endParaRPr>
          </a:p>
        </p:txBody>
      </p:sp>
      <p:sp>
        <p:nvSpPr>
          <p:cNvPr id="5" name="Line 5"/>
          <p:cNvSpPr>
            <a:spLocks noChangeShapeType="1"/>
          </p:cNvSpPr>
          <p:nvPr/>
        </p:nvSpPr>
        <p:spPr bwMode="auto">
          <a:xfrm flipH="1" flipV="1">
            <a:off x="3933825" y="1104900"/>
            <a:ext cx="1657350" cy="1428750"/>
          </a:xfrm>
          <a:prstGeom prst="line">
            <a:avLst/>
          </a:prstGeom>
          <a:noFill/>
          <a:ln w="9525">
            <a:solidFill>
              <a:schemeClr val="tx1"/>
            </a:solidFill>
            <a:round/>
            <a:headEnd/>
            <a:tailEnd type="triangle" w="med" len="med"/>
          </a:ln>
          <a:effectLst/>
        </p:spPr>
        <p:txBody>
          <a:bodyPr lIns="91408" tIns="45704" rIns="91408" bIns="45704"/>
          <a:lstStyle/>
          <a:p>
            <a:pPr defTabSz="685570"/>
            <a:endParaRPr lang="en-GB" sz="1300">
              <a:solidFill>
                <a:srgbClr val="9A5315"/>
              </a:solidFill>
            </a:endParaRPr>
          </a:p>
        </p:txBody>
      </p:sp>
      <p:sp>
        <p:nvSpPr>
          <p:cNvPr id="6" name="Line 6"/>
          <p:cNvSpPr>
            <a:spLocks noChangeShapeType="1"/>
          </p:cNvSpPr>
          <p:nvPr/>
        </p:nvSpPr>
        <p:spPr bwMode="auto">
          <a:xfrm flipH="1" flipV="1">
            <a:off x="4162425" y="1619250"/>
            <a:ext cx="1028700" cy="914400"/>
          </a:xfrm>
          <a:prstGeom prst="line">
            <a:avLst/>
          </a:prstGeom>
          <a:noFill/>
          <a:ln w="9525">
            <a:solidFill>
              <a:schemeClr val="tx1"/>
            </a:solidFill>
            <a:round/>
            <a:headEnd/>
            <a:tailEnd type="triangle" w="med" len="med"/>
          </a:ln>
          <a:effectLst/>
        </p:spPr>
        <p:txBody>
          <a:bodyPr lIns="91408" tIns="45704" rIns="91408" bIns="45704"/>
          <a:lstStyle/>
          <a:p>
            <a:pPr defTabSz="685570"/>
            <a:endParaRPr lang="en-GB" sz="1300">
              <a:solidFill>
                <a:srgbClr val="9A5315"/>
              </a:solidFill>
            </a:endParaRPr>
          </a:p>
        </p:txBody>
      </p:sp>
      <p:sp>
        <p:nvSpPr>
          <p:cNvPr id="7" name="Line 7"/>
          <p:cNvSpPr>
            <a:spLocks noChangeShapeType="1"/>
          </p:cNvSpPr>
          <p:nvPr/>
        </p:nvSpPr>
        <p:spPr bwMode="auto">
          <a:xfrm flipH="1" flipV="1">
            <a:off x="4219575" y="2019300"/>
            <a:ext cx="857250" cy="514350"/>
          </a:xfrm>
          <a:prstGeom prst="line">
            <a:avLst/>
          </a:prstGeom>
          <a:noFill/>
          <a:ln w="9525">
            <a:solidFill>
              <a:schemeClr val="tx1"/>
            </a:solidFill>
            <a:round/>
            <a:headEnd/>
            <a:tailEnd type="triangle" w="med" len="med"/>
          </a:ln>
          <a:effectLst/>
        </p:spPr>
        <p:txBody>
          <a:bodyPr lIns="91408" tIns="45704" rIns="91408" bIns="45704"/>
          <a:lstStyle/>
          <a:p>
            <a:pPr defTabSz="685570"/>
            <a:endParaRPr lang="en-GB" sz="1300">
              <a:solidFill>
                <a:srgbClr val="9A5315"/>
              </a:solidFill>
            </a:endParaRPr>
          </a:p>
        </p:txBody>
      </p:sp>
      <p:sp>
        <p:nvSpPr>
          <p:cNvPr id="8" name="Line 8"/>
          <p:cNvSpPr>
            <a:spLocks noChangeShapeType="1"/>
          </p:cNvSpPr>
          <p:nvPr/>
        </p:nvSpPr>
        <p:spPr bwMode="auto">
          <a:xfrm flipH="1" flipV="1">
            <a:off x="3990975" y="2419350"/>
            <a:ext cx="1085850" cy="342900"/>
          </a:xfrm>
          <a:prstGeom prst="line">
            <a:avLst/>
          </a:prstGeom>
          <a:noFill/>
          <a:ln w="9525">
            <a:solidFill>
              <a:schemeClr val="tx1"/>
            </a:solidFill>
            <a:round/>
            <a:headEnd/>
            <a:tailEnd type="triangle" w="med" len="med"/>
          </a:ln>
          <a:effectLst/>
        </p:spPr>
        <p:txBody>
          <a:bodyPr lIns="91408" tIns="45704" rIns="91408" bIns="45704"/>
          <a:lstStyle/>
          <a:p>
            <a:pPr defTabSz="685570"/>
            <a:endParaRPr lang="en-GB" sz="1300">
              <a:solidFill>
                <a:srgbClr val="9A5315"/>
              </a:solidFill>
            </a:endParaRPr>
          </a:p>
        </p:txBody>
      </p:sp>
      <p:sp>
        <p:nvSpPr>
          <p:cNvPr id="9" name="Line 9"/>
          <p:cNvSpPr>
            <a:spLocks noChangeShapeType="1"/>
          </p:cNvSpPr>
          <p:nvPr/>
        </p:nvSpPr>
        <p:spPr bwMode="auto">
          <a:xfrm flipH="1" flipV="1">
            <a:off x="4276725" y="2819400"/>
            <a:ext cx="857250" cy="57150"/>
          </a:xfrm>
          <a:prstGeom prst="line">
            <a:avLst/>
          </a:prstGeom>
          <a:noFill/>
          <a:ln w="9525">
            <a:solidFill>
              <a:schemeClr val="tx1"/>
            </a:solidFill>
            <a:round/>
            <a:headEnd/>
            <a:tailEnd type="triangle" w="med" len="med"/>
          </a:ln>
          <a:effectLst/>
        </p:spPr>
        <p:txBody>
          <a:bodyPr lIns="91408" tIns="45704" rIns="91408" bIns="45704"/>
          <a:lstStyle/>
          <a:p>
            <a:pPr defTabSz="685570"/>
            <a:endParaRPr lang="en-GB" sz="1300">
              <a:solidFill>
                <a:srgbClr val="9A5315"/>
              </a:solidFill>
            </a:endParaRPr>
          </a:p>
        </p:txBody>
      </p:sp>
      <p:sp>
        <p:nvSpPr>
          <p:cNvPr id="10" name="Line 10"/>
          <p:cNvSpPr>
            <a:spLocks noChangeShapeType="1"/>
          </p:cNvSpPr>
          <p:nvPr/>
        </p:nvSpPr>
        <p:spPr bwMode="auto">
          <a:xfrm flipH="1">
            <a:off x="4219575" y="2990850"/>
            <a:ext cx="857250" cy="228600"/>
          </a:xfrm>
          <a:prstGeom prst="line">
            <a:avLst/>
          </a:prstGeom>
          <a:noFill/>
          <a:ln w="9525">
            <a:solidFill>
              <a:schemeClr val="tx1"/>
            </a:solidFill>
            <a:round/>
            <a:headEnd/>
            <a:tailEnd type="triangle" w="med" len="med"/>
          </a:ln>
          <a:effectLst/>
        </p:spPr>
        <p:txBody>
          <a:bodyPr lIns="91408" tIns="45704" rIns="91408" bIns="45704"/>
          <a:lstStyle/>
          <a:p>
            <a:pPr defTabSz="685570"/>
            <a:endParaRPr lang="en-GB" sz="1300">
              <a:solidFill>
                <a:srgbClr val="9A5315"/>
              </a:solidFill>
            </a:endParaRPr>
          </a:p>
        </p:txBody>
      </p:sp>
      <p:sp>
        <p:nvSpPr>
          <p:cNvPr id="11" name="Line 11"/>
          <p:cNvSpPr>
            <a:spLocks noChangeShapeType="1"/>
          </p:cNvSpPr>
          <p:nvPr/>
        </p:nvSpPr>
        <p:spPr bwMode="auto">
          <a:xfrm flipH="1">
            <a:off x="4219575" y="3048000"/>
            <a:ext cx="971550" cy="571500"/>
          </a:xfrm>
          <a:prstGeom prst="line">
            <a:avLst/>
          </a:prstGeom>
          <a:noFill/>
          <a:ln w="9525">
            <a:solidFill>
              <a:schemeClr val="tx1"/>
            </a:solidFill>
            <a:round/>
            <a:headEnd/>
            <a:tailEnd type="triangle" w="med" len="med"/>
          </a:ln>
          <a:effectLst/>
        </p:spPr>
        <p:txBody>
          <a:bodyPr lIns="91408" tIns="45704" rIns="91408" bIns="45704"/>
          <a:lstStyle/>
          <a:p>
            <a:pPr defTabSz="685570"/>
            <a:endParaRPr lang="en-GB" sz="1300">
              <a:solidFill>
                <a:srgbClr val="9A5315"/>
              </a:solidFill>
            </a:endParaRPr>
          </a:p>
        </p:txBody>
      </p:sp>
      <p:sp>
        <p:nvSpPr>
          <p:cNvPr id="12" name="Line 12"/>
          <p:cNvSpPr>
            <a:spLocks noChangeShapeType="1"/>
          </p:cNvSpPr>
          <p:nvPr/>
        </p:nvSpPr>
        <p:spPr bwMode="auto">
          <a:xfrm flipH="1">
            <a:off x="4219575" y="3105150"/>
            <a:ext cx="1085850" cy="914400"/>
          </a:xfrm>
          <a:prstGeom prst="line">
            <a:avLst/>
          </a:prstGeom>
          <a:noFill/>
          <a:ln w="9525">
            <a:solidFill>
              <a:schemeClr val="tx1"/>
            </a:solidFill>
            <a:round/>
            <a:headEnd/>
            <a:tailEnd type="triangle" w="med" len="med"/>
          </a:ln>
          <a:effectLst/>
        </p:spPr>
        <p:txBody>
          <a:bodyPr lIns="91408" tIns="45704" rIns="91408" bIns="45704"/>
          <a:lstStyle/>
          <a:p>
            <a:pPr defTabSz="685570"/>
            <a:endParaRPr lang="en-GB" sz="1300">
              <a:solidFill>
                <a:srgbClr val="9A5315"/>
              </a:solidFill>
            </a:endParaRPr>
          </a:p>
        </p:txBody>
      </p:sp>
      <p:sp>
        <p:nvSpPr>
          <p:cNvPr id="13" name="Line 13"/>
          <p:cNvSpPr>
            <a:spLocks noChangeShapeType="1"/>
          </p:cNvSpPr>
          <p:nvPr/>
        </p:nvSpPr>
        <p:spPr bwMode="auto">
          <a:xfrm flipH="1">
            <a:off x="3933825" y="3105150"/>
            <a:ext cx="1543050" cy="1371600"/>
          </a:xfrm>
          <a:prstGeom prst="line">
            <a:avLst/>
          </a:prstGeom>
          <a:noFill/>
          <a:ln w="9525">
            <a:solidFill>
              <a:schemeClr val="tx1"/>
            </a:solidFill>
            <a:round/>
            <a:headEnd/>
            <a:tailEnd type="triangle" w="med" len="med"/>
          </a:ln>
          <a:effectLst/>
        </p:spPr>
        <p:txBody>
          <a:bodyPr lIns="91408" tIns="45704" rIns="91408" bIns="45704"/>
          <a:lstStyle/>
          <a:p>
            <a:pPr defTabSz="685570"/>
            <a:endParaRPr lang="en-GB" sz="1300">
              <a:solidFill>
                <a:srgbClr val="9A5315"/>
              </a:solidFill>
            </a:endParaRPr>
          </a:p>
        </p:txBody>
      </p:sp>
      <p:sp>
        <p:nvSpPr>
          <p:cNvPr id="14" name="Line 14"/>
          <p:cNvSpPr>
            <a:spLocks noChangeShapeType="1"/>
          </p:cNvSpPr>
          <p:nvPr/>
        </p:nvSpPr>
        <p:spPr bwMode="auto">
          <a:xfrm flipH="1">
            <a:off x="4162425" y="3333750"/>
            <a:ext cx="1200150" cy="1485900"/>
          </a:xfrm>
          <a:prstGeom prst="line">
            <a:avLst/>
          </a:prstGeom>
          <a:noFill/>
          <a:ln w="9525">
            <a:solidFill>
              <a:schemeClr val="tx1"/>
            </a:solidFill>
            <a:round/>
            <a:headEnd/>
            <a:tailEnd type="triangle" w="med" len="med"/>
          </a:ln>
          <a:effectLst/>
        </p:spPr>
        <p:txBody>
          <a:bodyPr lIns="91408" tIns="45704" rIns="91408" bIns="45704"/>
          <a:lstStyle/>
          <a:p>
            <a:pPr defTabSz="685570"/>
            <a:endParaRPr lang="en-GB" sz="1300">
              <a:solidFill>
                <a:srgbClr val="9A5315"/>
              </a:solidFill>
            </a:endParaRPr>
          </a:p>
        </p:txBody>
      </p:sp>
      <p:sp>
        <p:nvSpPr>
          <p:cNvPr id="15" name="Line 15"/>
          <p:cNvSpPr>
            <a:spLocks noChangeShapeType="1"/>
          </p:cNvSpPr>
          <p:nvPr/>
        </p:nvSpPr>
        <p:spPr bwMode="auto">
          <a:xfrm flipH="1">
            <a:off x="4333875" y="3219450"/>
            <a:ext cx="1200150" cy="2000250"/>
          </a:xfrm>
          <a:prstGeom prst="line">
            <a:avLst/>
          </a:prstGeom>
          <a:noFill/>
          <a:ln w="9525">
            <a:solidFill>
              <a:schemeClr val="tx1"/>
            </a:solidFill>
            <a:round/>
            <a:headEnd/>
            <a:tailEnd type="triangle" w="med" len="med"/>
          </a:ln>
          <a:effectLst/>
        </p:spPr>
        <p:txBody>
          <a:bodyPr lIns="91408" tIns="45704" rIns="91408" bIns="45704"/>
          <a:lstStyle/>
          <a:p>
            <a:pPr defTabSz="685570"/>
            <a:endParaRPr lang="en-GB" sz="1300">
              <a:solidFill>
                <a:srgbClr val="9A5315"/>
              </a:solidFill>
            </a:endParaRPr>
          </a:p>
        </p:txBody>
      </p:sp>
      <p:sp>
        <p:nvSpPr>
          <p:cNvPr id="16" name="Line 16"/>
          <p:cNvSpPr>
            <a:spLocks noChangeShapeType="1"/>
          </p:cNvSpPr>
          <p:nvPr/>
        </p:nvSpPr>
        <p:spPr bwMode="auto">
          <a:xfrm flipV="1">
            <a:off x="6105525" y="1219200"/>
            <a:ext cx="1428750" cy="1200150"/>
          </a:xfrm>
          <a:prstGeom prst="line">
            <a:avLst/>
          </a:prstGeom>
          <a:noFill/>
          <a:ln w="9525">
            <a:solidFill>
              <a:schemeClr val="tx1"/>
            </a:solidFill>
            <a:round/>
            <a:headEnd/>
            <a:tailEnd type="triangle" w="med" len="med"/>
          </a:ln>
          <a:effectLst/>
        </p:spPr>
        <p:txBody>
          <a:bodyPr lIns="91408" tIns="45704" rIns="91408" bIns="45704"/>
          <a:lstStyle/>
          <a:p>
            <a:pPr defTabSz="685570"/>
            <a:endParaRPr lang="en-GB" sz="1300">
              <a:solidFill>
                <a:srgbClr val="9A5315"/>
              </a:solidFill>
            </a:endParaRPr>
          </a:p>
        </p:txBody>
      </p:sp>
      <p:sp>
        <p:nvSpPr>
          <p:cNvPr id="17" name="Line 17"/>
          <p:cNvSpPr>
            <a:spLocks noChangeShapeType="1"/>
          </p:cNvSpPr>
          <p:nvPr/>
        </p:nvSpPr>
        <p:spPr bwMode="auto">
          <a:xfrm flipV="1">
            <a:off x="6391275" y="2019300"/>
            <a:ext cx="1314450" cy="628650"/>
          </a:xfrm>
          <a:prstGeom prst="line">
            <a:avLst/>
          </a:prstGeom>
          <a:noFill/>
          <a:ln w="9525">
            <a:solidFill>
              <a:schemeClr val="tx1"/>
            </a:solidFill>
            <a:round/>
            <a:headEnd/>
            <a:tailEnd type="triangle" w="med" len="med"/>
          </a:ln>
          <a:effectLst/>
        </p:spPr>
        <p:txBody>
          <a:bodyPr lIns="91408" tIns="45704" rIns="91408" bIns="45704"/>
          <a:lstStyle/>
          <a:p>
            <a:pPr defTabSz="685570"/>
            <a:endParaRPr lang="en-GB" sz="1300">
              <a:solidFill>
                <a:srgbClr val="9A5315"/>
              </a:solidFill>
            </a:endParaRPr>
          </a:p>
        </p:txBody>
      </p:sp>
      <p:sp>
        <p:nvSpPr>
          <p:cNvPr id="18" name="Line 18"/>
          <p:cNvSpPr>
            <a:spLocks noChangeShapeType="1"/>
          </p:cNvSpPr>
          <p:nvPr/>
        </p:nvSpPr>
        <p:spPr bwMode="auto">
          <a:xfrm flipV="1">
            <a:off x="6276975" y="1619250"/>
            <a:ext cx="1314450" cy="857250"/>
          </a:xfrm>
          <a:prstGeom prst="line">
            <a:avLst/>
          </a:prstGeom>
          <a:noFill/>
          <a:ln w="9525">
            <a:solidFill>
              <a:schemeClr val="tx1"/>
            </a:solidFill>
            <a:round/>
            <a:headEnd/>
            <a:tailEnd type="triangle" w="med" len="med"/>
          </a:ln>
          <a:effectLst/>
        </p:spPr>
        <p:txBody>
          <a:bodyPr lIns="91408" tIns="45704" rIns="91408" bIns="45704"/>
          <a:lstStyle/>
          <a:p>
            <a:pPr defTabSz="685570"/>
            <a:endParaRPr lang="en-GB" sz="1300">
              <a:solidFill>
                <a:srgbClr val="9A5315"/>
              </a:solidFill>
            </a:endParaRPr>
          </a:p>
        </p:txBody>
      </p:sp>
      <p:sp>
        <p:nvSpPr>
          <p:cNvPr id="19" name="Line 19"/>
          <p:cNvSpPr>
            <a:spLocks noChangeShapeType="1"/>
          </p:cNvSpPr>
          <p:nvPr/>
        </p:nvSpPr>
        <p:spPr bwMode="auto">
          <a:xfrm flipV="1">
            <a:off x="6334125" y="2419350"/>
            <a:ext cx="1371600" cy="342900"/>
          </a:xfrm>
          <a:prstGeom prst="line">
            <a:avLst/>
          </a:prstGeom>
          <a:noFill/>
          <a:ln w="9525">
            <a:solidFill>
              <a:schemeClr val="tx1"/>
            </a:solidFill>
            <a:round/>
            <a:headEnd/>
            <a:tailEnd type="triangle" w="med" len="med"/>
          </a:ln>
          <a:effectLst/>
        </p:spPr>
        <p:txBody>
          <a:bodyPr lIns="91408" tIns="45704" rIns="91408" bIns="45704"/>
          <a:lstStyle/>
          <a:p>
            <a:pPr defTabSz="685570"/>
            <a:endParaRPr lang="en-GB" sz="1300">
              <a:solidFill>
                <a:srgbClr val="9A5315"/>
              </a:solidFill>
            </a:endParaRPr>
          </a:p>
        </p:txBody>
      </p:sp>
      <p:sp>
        <p:nvSpPr>
          <p:cNvPr id="20" name="Line 20"/>
          <p:cNvSpPr>
            <a:spLocks noChangeShapeType="1"/>
          </p:cNvSpPr>
          <p:nvPr/>
        </p:nvSpPr>
        <p:spPr bwMode="auto">
          <a:xfrm flipV="1">
            <a:off x="6391275" y="2819400"/>
            <a:ext cx="1314450" cy="57150"/>
          </a:xfrm>
          <a:prstGeom prst="line">
            <a:avLst/>
          </a:prstGeom>
          <a:noFill/>
          <a:ln w="9525">
            <a:solidFill>
              <a:schemeClr val="tx1"/>
            </a:solidFill>
            <a:round/>
            <a:headEnd/>
            <a:tailEnd type="triangle" w="med" len="med"/>
          </a:ln>
          <a:effectLst/>
        </p:spPr>
        <p:txBody>
          <a:bodyPr lIns="91408" tIns="45704" rIns="91408" bIns="45704"/>
          <a:lstStyle/>
          <a:p>
            <a:pPr defTabSz="685570"/>
            <a:endParaRPr lang="en-GB" sz="1300">
              <a:solidFill>
                <a:srgbClr val="9A5315"/>
              </a:solidFill>
            </a:endParaRPr>
          </a:p>
        </p:txBody>
      </p:sp>
      <p:sp>
        <p:nvSpPr>
          <p:cNvPr id="21" name="Line 21"/>
          <p:cNvSpPr>
            <a:spLocks noChangeShapeType="1"/>
          </p:cNvSpPr>
          <p:nvPr/>
        </p:nvSpPr>
        <p:spPr bwMode="auto">
          <a:xfrm>
            <a:off x="6334125" y="2990850"/>
            <a:ext cx="1257300" cy="228600"/>
          </a:xfrm>
          <a:prstGeom prst="line">
            <a:avLst/>
          </a:prstGeom>
          <a:noFill/>
          <a:ln w="9525">
            <a:solidFill>
              <a:schemeClr val="tx1"/>
            </a:solidFill>
            <a:round/>
            <a:headEnd/>
            <a:tailEnd type="triangle" w="med" len="med"/>
          </a:ln>
          <a:effectLst/>
        </p:spPr>
        <p:txBody>
          <a:bodyPr lIns="91408" tIns="45704" rIns="91408" bIns="45704"/>
          <a:lstStyle/>
          <a:p>
            <a:pPr defTabSz="685570"/>
            <a:endParaRPr lang="en-GB" sz="1300">
              <a:solidFill>
                <a:srgbClr val="9A5315"/>
              </a:solidFill>
            </a:endParaRPr>
          </a:p>
        </p:txBody>
      </p:sp>
      <p:sp>
        <p:nvSpPr>
          <p:cNvPr id="22" name="Line 22"/>
          <p:cNvSpPr>
            <a:spLocks noChangeShapeType="1"/>
          </p:cNvSpPr>
          <p:nvPr/>
        </p:nvSpPr>
        <p:spPr bwMode="auto">
          <a:xfrm>
            <a:off x="6276975" y="3105150"/>
            <a:ext cx="1543050" cy="514350"/>
          </a:xfrm>
          <a:prstGeom prst="line">
            <a:avLst/>
          </a:prstGeom>
          <a:noFill/>
          <a:ln w="9525">
            <a:solidFill>
              <a:schemeClr val="tx1"/>
            </a:solidFill>
            <a:round/>
            <a:headEnd/>
            <a:tailEnd type="triangle" w="med" len="med"/>
          </a:ln>
          <a:effectLst/>
        </p:spPr>
        <p:txBody>
          <a:bodyPr lIns="91408" tIns="45704" rIns="91408" bIns="45704"/>
          <a:lstStyle/>
          <a:p>
            <a:pPr defTabSz="685570"/>
            <a:endParaRPr lang="en-GB" sz="1300">
              <a:solidFill>
                <a:srgbClr val="9A5315"/>
              </a:solidFill>
            </a:endParaRPr>
          </a:p>
        </p:txBody>
      </p:sp>
      <p:sp>
        <p:nvSpPr>
          <p:cNvPr id="23" name="Line 23"/>
          <p:cNvSpPr>
            <a:spLocks noChangeShapeType="1"/>
          </p:cNvSpPr>
          <p:nvPr/>
        </p:nvSpPr>
        <p:spPr bwMode="auto">
          <a:xfrm>
            <a:off x="6162675" y="3105150"/>
            <a:ext cx="1885950" cy="914400"/>
          </a:xfrm>
          <a:prstGeom prst="line">
            <a:avLst/>
          </a:prstGeom>
          <a:noFill/>
          <a:ln w="9525">
            <a:solidFill>
              <a:schemeClr val="tx1"/>
            </a:solidFill>
            <a:round/>
            <a:headEnd/>
            <a:tailEnd type="triangle" w="med" len="med"/>
          </a:ln>
          <a:effectLst/>
        </p:spPr>
        <p:txBody>
          <a:bodyPr lIns="91408" tIns="45704" rIns="91408" bIns="45704"/>
          <a:lstStyle/>
          <a:p>
            <a:pPr defTabSz="685570"/>
            <a:endParaRPr lang="en-GB" sz="1300">
              <a:solidFill>
                <a:srgbClr val="9A5315"/>
              </a:solidFill>
            </a:endParaRPr>
          </a:p>
        </p:txBody>
      </p:sp>
      <p:sp>
        <p:nvSpPr>
          <p:cNvPr id="24" name="Line 24"/>
          <p:cNvSpPr>
            <a:spLocks noChangeShapeType="1"/>
          </p:cNvSpPr>
          <p:nvPr/>
        </p:nvSpPr>
        <p:spPr bwMode="auto">
          <a:xfrm>
            <a:off x="6276975" y="3276600"/>
            <a:ext cx="1485900" cy="1143000"/>
          </a:xfrm>
          <a:prstGeom prst="line">
            <a:avLst/>
          </a:prstGeom>
          <a:noFill/>
          <a:ln w="9525">
            <a:solidFill>
              <a:schemeClr val="tx1"/>
            </a:solidFill>
            <a:round/>
            <a:headEnd/>
            <a:tailEnd type="triangle" w="med" len="med"/>
          </a:ln>
          <a:effectLst/>
        </p:spPr>
        <p:txBody>
          <a:bodyPr lIns="91408" tIns="45704" rIns="91408" bIns="45704"/>
          <a:lstStyle/>
          <a:p>
            <a:pPr defTabSz="685570"/>
            <a:endParaRPr lang="en-GB" sz="1300">
              <a:solidFill>
                <a:srgbClr val="9A5315"/>
              </a:solidFill>
            </a:endParaRPr>
          </a:p>
        </p:txBody>
      </p:sp>
      <p:sp>
        <p:nvSpPr>
          <p:cNvPr id="25" name="Line 25"/>
          <p:cNvSpPr>
            <a:spLocks noChangeShapeType="1"/>
          </p:cNvSpPr>
          <p:nvPr/>
        </p:nvSpPr>
        <p:spPr bwMode="auto">
          <a:xfrm>
            <a:off x="6105525" y="3219450"/>
            <a:ext cx="1600200" cy="1600200"/>
          </a:xfrm>
          <a:prstGeom prst="line">
            <a:avLst/>
          </a:prstGeom>
          <a:noFill/>
          <a:ln w="9525">
            <a:solidFill>
              <a:schemeClr val="tx1"/>
            </a:solidFill>
            <a:round/>
            <a:headEnd/>
            <a:tailEnd type="triangle" w="med" len="med"/>
          </a:ln>
          <a:effectLst/>
        </p:spPr>
        <p:txBody>
          <a:bodyPr lIns="91408" tIns="45704" rIns="91408" bIns="45704"/>
          <a:lstStyle/>
          <a:p>
            <a:pPr defTabSz="685570"/>
            <a:endParaRPr lang="en-GB" sz="1300">
              <a:solidFill>
                <a:srgbClr val="9A5315"/>
              </a:solidFill>
            </a:endParaRPr>
          </a:p>
        </p:txBody>
      </p:sp>
      <p:sp>
        <p:nvSpPr>
          <p:cNvPr id="26" name="Line 26"/>
          <p:cNvSpPr>
            <a:spLocks noChangeShapeType="1"/>
          </p:cNvSpPr>
          <p:nvPr/>
        </p:nvSpPr>
        <p:spPr bwMode="auto">
          <a:xfrm>
            <a:off x="6105525" y="3390900"/>
            <a:ext cx="1428750" cy="1828800"/>
          </a:xfrm>
          <a:prstGeom prst="line">
            <a:avLst/>
          </a:prstGeom>
          <a:noFill/>
          <a:ln w="9525">
            <a:solidFill>
              <a:schemeClr val="tx1"/>
            </a:solidFill>
            <a:round/>
            <a:headEnd/>
            <a:tailEnd type="triangle" w="med" len="med"/>
          </a:ln>
          <a:effectLst/>
        </p:spPr>
        <p:txBody>
          <a:bodyPr lIns="91408" tIns="45704" rIns="91408" bIns="45704"/>
          <a:lstStyle/>
          <a:p>
            <a:pPr defTabSz="685570"/>
            <a:endParaRPr lang="en-GB" sz="1300">
              <a:solidFill>
                <a:srgbClr val="9A5315"/>
              </a:solidFill>
            </a:endParaRPr>
          </a:p>
        </p:txBody>
      </p:sp>
    </p:spTree>
    <p:extLst>
      <p:ext uri="{BB962C8B-B14F-4D97-AF65-F5344CB8AC3E}">
        <p14:creationId xmlns:p14="http://schemas.microsoft.com/office/powerpoint/2010/main" val="14802229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 calcmode="lin" valueType="num">
                                      <p:cBhvr additive="base">
                                        <p:cTn id="24"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 calcmode="lin" valueType="num">
                                      <p:cBhvr additive="base">
                                        <p:cTn id="2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4" end="4"/>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calcmode="lin" valueType="num">
                                      <p:cBhvr additive="base">
                                        <p:cTn id="32"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 calcmode="lin" valueType="num">
                                      <p:cBhvr additive="base">
                                        <p:cTn id="36"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4">
                                            <p:txEl>
                                              <p:pRg st="7" end="7"/>
                                            </p:txEl>
                                          </p:spTgt>
                                        </p:tgtEl>
                                        <p:attrNameLst>
                                          <p:attrName>style.visibility</p:attrName>
                                        </p:attrNameLst>
                                      </p:cBhvr>
                                      <p:to>
                                        <p:strVal val="visible"/>
                                      </p:to>
                                    </p:set>
                                    <p:anim calcmode="lin" valueType="num">
                                      <p:cBhvr additive="base">
                                        <p:cTn id="40"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4">
                                            <p:txEl>
                                              <p:pRg st="7" end="7"/>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4">
                                            <p:txEl>
                                              <p:pRg st="8" end="8"/>
                                            </p:txEl>
                                          </p:spTgt>
                                        </p:tgtEl>
                                        <p:attrNameLst>
                                          <p:attrName>style.visibility</p:attrName>
                                        </p:attrNameLst>
                                      </p:cBhvr>
                                      <p:to>
                                        <p:strVal val="visible"/>
                                      </p:to>
                                    </p:set>
                                    <p:anim calcmode="lin" valueType="num">
                                      <p:cBhvr additive="base">
                                        <p:cTn id="44"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8" end="8"/>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4">
                                            <p:txEl>
                                              <p:pRg st="9" end="9"/>
                                            </p:txEl>
                                          </p:spTgt>
                                        </p:tgtEl>
                                        <p:attrNameLst>
                                          <p:attrName>style.visibility</p:attrName>
                                        </p:attrNameLst>
                                      </p:cBhvr>
                                      <p:to>
                                        <p:strVal val="visible"/>
                                      </p:to>
                                    </p:set>
                                    <p:anim calcmode="lin" valueType="num">
                                      <p:cBhvr additive="base">
                                        <p:cTn id="48"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4">
                                            <p:txEl>
                                              <p:pRg st="9" end="9"/>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4">
                                            <p:txEl>
                                              <p:pRg st="10" end="10"/>
                                            </p:txEl>
                                          </p:spTgt>
                                        </p:tgtEl>
                                        <p:attrNameLst>
                                          <p:attrName>style.visibility</p:attrName>
                                        </p:attrNameLst>
                                      </p:cBhvr>
                                      <p:to>
                                        <p:strVal val="visible"/>
                                      </p:to>
                                    </p:set>
                                    <p:anim calcmode="lin" valueType="num">
                                      <p:cBhvr additive="base">
                                        <p:cTn id="52"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24192" y="0"/>
            <a:ext cx="4351812" cy="1754326"/>
          </a:xfrm>
          <a:prstGeom prst="rect">
            <a:avLst/>
          </a:prstGeom>
          <a:solidFill>
            <a:srgbClr val="FF0000"/>
          </a:solidFill>
        </p:spPr>
        <p:txBody>
          <a:bodyPr wrap="square" lIns="91440" tIns="45720" rIns="91440" bIns="45720">
            <a:spAutoFit/>
          </a:bodyPr>
          <a:lstStyle/>
          <a:p>
            <a:pPr algn="ctr" defTabSz="912258">
              <a:defRPr/>
            </a:pPr>
            <a:r>
              <a:rPr lang="en-US" sz="5400" b="1" u="sng" dirty="0">
                <a:ln w="0"/>
                <a:solidFill>
                  <a:prstClr val="white"/>
                </a:solidFill>
                <a:latin typeface="Candara"/>
              </a:rPr>
              <a:t>DIALOGUE TAGS</a:t>
            </a:r>
          </a:p>
        </p:txBody>
      </p:sp>
      <p:pic>
        <p:nvPicPr>
          <p:cNvPr id="4" name="Picture 3"/>
          <p:cNvPicPr>
            <a:picLocks noChangeAspect="1"/>
          </p:cNvPicPr>
          <p:nvPr/>
        </p:nvPicPr>
        <p:blipFill rotWithShape="1">
          <a:blip r:embed="rId2"/>
          <a:srcRect l="31134" t="8718" r="30728" b="9091"/>
          <a:stretch/>
        </p:blipFill>
        <p:spPr>
          <a:xfrm>
            <a:off x="1055440" y="-25265"/>
            <a:ext cx="5112568" cy="6886316"/>
          </a:xfrm>
          <a:prstGeom prst="rect">
            <a:avLst/>
          </a:prstGeom>
        </p:spPr>
      </p:pic>
      <p:sp>
        <p:nvSpPr>
          <p:cNvPr id="5" name="Rectangle 4">
            <a:extLst>
              <a:ext uri="{FF2B5EF4-FFF2-40B4-BE49-F238E27FC236}">
                <a16:creationId xmlns:a16="http://schemas.microsoft.com/office/drawing/2014/main" id="{688F5733-FB2E-4975-A275-43B3541D5028}"/>
              </a:ext>
            </a:extLst>
          </p:cNvPr>
          <p:cNvSpPr/>
          <p:nvPr/>
        </p:nvSpPr>
        <p:spPr>
          <a:xfrm>
            <a:off x="6744072" y="2204864"/>
            <a:ext cx="5040560" cy="3416320"/>
          </a:xfrm>
          <a:prstGeom prst="rect">
            <a:avLst/>
          </a:prstGeom>
          <a:solidFill>
            <a:srgbClr val="0000FF"/>
          </a:solidFill>
        </p:spPr>
        <p:txBody>
          <a:bodyPr wrap="square" lIns="91440" tIns="45720" rIns="91440" bIns="45720">
            <a:spAutoFit/>
          </a:bodyPr>
          <a:lstStyle/>
          <a:p>
            <a:pPr algn="ctr" defTabSz="912258">
              <a:defRPr/>
            </a:pPr>
            <a:r>
              <a:rPr lang="en-US" sz="5400" b="1" dirty="0">
                <a:ln w="0"/>
                <a:solidFill>
                  <a:prstClr val="white"/>
                </a:solidFill>
                <a:latin typeface="Candara"/>
              </a:rPr>
              <a:t>YOUR STORY SHOULD NOT LOOK A LIKE A SCRIPT.</a:t>
            </a:r>
          </a:p>
        </p:txBody>
      </p:sp>
    </p:spTree>
    <p:extLst>
      <p:ext uri="{BB962C8B-B14F-4D97-AF65-F5344CB8AC3E}">
        <p14:creationId xmlns:p14="http://schemas.microsoft.com/office/powerpoint/2010/main" val="2813201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338" y="3685960"/>
            <a:ext cx="11809312" cy="3139321"/>
          </a:xfrm>
          <a:prstGeom prst="rect">
            <a:avLst/>
          </a:prstGeom>
          <a:solidFill>
            <a:srgbClr val="0000FF"/>
          </a:solidFill>
        </p:spPr>
        <p:txBody>
          <a:bodyPr wrap="square">
            <a:spAutoFit/>
          </a:bodyPr>
          <a:lstStyle/>
          <a:p>
            <a:pPr defTabSz="912258"/>
            <a:r>
              <a:rPr lang="en-US" sz="6600" b="1" dirty="0">
                <a:solidFill>
                  <a:prstClr val="white"/>
                </a:solidFill>
              </a:rPr>
              <a:t>A</a:t>
            </a:r>
            <a:r>
              <a:rPr lang="en-US" sz="6600" b="1" dirty="0" smtClean="0">
                <a:solidFill>
                  <a:prstClr val="white"/>
                </a:solidFill>
              </a:rPr>
              <a:t> </a:t>
            </a:r>
            <a:r>
              <a:rPr lang="en-US" sz="6600" b="1" dirty="0">
                <a:solidFill>
                  <a:prstClr val="white"/>
                </a:solidFill>
              </a:rPr>
              <a:t>conversation between two or more people as a feature of a book, play, or film.</a:t>
            </a:r>
            <a:endParaRPr lang="en-GB" sz="6600" b="1" dirty="0">
              <a:solidFill>
                <a:prstClr val="white"/>
              </a:solidFill>
            </a:endParaRPr>
          </a:p>
        </p:txBody>
      </p:sp>
      <p:sp>
        <p:nvSpPr>
          <p:cNvPr id="3" name="Rectangle 2"/>
          <p:cNvSpPr/>
          <p:nvPr/>
        </p:nvSpPr>
        <p:spPr>
          <a:xfrm>
            <a:off x="-21006" y="0"/>
            <a:ext cx="12192000" cy="830997"/>
          </a:xfrm>
          <a:prstGeom prst="rect">
            <a:avLst/>
          </a:prstGeom>
          <a:solidFill>
            <a:srgbClr val="FFFF00"/>
          </a:solidFill>
        </p:spPr>
        <p:txBody>
          <a:bodyPr wrap="square">
            <a:spAutoFit/>
          </a:bodyPr>
          <a:lstStyle/>
          <a:p>
            <a:pPr defTabSz="912258"/>
            <a:r>
              <a:rPr lang="en-US" sz="4800" b="1" u="sng" dirty="0" smtClean="0">
                <a:solidFill>
                  <a:srgbClr val="FF0000"/>
                </a:solidFill>
              </a:rPr>
              <a:t>WHAT DOES THE WORD ‘DIALOGUE’ MEAN?</a:t>
            </a:r>
            <a:endParaRPr lang="en-GB" sz="4800" b="1" u="sng" dirty="0">
              <a:solidFill>
                <a:srgbClr val="FF0000"/>
              </a:solidFill>
            </a:endParaRPr>
          </a:p>
        </p:txBody>
      </p:sp>
      <p:pic>
        <p:nvPicPr>
          <p:cNvPr id="2050" name="Picture 2" descr="Image result for BEFORE SUNSET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81886" y="1052870"/>
            <a:ext cx="4228228"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42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FFFF00"/>
          </a:solidFill>
        </p:spPr>
        <p:txBody>
          <a:bodyPr wrap="square">
            <a:spAutoFit/>
          </a:bodyPr>
          <a:lstStyle/>
          <a:p>
            <a:pPr algn="ctr" eaLnBrk="0" fontAlgn="base" hangingPunct="0">
              <a:spcBef>
                <a:spcPct val="20000"/>
              </a:spcBef>
              <a:spcAft>
                <a:spcPct val="0"/>
              </a:spcAft>
              <a:buFont typeface="Arial" charset="0"/>
              <a:buNone/>
              <a:defRPr/>
            </a:pPr>
            <a:r>
              <a:rPr lang="en-GB" sz="2800" b="1" u="sng" dirty="0">
                <a:solidFill>
                  <a:prstClr val="black"/>
                </a:solidFill>
                <a:cs typeface="Arial" panose="020B0604020202020204" pitchFamily="34" charset="0"/>
              </a:rPr>
              <a:t>Golden Rules of Dialogue</a:t>
            </a:r>
          </a:p>
        </p:txBody>
      </p:sp>
      <p:sp>
        <p:nvSpPr>
          <p:cNvPr id="3" name="Rectangle 2"/>
          <p:cNvSpPr/>
          <p:nvPr/>
        </p:nvSpPr>
        <p:spPr>
          <a:xfrm>
            <a:off x="5299" y="523220"/>
            <a:ext cx="12192000" cy="2123658"/>
          </a:xfrm>
          <a:prstGeom prst="rect">
            <a:avLst/>
          </a:prstGeom>
          <a:solidFill>
            <a:srgbClr val="0000FF"/>
          </a:solidFill>
        </p:spPr>
        <p:txBody>
          <a:bodyPr wrap="square">
            <a:spAutoFit/>
          </a:bodyPr>
          <a:lstStyle/>
          <a:p>
            <a:pPr marL="514350" indent="-514350" eaLnBrk="0" fontAlgn="base" hangingPunct="0">
              <a:spcBef>
                <a:spcPct val="20000"/>
              </a:spcBef>
              <a:spcAft>
                <a:spcPct val="0"/>
              </a:spcAft>
              <a:buFont typeface="Arial" charset="0"/>
              <a:buAutoNum type="arabicParenR"/>
              <a:defRPr/>
            </a:pPr>
            <a:r>
              <a:rPr lang="en-GB" sz="6600" dirty="0">
                <a:solidFill>
                  <a:srgbClr val="FFFFFF"/>
                </a:solidFill>
                <a:cs typeface="Arial" panose="020B0604020202020204" pitchFamily="34" charset="0"/>
              </a:rPr>
              <a:t>All dialogue must be contained in quotation marks.</a:t>
            </a:r>
          </a:p>
        </p:txBody>
      </p:sp>
      <p:sp>
        <p:nvSpPr>
          <p:cNvPr id="4" name="Rectangle 3"/>
          <p:cNvSpPr/>
          <p:nvPr/>
        </p:nvSpPr>
        <p:spPr>
          <a:xfrm>
            <a:off x="-3230" y="4437112"/>
            <a:ext cx="12192000" cy="2862322"/>
          </a:xfrm>
          <a:prstGeom prst="rect">
            <a:avLst/>
          </a:prstGeom>
          <a:solidFill>
            <a:schemeClr val="tx1"/>
          </a:solidFill>
        </p:spPr>
        <p:txBody>
          <a:bodyPr wrap="square">
            <a:spAutoFit/>
          </a:bodyPr>
          <a:lstStyle/>
          <a:p>
            <a:pPr fontAlgn="base">
              <a:spcBef>
                <a:spcPct val="0"/>
              </a:spcBef>
              <a:spcAft>
                <a:spcPct val="0"/>
              </a:spcAft>
            </a:pPr>
            <a:r>
              <a:rPr lang="en-GB" altLang="en-US" sz="7200" dirty="0" smtClean="0">
                <a:solidFill>
                  <a:srgbClr val="FF0000"/>
                </a:solidFill>
                <a:cs typeface="Arial" charset="0"/>
              </a:rPr>
              <a:t>“</a:t>
            </a:r>
            <a:r>
              <a:rPr lang="en-GB" altLang="en-US" sz="7200" dirty="0" smtClean="0">
                <a:solidFill>
                  <a:prstClr val="white"/>
                </a:solidFill>
                <a:cs typeface="Arial" charset="0"/>
              </a:rPr>
              <a:t>Let’s put another shrimp on the </a:t>
            </a:r>
            <a:r>
              <a:rPr lang="en-GB" altLang="en-US" sz="7200" dirty="0" err="1" smtClean="0">
                <a:solidFill>
                  <a:prstClr val="white"/>
                </a:solidFill>
                <a:cs typeface="Arial" charset="0"/>
              </a:rPr>
              <a:t>barbie</a:t>
            </a:r>
            <a:r>
              <a:rPr lang="en-GB" altLang="en-US" sz="7200" dirty="0" smtClean="0">
                <a:solidFill>
                  <a:prstClr val="white"/>
                </a:solidFill>
                <a:cs typeface="Arial" charset="0"/>
              </a:rPr>
              <a:t>,</a:t>
            </a:r>
            <a:r>
              <a:rPr lang="en-GB" altLang="en-US" sz="7200" dirty="0" smtClean="0">
                <a:solidFill>
                  <a:srgbClr val="FF0000"/>
                </a:solidFill>
                <a:cs typeface="Arial" charset="0"/>
              </a:rPr>
              <a:t>”</a:t>
            </a:r>
            <a:r>
              <a:rPr lang="en-GB" altLang="en-US" sz="7200" dirty="0" smtClean="0">
                <a:solidFill>
                  <a:prstClr val="white"/>
                </a:solidFill>
                <a:cs typeface="Arial" charset="0"/>
              </a:rPr>
              <a:t> Lloyd shouted.</a:t>
            </a:r>
            <a:endParaRPr lang="en-GB" altLang="en-US" sz="7200" dirty="0">
              <a:solidFill>
                <a:prstClr val="white"/>
              </a:solidFill>
              <a:cs typeface="Arial" charset="0"/>
            </a:endParaRPr>
          </a:p>
          <a:p>
            <a:pPr fontAlgn="base">
              <a:spcBef>
                <a:spcPct val="0"/>
              </a:spcBef>
              <a:spcAft>
                <a:spcPct val="0"/>
              </a:spcAft>
            </a:pPr>
            <a:r>
              <a:rPr lang="en-GB" altLang="en-US" dirty="0">
                <a:solidFill>
                  <a:prstClr val="white"/>
                </a:solidFill>
                <a:cs typeface="Arial" charset="0"/>
              </a:rPr>
              <a:t>   </a:t>
            </a:r>
          </a:p>
          <a:p>
            <a:pPr fontAlgn="base">
              <a:spcBef>
                <a:spcPct val="0"/>
              </a:spcBef>
              <a:spcAft>
                <a:spcPct val="0"/>
              </a:spcAft>
            </a:pPr>
            <a:r>
              <a:rPr lang="en-GB" altLang="en-US" dirty="0">
                <a:solidFill>
                  <a:prstClr val="white"/>
                </a:solidFill>
                <a:cs typeface="Arial" charset="0"/>
              </a:rPr>
              <a:t>   </a:t>
            </a:r>
          </a:p>
        </p:txBody>
      </p:sp>
      <p:pic>
        <p:nvPicPr>
          <p:cNvPr id="3076" name="Picture 4" descr="Image result for DUMB AND DUMBER SHRIMP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67808" y="2646878"/>
            <a:ext cx="3185470" cy="1790234"/>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18488" y="6284938"/>
            <a:ext cx="878811" cy="772106"/>
          </a:xfrm>
          <a:prstGeom prst="rect">
            <a:avLst/>
          </a:prstGeom>
        </p:spPr>
      </p:pic>
    </p:spTree>
    <p:extLst>
      <p:ext uri="{BB962C8B-B14F-4D97-AF65-F5344CB8AC3E}">
        <p14:creationId xmlns:p14="http://schemas.microsoft.com/office/powerpoint/2010/main" val="116813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FFFF00"/>
          </a:solidFill>
        </p:spPr>
        <p:txBody>
          <a:bodyPr wrap="square">
            <a:spAutoFit/>
          </a:bodyPr>
          <a:lstStyle/>
          <a:p>
            <a:pPr algn="ctr" eaLnBrk="0" fontAlgn="base" hangingPunct="0">
              <a:spcBef>
                <a:spcPct val="20000"/>
              </a:spcBef>
              <a:spcAft>
                <a:spcPct val="0"/>
              </a:spcAft>
              <a:buFont typeface="Arial" charset="0"/>
              <a:buNone/>
              <a:defRPr/>
            </a:pPr>
            <a:r>
              <a:rPr lang="en-GB" sz="2800" b="1" u="sng" dirty="0">
                <a:solidFill>
                  <a:prstClr val="black"/>
                </a:solidFill>
                <a:cs typeface="Arial" panose="020B0604020202020204" pitchFamily="34" charset="0"/>
              </a:rPr>
              <a:t>Golden Rules of Dialogue</a:t>
            </a:r>
          </a:p>
        </p:txBody>
      </p:sp>
      <p:sp>
        <p:nvSpPr>
          <p:cNvPr id="3" name="Rectangle 2"/>
          <p:cNvSpPr/>
          <p:nvPr/>
        </p:nvSpPr>
        <p:spPr>
          <a:xfrm>
            <a:off x="5299" y="523220"/>
            <a:ext cx="12192000" cy="2031325"/>
          </a:xfrm>
          <a:prstGeom prst="rect">
            <a:avLst/>
          </a:prstGeom>
          <a:solidFill>
            <a:srgbClr val="0000FF"/>
          </a:solidFill>
        </p:spPr>
        <p:txBody>
          <a:bodyPr wrap="square">
            <a:spAutoFit/>
          </a:bodyPr>
          <a:lstStyle/>
          <a:p>
            <a:pPr eaLnBrk="0" fontAlgn="base" hangingPunct="0">
              <a:spcBef>
                <a:spcPct val="20000"/>
              </a:spcBef>
              <a:spcAft>
                <a:spcPct val="0"/>
              </a:spcAft>
              <a:defRPr/>
            </a:pPr>
            <a:r>
              <a:rPr lang="en-GB" sz="6600" dirty="0" smtClean="0">
                <a:solidFill>
                  <a:srgbClr val="FFFFFF"/>
                </a:solidFill>
                <a:cs typeface="Arial" panose="020B0604020202020204" pitchFamily="34" charset="0"/>
              </a:rPr>
              <a:t>2) </a:t>
            </a:r>
            <a:r>
              <a:rPr lang="en-GB" sz="6000" dirty="0">
                <a:solidFill>
                  <a:srgbClr val="FFFFFF"/>
                </a:solidFill>
                <a:cs typeface="Arial" panose="020B0604020202020204" pitchFamily="34" charset="0"/>
              </a:rPr>
              <a:t>Before the end of the quotation marks, you must punctuate ( , ! ? . </a:t>
            </a:r>
            <a:r>
              <a:rPr lang="en-GB" sz="6000" dirty="0" smtClean="0">
                <a:solidFill>
                  <a:srgbClr val="FFFFFF"/>
                </a:solidFill>
                <a:cs typeface="Arial" panose="020B0604020202020204" pitchFamily="34" charset="0"/>
              </a:rPr>
              <a:t>)</a:t>
            </a:r>
            <a:endParaRPr lang="en-GB" sz="6600" dirty="0">
              <a:solidFill>
                <a:srgbClr val="FFFFFF"/>
              </a:solidFill>
              <a:cs typeface="Arial" panose="020B0604020202020204" pitchFamily="34" charset="0"/>
            </a:endParaRPr>
          </a:p>
        </p:txBody>
      </p:sp>
      <p:sp>
        <p:nvSpPr>
          <p:cNvPr id="4" name="Rectangle 3"/>
          <p:cNvSpPr/>
          <p:nvPr/>
        </p:nvSpPr>
        <p:spPr>
          <a:xfrm>
            <a:off x="0" y="4565683"/>
            <a:ext cx="12192000" cy="1754326"/>
          </a:xfrm>
          <a:prstGeom prst="rect">
            <a:avLst/>
          </a:prstGeom>
          <a:solidFill>
            <a:schemeClr val="tx1"/>
          </a:solidFill>
        </p:spPr>
        <p:txBody>
          <a:bodyPr wrap="square">
            <a:spAutoFit/>
          </a:bodyPr>
          <a:lstStyle/>
          <a:p>
            <a:pPr fontAlgn="base">
              <a:spcBef>
                <a:spcPct val="0"/>
              </a:spcBef>
              <a:spcAft>
                <a:spcPct val="0"/>
              </a:spcAft>
            </a:pPr>
            <a:r>
              <a:rPr lang="en-GB" altLang="en-US" sz="7200" dirty="0" smtClean="0">
                <a:solidFill>
                  <a:prstClr val="white"/>
                </a:solidFill>
                <a:cs typeface="Arial" charset="0"/>
              </a:rPr>
              <a:t>“Let’s not</a:t>
            </a:r>
            <a:r>
              <a:rPr lang="en-GB" altLang="en-US" sz="7200" dirty="0" smtClean="0">
                <a:solidFill>
                  <a:srgbClr val="FF0000"/>
                </a:solidFill>
                <a:cs typeface="Arial" charset="0"/>
              </a:rPr>
              <a:t>,</a:t>
            </a:r>
            <a:r>
              <a:rPr lang="en-GB" altLang="en-US" sz="7200" dirty="0" smtClean="0">
                <a:solidFill>
                  <a:prstClr val="white"/>
                </a:solidFill>
                <a:cs typeface="Arial" charset="0"/>
              </a:rPr>
              <a:t>” the girl said.</a:t>
            </a:r>
            <a:endParaRPr lang="en-GB" altLang="en-US" sz="7200" dirty="0">
              <a:solidFill>
                <a:prstClr val="white"/>
              </a:solidFill>
              <a:cs typeface="Arial" charset="0"/>
            </a:endParaRPr>
          </a:p>
          <a:p>
            <a:pPr fontAlgn="base">
              <a:spcBef>
                <a:spcPct val="0"/>
              </a:spcBef>
              <a:spcAft>
                <a:spcPct val="0"/>
              </a:spcAft>
            </a:pPr>
            <a:r>
              <a:rPr lang="en-GB" altLang="en-US" dirty="0">
                <a:solidFill>
                  <a:prstClr val="white"/>
                </a:solidFill>
                <a:cs typeface="Arial" charset="0"/>
              </a:rPr>
              <a:t>   </a:t>
            </a:r>
          </a:p>
          <a:p>
            <a:pPr fontAlgn="base">
              <a:spcBef>
                <a:spcPct val="0"/>
              </a:spcBef>
              <a:spcAft>
                <a:spcPct val="0"/>
              </a:spcAft>
            </a:pPr>
            <a:r>
              <a:rPr lang="en-GB" altLang="en-US" dirty="0">
                <a:solidFill>
                  <a:prstClr val="white"/>
                </a:solidFill>
                <a:cs typeface="Arial" charset="0"/>
              </a:rPr>
              <a:t>   </a:t>
            </a:r>
          </a:p>
        </p:txBody>
      </p:sp>
      <p:pic>
        <p:nvPicPr>
          <p:cNvPr id="7"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46239" y="6309320"/>
            <a:ext cx="851060" cy="747724"/>
          </a:xfrm>
          <a:prstGeom prst="rect">
            <a:avLst/>
          </a:prstGeom>
        </p:spPr>
      </p:pic>
      <p:pic>
        <p:nvPicPr>
          <p:cNvPr id="4098" name="Picture 2" descr="Image result for DUMB AND DUMBER SHRIMP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11824" y="2583816"/>
            <a:ext cx="2160240" cy="180754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4554994"/>
            <a:ext cx="12192000" cy="1754326"/>
          </a:xfrm>
          <a:prstGeom prst="rect">
            <a:avLst/>
          </a:prstGeom>
          <a:solidFill>
            <a:srgbClr val="FF00FF"/>
          </a:solidFill>
        </p:spPr>
        <p:txBody>
          <a:bodyPr wrap="square">
            <a:spAutoFit/>
          </a:bodyPr>
          <a:lstStyle/>
          <a:p>
            <a:pPr fontAlgn="base">
              <a:spcBef>
                <a:spcPct val="0"/>
              </a:spcBef>
              <a:spcAft>
                <a:spcPct val="0"/>
              </a:spcAft>
            </a:pPr>
            <a:r>
              <a:rPr lang="en-GB" altLang="en-US" sz="7200" dirty="0" smtClean="0">
                <a:solidFill>
                  <a:prstClr val="white"/>
                </a:solidFill>
                <a:cs typeface="Arial" charset="0"/>
              </a:rPr>
              <a:t>“Let’s not</a:t>
            </a:r>
            <a:r>
              <a:rPr lang="en-GB" altLang="en-US" sz="7200" dirty="0" smtClean="0">
                <a:solidFill>
                  <a:prstClr val="black"/>
                </a:solidFill>
                <a:cs typeface="Arial" charset="0"/>
              </a:rPr>
              <a:t>!”</a:t>
            </a:r>
            <a:r>
              <a:rPr lang="en-GB" altLang="en-US" sz="7200" dirty="0" smtClean="0">
                <a:solidFill>
                  <a:prstClr val="white"/>
                </a:solidFill>
                <a:cs typeface="Arial" charset="0"/>
              </a:rPr>
              <a:t> the girl </a:t>
            </a:r>
            <a:r>
              <a:rPr lang="en-GB" altLang="en-US" sz="7200" dirty="0" smtClean="0">
                <a:solidFill>
                  <a:prstClr val="black"/>
                </a:solidFill>
                <a:cs typeface="Arial" charset="0"/>
              </a:rPr>
              <a:t>shouted</a:t>
            </a:r>
            <a:r>
              <a:rPr lang="en-GB" altLang="en-US" sz="7200" dirty="0" smtClean="0">
                <a:solidFill>
                  <a:prstClr val="white"/>
                </a:solidFill>
                <a:cs typeface="Arial" charset="0"/>
              </a:rPr>
              <a:t>.</a:t>
            </a:r>
            <a:endParaRPr lang="en-GB" altLang="en-US" sz="7200" dirty="0">
              <a:solidFill>
                <a:prstClr val="white"/>
              </a:solidFill>
              <a:cs typeface="Arial" charset="0"/>
            </a:endParaRPr>
          </a:p>
          <a:p>
            <a:pPr fontAlgn="base">
              <a:spcBef>
                <a:spcPct val="0"/>
              </a:spcBef>
              <a:spcAft>
                <a:spcPct val="0"/>
              </a:spcAft>
            </a:pPr>
            <a:r>
              <a:rPr lang="en-GB" altLang="en-US" dirty="0">
                <a:solidFill>
                  <a:prstClr val="white"/>
                </a:solidFill>
                <a:cs typeface="Arial" charset="0"/>
              </a:rPr>
              <a:t>   </a:t>
            </a:r>
          </a:p>
          <a:p>
            <a:pPr fontAlgn="base">
              <a:spcBef>
                <a:spcPct val="0"/>
              </a:spcBef>
              <a:spcAft>
                <a:spcPct val="0"/>
              </a:spcAft>
            </a:pPr>
            <a:r>
              <a:rPr lang="en-GB" altLang="en-US" dirty="0">
                <a:solidFill>
                  <a:prstClr val="white"/>
                </a:solidFill>
                <a:cs typeface="Arial" charset="0"/>
              </a:rPr>
              <a:t>   </a:t>
            </a:r>
          </a:p>
        </p:txBody>
      </p:sp>
    </p:spTree>
    <p:extLst>
      <p:ext uri="{BB962C8B-B14F-4D97-AF65-F5344CB8AC3E}">
        <p14:creationId xmlns:p14="http://schemas.microsoft.com/office/powerpoint/2010/main" val="325441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FFFF00"/>
          </a:solidFill>
        </p:spPr>
        <p:txBody>
          <a:bodyPr wrap="square">
            <a:spAutoFit/>
          </a:bodyPr>
          <a:lstStyle/>
          <a:p>
            <a:pPr algn="ctr" eaLnBrk="0" fontAlgn="base" hangingPunct="0">
              <a:spcBef>
                <a:spcPct val="20000"/>
              </a:spcBef>
              <a:spcAft>
                <a:spcPct val="0"/>
              </a:spcAft>
              <a:buFont typeface="Arial" charset="0"/>
              <a:buNone/>
              <a:defRPr/>
            </a:pPr>
            <a:r>
              <a:rPr lang="en-GB" sz="2800" b="1" u="sng" dirty="0">
                <a:solidFill>
                  <a:prstClr val="black"/>
                </a:solidFill>
                <a:cs typeface="Arial" panose="020B0604020202020204" pitchFamily="34" charset="0"/>
              </a:rPr>
              <a:t>Golden Rules of Dialogue</a:t>
            </a:r>
          </a:p>
        </p:txBody>
      </p:sp>
      <p:sp>
        <p:nvSpPr>
          <p:cNvPr id="3" name="Rectangle 2"/>
          <p:cNvSpPr/>
          <p:nvPr/>
        </p:nvSpPr>
        <p:spPr>
          <a:xfrm>
            <a:off x="5299" y="523220"/>
            <a:ext cx="12192000" cy="1446550"/>
          </a:xfrm>
          <a:prstGeom prst="rect">
            <a:avLst/>
          </a:prstGeom>
          <a:solidFill>
            <a:srgbClr val="0000FF"/>
          </a:solidFill>
        </p:spPr>
        <p:txBody>
          <a:bodyPr wrap="square">
            <a:spAutoFit/>
          </a:bodyPr>
          <a:lstStyle/>
          <a:p>
            <a:pPr eaLnBrk="0" fontAlgn="base" hangingPunct="0">
              <a:spcBef>
                <a:spcPct val="20000"/>
              </a:spcBef>
              <a:spcAft>
                <a:spcPct val="0"/>
              </a:spcAft>
              <a:defRPr/>
            </a:pPr>
            <a:r>
              <a:rPr lang="en-GB" sz="6600" dirty="0" smtClean="0">
                <a:solidFill>
                  <a:srgbClr val="FFFFFF"/>
                </a:solidFill>
                <a:cs typeface="Arial" panose="020B0604020202020204" pitchFamily="34" charset="0"/>
              </a:rPr>
              <a:t>3</a:t>
            </a:r>
            <a:r>
              <a:rPr lang="en-GB" sz="8800" dirty="0" smtClean="0">
                <a:solidFill>
                  <a:srgbClr val="FFFFFF"/>
                </a:solidFill>
                <a:cs typeface="Arial" panose="020B0604020202020204" pitchFamily="34" charset="0"/>
              </a:rPr>
              <a:t>) </a:t>
            </a:r>
            <a:r>
              <a:rPr lang="en-GB" sz="8800" dirty="0">
                <a:solidFill>
                  <a:srgbClr val="FFFFFF"/>
                </a:solidFill>
                <a:cs typeface="Arial" panose="020B0604020202020204" pitchFamily="34" charset="0"/>
              </a:rPr>
              <a:t>New speaker, new </a:t>
            </a:r>
            <a:r>
              <a:rPr lang="en-GB" sz="8800" dirty="0" smtClean="0">
                <a:solidFill>
                  <a:srgbClr val="FFFFFF"/>
                </a:solidFill>
                <a:cs typeface="Arial" panose="020B0604020202020204" pitchFamily="34" charset="0"/>
              </a:rPr>
              <a:t>line.</a:t>
            </a:r>
            <a:endParaRPr lang="en-GB" sz="8800" dirty="0">
              <a:solidFill>
                <a:srgbClr val="FFFFFF"/>
              </a:solidFill>
              <a:cs typeface="Arial" panose="020B0604020202020204" pitchFamily="34" charset="0"/>
            </a:endParaRPr>
          </a:p>
        </p:txBody>
      </p:sp>
      <p:sp>
        <p:nvSpPr>
          <p:cNvPr id="4" name="Rectangle 3"/>
          <p:cNvSpPr/>
          <p:nvPr/>
        </p:nvSpPr>
        <p:spPr>
          <a:xfrm>
            <a:off x="0" y="4365104"/>
            <a:ext cx="12192000" cy="1538883"/>
          </a:xfrm>
          <a:prstGeom prst="rect">
            <a:avLst/>
          </a:prstGeom>
          <a:solidFill>
            <a:schemeClr val="tx1"/>
          </a:solidFill>
        </p:spPr>
        <p:txBody>
          <a:bodyPr wrap="square">
            <a:spAutoFit/>
          </a:bodyPr>
          <a:lstStyle/>
          <a:p>
            <a:pPr fontAlgn="base">
              <a:spcBef>
                <a:spcPct val="0"/>
              </a:spcBef>
              <a:spcAft>
                <a:spcPct val="0"/>
              </a:spcAft>
            </a:pPr>
            <a:r>
              <a:rPr lang="en-GB" altLang="en-US" sz="3800" dirty="0" smtClean="0">
                <a:solidFill>
                  <a:srgbClr val="FF0000"/>
                </a:solidFill>
                <a:cs typeface="Arial" charset="0"/>
              </a:rPr>
              <a:t>“Let’s put another shrimp on the </a:t>
            </a:r>
            <a:r>
              <a:rPr lang="en-GB" altLang="en-US" sz="3800" dirty="0" err="1" smtClean="0">
                <a:solidFill>
                  <a:srgbClr val="FF0000"/>
                </a:solidFill>
                <a:cs typeface="Arial" charset="0"/>
              </a:rPr>
              <a:t>barbie</a:t>
            </a:r>
            <a:r>
              <a:rPr lang="en-GB" altLang="en-US" sz="3800" dirty="0" smtClean="0">
                <a:solidFill>
                  <a:srgbClr val="FF0000"/>
                </a:solidFill>
                <a:cs typeface="Arial" charset="0"/>
              </a:rPr>
              <a:t>,” Lloyd shouted.</a:t>
            </a:r>
          </a:p>
          <a:p>
            <a:pPr fontAlgn="base">
              <a:spcBef>
                <a:spcPct val="0"/>
              </a:spcBef>
              <a:spcAft>
                <a:spcPct val="0"/>
              </a:spcAft>
            </a:pPr>
            <a:r>
              <a:rPr lang="en-GB" altLang="en-US" sz="3800" dirty="0" smtClean="0">
                <a:solidFill>
                  <a:srgbClr val="FFFF00"/>
                </a:solidFill>
                <a:cs typeface="Arial" charset="0"/>
              </a:rPr>
              <a:t>“Let’s </a:t>
            </a:r>
            <a:r>
              <a:rPr lang="en-GB" altLang="en-US" sz="3800" dirty="0">
                <a:solidFill>
                  <a:srgbClr val="FFFF00"/>
                </a:solidFill>
                <a:cs typeface="Arial" charset="0"/>
              </a:rPr>
              <a:t>not,” the girl said</a:t>
            </a:r>
            <a:r>
              <a:rPr lang="en-GB" altLang="en-US" sz="3800" dirty="0" smtClean="0">
                <a:solidFill>
                  <a:srgbClr val="FFFF00"/>
                </a:solidFill>
                <a:cs typeface="Arial" charset="0"/>
              </a:rPr>
              <a:t>. </a:t>
            </a:r>
            <a:endParaRPr lang="en-GB" altLang="en-US" sz="3800" dirty="0">
              <a:solidFill>
                <a:srgbClr val="FFFF00"/>
              </a:solidFill>
              <a:cs typeface="Arial" charset="0"/>
            </a:endParaRPr>
          </a:p>
          <a:p>
            <a:pPr fontAlgn="base">
              <a:spcBef>
                <a:spcPct val="0"/>
              </a:spcBef>
              <a:spcAft>
                <a:spcPct val="0"/>
              </a:spcAft>
            </a:pPr>
            <a:r>
              <a:rPr lang="en-GB" altLang="en-US" dirty="0">
                <a:solidFill>
                  <a:prstClr val="white"/>
                </a:solidFill>
                <a:cs typeface="Arial" charset="0"/>
              </a:rPr>
              <a:t>   </a:t>
            </a:r>
          </a:p>
        </p:txBody>
      </p:sp>
      <p:pic>
        <p:nvPicPr>
          <p:cNvPr id="7"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46239" y="6309320"/>
            <a:ext cx="851060" cy="747724"/>
          </a:xfrm>
          <a:prstGeom prst="rect">
            <a:avLst/>
          </a:prstGeom>
        </p:spPr>
      </p:pic>
      <p:pic>
        <p:nvPicPr>
          <p:cNvPr id="8" name="Picture 2" descr="Image result for DUMB AND DUMBER SHRIMP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55840" y="2086788"/>
            <a:ext cx="2160240" cy="1807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02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FFFF00"/>
          </a:solidFill>
        </p:spPr>
        <p:txBody>
          <a:bodyPr wrap="square">
            <a:spAutoFit/>
          </a:bodyPr>
          <a:lstStyle/>
          <a:p>
            <a:pPr algn="ctr" eaLnBrk="0" fontAlgn="base" hangingPunct="0">
              <a:spcBef>
                <a:spcPct val="20000"/>
              </a:spcBef>
              <a:spcAft>
                <a:spcPct val="0"/>
              </a:spcAft>
              <a:buFont typeface="Arial" charset="0"/>
              <a:buNone/>
              <a:defRPr/>
            </a:pPr>
            <a:r>
              <a:rPr lang="en-GB" sz="2800" b="1" u="sng" dirty="0">
                <a:solidFill>
                  <a:prstClr val="black"/>
                </a:solidFill>
                <a:cs typeface="Arial" panose="020B0604020202020204" pitchFamily="34" charset="0"/>
              </a:rPr>
              <a:t>Golden Rules of Dialogue</a:t>
            </a:r>
          </a:p>
        </p:txBody>
      </p:sp>
      <p:sp>
        <p:nvSpPr>
          <p:cNvPr id="3" name="Rectangle 2"/>
          <p:cNvSpPr/>
          <p:nvPr/>
        </p:nvSpPr>
        <p:spPr>
          <a:xfrm>
            <a:off x="5299" y="523220"/>
            <a:ext cx="12192000" cy="2800767"/>
          </a:xfrm>
          <a:prstGeom prst="rect">
            <a:avLst/>
          </a:prstGeom>
          <a:solidFill>
            <a:srgbClr val="0000FF"/>
          </a:solidFill>
        </p:spPr>
        <p:txBody>
          <a:bodyPr wrap="square">
            <a:spAutoFit/>
          </a:bodyPr>
          <a:lstStyle/>
          <a:p>
            <a:pPr eaLnBrk="0" fontAlgn="base" hangingPunct="0">
              <a:spcBef>
                <a:spcPct val="20000"/>
              </a:spcBef>
              <a:spcAft>
                <a:spcPct val="0"/>
              </a:spcAft>
              <a:defRPr/>
            </a:pPr>
            <a:r>
              <a:rPr lang="en-GB" sz="6600" dirty="0" smtClean="0">
                <a:solidFill>
                  <a:srgbClr val="FFFFFF"/>
                </a:solidFill>
                <a:cs typeface="Arial" panose="020B0604020202020204" pitchFamily="34" charset="0"/>
              </a:rPr>
              <a:t>4) </a:t>
            </a:r>
            <a:r>
              <a:rPr lang="en-GB" sz="8800" dirty="0">
                <a:solidFill>
                  <a:srgbClr val="FFFFFF"/>
                </a:solidFill>
                <a:cs typeface="Arial" panose="020B0604020202020204" pitchFamily="34" charset="0"/>
              </a:rPr>
              <a:t>Include </a:t>
            </a:r>
            <a:r>
              <a:rPr lang="en-GB" sz="8800" dirty="0" smtClean="0">
                <a:solidFill>
                  <a:srgbClr val="FFFFFF"/>
                </a:solidFill>
                <a:cs typeface="Arial" panose="020B0604020202020204" pitchFamily="34" charset="0"/>
              </a:rPr>
              <a:t>who </a:t>
            </a:r>
            <a:r>
              <a:rPr lang="en-GB" sz="8800" dirty="0">
                <a:solidFill>
                  <a:srgbClr val="FFFFFF"/>
                </a:solidFill>
                <a:cs typeface="Arial" panose="020B0604020202020204" pitchFamily="34" charset="0"/>
              </a:rPr>
              <a:t>said what and how</a:t>
            </a:r>
            <a:r>
              <a:rPr lang="en-GB" sz="8800" dirty="0" smtClean="0">
                <a:solidFill>
                  <a:srgbClr val="FFFFFF"/>
                </a:solidFill>
                <a:cs typeface="Arial" panose="020B0604020202020204" pitchFamily="34" charset="0"/>
              </a:rPr>
              <a:t>.*</a:t>
            </a:r>
            <a:endParaRPr lang="en-GB" sz="8800" dirty="0">
              <a:solidFill>
                <a:srgbClr val="FFFFFF"/>
              </a:solidFill>
              <a:cs typeface="Arial" panose="020B0604020202020204" pitchFamily="34" charset="0"/>
            </a:endParaRPr>
          </a:p>
        </p:txBody>
      </p:sp>
      <p:sp>
        <p:nvSpPr>
          <p:cNvPr id="4" name="Rectangle 3"/>
          <p:cNvSpPr/>
          <p:nvPr/>
        </p:nvSpPr>
        <p:spPr>
          <a:xfrm>
            <a:off x="0" y="4612063"/>
            <a:ext cx="12192000" cy="1477328"/>
          </a:xfrm>
          <a:prstGeom prst="rect">
            <a:avLst/>
          </a:prstGeom>
          <a:solidFill>
            <a:schemeClr val="tx1"/>
          </a:solidFill>
        </p:spPr>
        <p:txBody>
          <a:bodyPr wrap="square">
            <a:spAutoFit/>
          </a:bodyPr>
          <a:lstStyle/>
          <a:p>
            <a:pPr fontAlgn="base">
              <a:spcBef>
                <a:spcPct val="0"/>
              </a:spcBef>
              <a:spcAft>
                <a:spcPct val="0"/>
              </a:spcAft>
            </a:pPr>
            <a:r>
              <a:rPr lang="en-GB" altLang="en-US" sz="3600" dirty="0" smtClean="0">
                <a:solidFill>
                  <a:srgbClr val="FF0000"/>
                </a:solidFill>
                <a:cs typeface="Arial" charset="0"/>
              </a:rPr>
              <a:t>“Let’s put another shrimp on the barbie</a:t>
            </a:r>
            <a:r>
              <a:rPr lang="en-GB" altLang="en-US" sz="3600" dirty="0">
                <a:solidFill>
                  <a:srgbClr val="FF0000"/>
                </a:solidFill>
                <a:cs typeface="Arial" charset="0"/>
              </a:rPr>
              <a:t>!</a:t>
            </a:r>
            <a:r>
              <a:rPr lang="en-GB" altLang="en-US" sz="3600" dirty="0" smtClean="0">
                <a:solidFill>
                  <a:srgbClr val="FF0000"/>
                </a:solidFill>
                <a:cs typeface="Arial" charset="0"/>
              </a:rPr>
              <a:t>” </a:t>
            </a:r>
            <a:r>
              <a:rPr lang="en-GB" altLang="en-US" sz="3600" b="1" u="sng" dirty="0" smtClean="0">
                <a:solidFill>
                  <a:prstClr val="white"/>
                </a:solidFill>
                <a:cs typeface="Arial" charset="0"/>
              </a:rPr>
              <a:t>Lloyd shouted.</a:t>
            </a:r>
          </a:p>
          <a:p>
            <a:pPr fontAlgn="base">
              <a:spcBef>
                <a:spcPct val="0"/>
              </a:spcBef>
              <a:spcAft>
                <a:spcPct val="0"/>
              </a:spcAft>
            </a:pPr>
            <a:r>
              <a:rPr lang="en-GB" altLang="en-US" sz="3600" dirty="0" smtClean="0">
                <a:solidFill>
                  <a:srgbClr val="FFFF00"/>
                </a:solidFill>
                <a:cs typeface="Arial" charset="0"/>
              </a:rPr>
              <a:t>“Let’s </a:t>
            </a:r>
            <a:r>
              <a:rPr lang="en-GB" altLang="en-US" sz="3600" dirty="0">
                <a:solidFill>
                  <a:srgbClr val="FFFF00"/>
                </a:solidFill>
                <a:cs typeface="Arial" charset="0"/>
              </a:rPr>
              <a:t>not,” </a:t>
            </a:r>
            <a:r>
              <a:rPr lang="en-GB" altLang="en-US" sz="3600" b="1" u="sng" dirty="0">
                <a:solidFill>
                  <a:prstClr val="white"/>
                </a:solidFill>
                <a:cs typeface="Arial" charset="0"/>
              </a:rPr>
              <a:t>the girl said</a:t>
            </a:r>
            <a:r>
              <a:rPr lang="en-GB" altLang="en-US" sz="3600" b="1" u="sng" dirty="0" smtClean="0">
                <a:solidFill>
                  <a:prstClr val="white"/>
                </a:solidFill>
                <a:cs typeface="Arial" charset="0"/>
              </a:rPr>
              <a:t>.</a:t>
            </a:r>
            <a:r>
              <a:rPr lang="en-GB" altLang="en-US" sz="1100" b="1" u="sng" dirty="0" smtClean="0">
                <a:solidFill>
                  <a:prstClr val="white"/>
                </a:solidFill>
                <a:cs typeface="Arial" charset="0"/>
              </a:rPr>
              <a:t> </a:t>
            </a:r>
            <a:endParaRPr lang="en-GB" altLang="en-US" sz="1100" b="1" u="sng" dirty="0">
              <a:solidFill>
                <a:prstClr val="white"/>
              </a:solidFill>
              <a:cs typeface="Arial" charset="0"/>
            </a:endParaRPr>
          </a:p>
          <a:p>
            <a:pPr fontAlgn="base">
              <a:spcBef>
                <a:spcPct val="0"/>
              </a:spcBef>
              <a:spcAft>
                <a:spcPct val="0"/>
              </a:spcAft>
            </a:pPr>
            <a:r>
              <a:rPr lang="en-GB" altLang="en-US" dirty="0">
                <a:solidFill>
                  <a:prstClr val="white"/>
                </a:solidFill>
                <a:cs typeface="Arial" charset="0"/>
              </a:rPr>
              <a:t>   </a:t>
            </a:r>
          </a:p>
        </p:txBody>
      </p:sp>
      <p:pic>
        <p:nvPicPr>
          <p:cNvPr id="7"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46239" y="6309320"/>
            <a:ext cx="851060" cy="747724"/>
          </a:xfrm>
          <a:prstGeom prst="rect">
            <a:avLst/>
          </a:prstGeom>
        </p:spPr>
      </p:pic>
      <p:pic>
        <p:nvPicPr>
          <p:cNvPr id="8" name="Picture 2" descr="Image result for DUMB AND DUMBER SHRIMP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47928" y="1912697"/>
            <a:ext cx="2448272" cy="2048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84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FFFF00"/>
          </a:solidFill>
        </p:spPr>
        <p:txBody>
          <a:bodyPr wrap="square">
            <a:spAutoFit/>
          </a:bodyPr>
          <a:lstStyle/>
          <a:p>
            <a:pPr algn="ctr" eaLnBrk="0" fontAlgn="base" hangingPunct="0">
              <a:spcBef>
                <a:spcPct val="20000"/>
              </a:spcBef>
              <a:spcAft>
                <a:spcPct val="0"/>
              </a:spcAft>
              <a:buFont typeface="Arial" charset="0"/>
              <a:buNone/>
              <a:defRPr/>
            </a:pPr>
            <a:r>
              <a:rPr lang="en-GB" sz="2800" b="1" u="sng" dirty="0">
                <a:solidFill>
                  <a:prstClr val="black"/>
                </a:solidFill>
                <a:cs typeface="Arial" panose="020B0604020202020204" pitchFamily="34" charset="0"/>
              </a:rPr>
              <a:t>Golden Rules of Dialogue</a:t>
            </a:r>
          </a:p>
        </p:txBody>
      </p:sp>
      <p:sp>
        <p:nvSpPr>
          <p:cNvPr id="3" name="Rectangle 2"/>
          <p:cNvSpPr/>
          <p:nvPr/>
        </p:nvSpPr>
        <p:spPr>
          <a:xfrm>
            <a:off x="5299" y="523220"/>
            <a:ext cx="12192000" cy="2554545"/>
          </a:xfrm>
          <a:prstGeom prst="rect">
            <a:avLst/>
          </a:prstGeom>
          <a:solidFill>
            <a:srgbClr val="0000FF"/>
          </a:solidFill>
        </p:spPr>
        <p:txBody>
          <a:bodyPr wrap="square">
            <a:spAutoFit/>
          </a:bodyPr>
          <a:lstStyle/>
          <a:p>
            <a:pPr eaLnBrk="0" fontAlgn="base" hangingPunct="0">
              <a:spcBef>
                <a:spcPct val="20000"/>
              </a:spcBef>
              <a:spcAft>
                <a:spcPct val="0"/>
              </a:spcAft>
              <a:defRPr/>
            </a:pPr>
            <a:r>
              <a:rPr lang="en-GB" sz="6600" dirty="0" smtClean="0">
                <a:solidFill>
                  <a:srgbClr val="FFFFFF"/>
                </a:solidFill>
                <a:cs typeface="Arial" panose="020B0604020202020204" pitchFamily="34" charset="0"/>
              </a:rPr>
              <a:t>5) </a:t>
            </a:r>
            <a:r>
              <a:rPr lang="en-US" sz="8000" dirty="0">
                <a:solidFill>
                  <a:prstClr val="white"/>
                </a:solidFill>
              </a:rPr>
              <a:t>A </a:t>
            </a:r>
            <a:r>
              <a:rPr lang="en-US" sz="8000" dirty="0" smtClean="0">
                <a:solidFill>
                  <a:prstClr val="white"/>
                </a:solidFill>
              </a:rPr>
              <a:t>quoted </a:t>
            </a:r>
            <a:r>
              <a:rPr lang="en-US" sz="8000" dirty="0">
                <a:solidFill>
                  <a:prstClr val="white"/>
                </a:solidFill>
              </a:rPr>
              <a:t>sentence begins with a capital letter</a:t>
            </a:r>
            <a:r>
              <a:rPr lang="en-US" sz="8000" dirty="0" smtClean="0">
                <a:solidFill>
                  <a:prstClr val="white"/>
                </a:solidFill>
              </a:rPr>
              <a:t>.</a:t>
            </a:r>
            <a:endParaRPr lang="en-GB" sz="8800" dirty="0">
              <a:solidFill>
                <a:srgbClr val="FFFFFF"/>
              </a:solidFill>
              <a:cs typeface="Arial" panose="020B0604020202020204" pitchFamily="34" charset="0"/>
            </a:endParaRPr>
          </a:p>
        </p:txBody>
      </p:sp>
      <p:sp>
        <p:nvSpPr>
          <p:cNvPr id="4" name="Rectangle 3"/>
          <p:cNvSpPr/>
          <p:nvPr/>
        </p:nvSpPr>
        <p:spPr>
          <a:xfrm>
            <a:off x="0" y="4721005"/>
            <a:ext cx="12192000" cy="2123658"/>
          </a:xfrm>
          <a:prstGeom prst="rect">
            <a:avLst/>
          </a:prstGeom>
          <a:solidFill>
            <a:schemeClr val="tx1"/>
          </a:solidFill>
        </p:spPr>
        <p:txBody>
          <a:bodyPr wrap="square">
            <a:spAutoFit/>
          </a:bodyPr>
          <a:lstStyle/>
          <a:p>
            <a:pPr fontAlgn="base">
              <a:spcBef>
                <a:spcPct val="0"/>
              </a:spcBef>
              <a:spcAft>
                <a:spcPct val="0"/>
              </a:spcAft>
            </a:pPr>
            <a:r>
              <a:rPr lang="en-GB" altLang="en-US" sz="6600" dirty="0" smtClean="0">
                <a:solidFill>
                  <a:srgbClr val="FF0000"/>
                </a:solidFill>
                <a:cs typeface="Arial" charset="0"/>
              </a:rPr>
              <a:t>“</a:t>
            </a:r>
            <a:r>
              <a:rPr lang="en-GB" altLang="en-US" sz="6600" b="1" u="sng" dirty="0" smtClean="0">
                <a:solidFill>
                  <a:srgbClr val="FFFF00"/>
                </a:solidFill>
                <a:cs typeface="Arial" charset="0"/>
              </a:rPr>
              <a:t>M</a:t>
            </a:r>
            <a:r>
              <a:rPr lang="en-GB" altLang="en-US" sz="6600" dirty="0" smtClean="0">
                <a:solidFill>
                  <a:srgbClr val="FF0000"/>
                </a:solidFill>
                <a:cs typeface="Arial" charset="0"/>
              </a:rPr>
              <a:t>an, you are one pathetic loser!” said Lloyd.</a:t>
            </a:r>
            <a:endParaRPr lang="en-GB" altLang="en-US" sz="4000" dirty="0">
              <a:solidFill>
                <a:prstClr val="white"/>
              </a:solidFill>
              <a:cs typeface="Arial" charset="0"/>
            </a:endParaRPr>
          </a:p>
        </p:txBody>
      </p:sp>
      <p:pic>
        <p:nvPicPr>
          <p:cNvPr id="7"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46239" y="6309320"/>
            <a:ext cx="851060" cy="747724"/>
          </a:xfrm>
          <a:prstGeom prst="rect">
            <a:avLst/>
          </a:prstGeom>
        </p:spPr>
      </p:pic>
      <p:pic>
        <p:nvPicPr>
          <p:cNvPr id="5122" name="Picture 2" descr="Image result for dumb and dumber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75720" y="3073537"/>
            <a:ext cx="4248472" cy="1971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42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rgbClr val="FFFF00"/>
          </a:solidFill>
        </p:spPr>
        <p:txBody>
          <a:bodyPr/>
          <a:lstStyle/>
          <a:p>
            <a:r>
              <a:rPr lang="en-GB" sz="7200" b="1" u="sng" dirty="0">
                <a:solidFill>
                  <a:srgbClr val="FF0000"/>
                </a:solidFill>
                <a:latin typeface="Candara" panose="020E0502030303020204" pitchFamily="34" charset="0"/>
              </a:rPr>
              <a:t>FIRST OR THIRD PERSON?</a:t>
            </a:r>
          </a:p>
        </p:txBody>
      </p:sp>
      <p:sp>
        <p:nvSpPr>
          <p:cNvPr id="3" name="Content Placeholder 2"/>
          <p:cNvSpPr>
            <a:spLocks noGrp="1"/>
          </p:cNvSpPr>
          <p:nvPr>
            <p:ph idx="1"/>
          </p:nvPr>
        </p:nvSpPr>
        <p:spPr/>
        <p:txBody>
          <a:bodyPr/>
          <a:lstStyle/>
          <a:p>
            <a:endParaRPr lang="en-GB" dirty="0"/>
          </a:p>
        </p:txBody>
      </p:sp>
      <p:pic>
        <p:nvPicPr>
          <p:cNvPr id="1026" name="Picture 2" descr=" dog what confused puppies question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12192000" cy="5717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6520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1541" t="9296" r="31107" b="9693"/>
          <a:stretch/>
        </p:blipFill>
        <p:spPr>
          <a:xfrm>
            <a:off x="335360" y="202331"/>
            <a:ext cx="4789365" cy="6492250"/>
          </a:xfrm>
          <a:prstGeom prst="rect">
            <a:avLst/>
          </a:prstGeom>
          <a:ln w="76200">
            <a:solidFill>
              <a:schemeClr val="tx1"/>
            </a:solidFill>
          </a:ln>
        </p:spPr>
      </p:pic>
      <p:pic>
        <p:nvPicPr>
          <p:cNvPr id="3" name="Picture 2"/>
          <p:cNvPicPr>
            <a:picLocks noChangeAspect="1"/>
          </p:cNvPicPr>
          <p:nvPr/>
        </p:nvPicPr>
        <p:blipFill rotWithShape="1">
          <a:blip r:embed="rId3"/>
          <a:srcRect l="34294" t="20761" r="34193" b="9540"/>
          <a:stretch/>
        </p:blipFill>
        <p:spPr>
          <a:xfrm>
            <a:off x="6456040" y="113849"/>
            <a:ext cx="4824536" cy="6669214"/>
          </a:xfrm>
          <a:prstGeom prst="rect">
            <a:avLst/>
          </a:prstGeom>
          <a:ln w="76200">
            <a:solidFill>
              <a:srgbClr val="0000FF"/>
            </a:solidFill>
          </a:ln>
        </p:spPr>
      </p:pic>
    </p:spTree>
    <p:extLst>
      <p:ext uri="{BB962C8B-B14F-4D97-AF65-F5344CB8AC3E}">
        <p14:creationId xmlns:p14="http://schemas.microsoft.com/office/powerpoint/2010/main" val="106608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rgbClr val="FFFF00"/>
          </a:solidFill>
        </p:spPr>
        <p:txBody>
          <a:bodyPr>
            <a:normAutofit/>
          </a:bodyPr>
          <a:lstStyle/>
          <a:p>
            <a:pPr algn="ctr"/>
            <a:r>
              <a:rPr lang="en-GB" sz="5400" b="1" u="sng" dirty="0">
                <a:latin typeface="+mn-lt"/>
              </a:rPr>
              <a:t>For a </a:t>
            </a:r>
            <a:r>
              <a:rPr lang="en-GB" sz="5400" b="1" u="sng" dirty="0" smtClean="0">
                <a:latin typeface="+mn-lt"/>
              </a:rPr>
              <a:t>great grade, you </a:t>
            </a:r>
            <a:r>
              <a:rPr lang="en-GB" sz="5400" b="1" u="sng" dirty="0">
                <a:latin typeface="+mn-lt"/>
              </a:rPr>
              <a:t>will </a:t>
            </a:r>
            <a:r>
              <a:rPr lang="en-GB" sz="5400" b="1" u="sng" dirty="0" smtClean="0">
                <a:latin typeface="+mn-lt"/>
              </a:rPr>
              <a:t>need to...</a:t>
            </a:r>
            <a:endParaRPr lang="en-GB" sz="5400" b="1" u="sng" dirty="0">
              <a:latin typeface="+mn-lt"/>
            </a:endParaRPr>
          </a:p>
        </p:txBody>
      </p:sp>
      <p:sp>
        <p:nvSpPr>
          <p:cNvPr id="3" name="Content Placeholder 2"/>
          <p:cNvSpPr>
            <a:spLocks noGrp="1"/>
          </p:cNvSpPr>
          <p:nvPr>
            <p:ph sz="quarter" idx="1"/>
          </p:nvPr>
        </p:nvSpPr>
        <p:spPr>
          <a:xfrm>
            <a:off x="172084" y="1467897"/>
            <a:ext cx="11665296" cy="5029200"/>
          </a:xfrm>
          <a:solidFill>
            <a:schemeClr val="bg1"/>
          </a:solidFill>
        </p:spPr>
        <p:txBody>
          <a:bodyPr>
            <a:normAutofit/>
          </a:bodyPr>
          <a:lstStyle/>
          <a:p>
            <a:r>
              <a:rPr lang="en-GB" sz="3600" b="1" dirty="0" smtClean="0">
                <a:solidFill>
                  <a:srgbClr val="FF0000"/>
                </a:solidFill>
              </a:rPr>
              <a:t>Use </a:t>
            </a:r>
            <a:r>
              <a:rPr lang="en-GB" sz="3600" b="1" dirty="0">
                <a:solidFill>
                  <a:srgbClr val="FF0000"/>
                </a:solidFill>
              </a:rPr>
              <a:t>ambitious </a:t>
            </a:r>
            <a:r>
              <a:rPr lang="en-GB" sz="3600" b="1" dirty="0" smtClean="0">
                <a:solidFill>
                  <a:srgbClr val="FF0000"/>
                </a:solidFill>
              </a:rPr>
              <a:t>vocabulary.</a:t>
            </a:r>
            <a:endParaRPr lang="en-GB" sz="3600" b="1" dirty="0">
              <a:solidFill>
                <a:srgbClr val="FF0000"/>
              </a:solidFill>
            </a:endParaRPr>
          </a:p>
          <a:p>
            <a:r>
              <a:rPr lang="en-GB" sz="3600" b="1" dirty="0" smtClean="0">
                <a:solidFill>
                  <a:srgbClr val="0000FF"/>
                </a:solidFill>
              </a:rPr>
              <a:t>Vary </a:t>
            </a:r>
            <a:r>
              <a:rPr lang="en-GB" sz="3600" b="1" dirty="0">
                <a:solidFill>
                  <a:srgbClr val="0000FF"/>
                </a:solidFill>
              </a:rPr>
              <a:t>sentence structure and </a:t>
            </a:r>
            <a:r>
              <a:rPr lang="en-GB" sz="3600" b="1" dirty="0" smtClean="0">
                <a:solidFill>
                  <a:srgbClr val="0000FF"/>
                </a:solidFill>
              </a:rPr>
              <a:t>length.</a:t>
            </a:r>
            <a:endParaRPr lang="en-GB" sz="3600" b="1" dirty="0">
              <a:solidFill>
                <a:srgbClr val="0000FF"/>
              </a:solidFill>
            </a:endParaRPr>
          </a:p>
          <a:p>
            <a:r>
              <a:rPr lang="en-GB" sz="3600" b="1" dirty="0" smtClean="0"/>
              <a:t>Use </a:t>
            </a:r>
            <a:r>
              <a:rPr lang="en-GB" sz="3600" b="1" dirty="0"/>
              <a:t>the 5 senses to </a:t>
            </a:r>
            <a:r>
              <a:rPr lang="en-GB" sz="3600" b="1" dirty="0" smtClean="0"/>
              <a:t>describe. </a:t>
            </a:r>
            <a:endParaRPr lang="en-GB" sz="3600" b="1" dirty="0"/>
          </a:p>
          <a:p>
            <a:r>
              <a:rPr lang="en-GB" sz="3600" b="1" dirty="0" smtClean="0">
                <a:solidFill>
                  <a:srgbClr val="FF0000"/>
                </a:solidFill>
              </a:rPr>
              <a:t>Describe setting. </a:t>
            </a:r>
            <a:endParaRPr lang="en-GB" sz="3600" b="1" dirty="0">
              <a:solidFill>
                <a:srgbClr val="FF0000"/>
              </a:solidFill>
            </a:endParaRPr>
          </a:p>
          <a:p>
            <a:r>
              <a:rPr lang="en-GB" sz="3600" b="1" dirty="0" smtClean="0">
                <a:solidFill>
                  <a:srgbClr val="0000FF"/>
                </a:solidFill>
              </a:rPr>
              <a:t>Show </a:t>
            </a:r>
            <a:r>
              <a:rPr lang="en-GB" sz="3600" b="1" dirty="0">
                <a:solidFill>
                  <a:srgbClr val="0000FF"/>
                </a:solidFill>
              </a:rPr>
              <a:t>what characters are like using </a:t>
            </a:r>
            <a:r>
              <a:rPr lang="en-GB" sz="3600" b="1" dirty="0" smtClean="0">
                <a:solidFill>
                  <a:srgbClr val="0000FF"/>
                </a:solidFill>
              </a:rPr>
              <a:t>dialogue.</a:t>
            </a:r>
            <a:endParaRPr lang="en-GB" sz="3600" b="1" dirty="0">
              <a:solidFill>
                <a:srgbClr val="0000FF"/>
              </a:solidFill>
            </a:endParaRPr>
          </a:p>
          <a:p>
            <a:r>
              <a:rPr lang="en-GB" sz="3600" b="1" dirty="0"/>
              <a:t>Keep the ‘sense’ of the character and tone </a:t>
            </a:r>
            <a:r>
              <a:rPr lang="en-GB" sz="3600" b="1" dirty="0" smtClean="0"/>
              <a:t>throughout.</a:t>
            </a:r>
            <a:endParaRPr lang="en-GB" sz="3600" b="1" dirty="0"/>
          </a:p>
          <a:p>
            <a:r>
              <a:rPr lang="en-GB" sz="3600" b="1" dirty="0" smtClean="0">
                <a:solidFill>
                  <a:srgbClr val="FF0000"/>
                </a:solidFill>
              </a:rPr>
              <a:t>Describe </a:t>
            </a:r>
            <a:r>
              <a:rPr lang="en-GB" sz="3600" b="1" dirty="0">
                <a:solidFill>
                  <a:srgbClr val="FF0000"/>
                </a:solidFill>
              </a:rPr>
              <a:t>atmosphere and special techniques, such as similes and metaphors.</a:t>
            </a:r>
          </a:p>
          <a:p>
            <a:endParaRPr lang="en-GB" sz="3600" dirty="0">
              <a:latin typeface="Gill Sans MT" pitchFamily="34" charset="0"/>
            </a:endParaRPr>
          </a:p>
          <a:p>
            <a:endParaRPr lang="en-GB" sz="3600" dirty="0">
              <a:latin typeface="Gill Sans MT" pitchFamily="34" charset="0"/>
            </a:endParaRPr>
          </a:p>
        </p:txBody>
      </p:sp>
    </p:spTree>
    <p:extLst>
      <p:ext uri="{BB962C8B-B14F-4D97-AF65-F5344CB8AC3E}">
        <p14:creationId xmlns:p14="http://schemas.microsoft.com/office/powerpoint/2010/main" val="37712526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6" name="Rectangle 5"/>
          <p:cNvSpPr/>
          <p:nvPr/>
        </p:nvSpPr>
        <p:spPr>
          <a:xfrm>
            <a:off x="0" y="0"/>
            <a:ext cx="12192000" cy="1138767"/>
          </a:xfrm>
          <a:prstGeom prst="rect">
            <a:avLst/>
          </a:prstGeom>
          <a:solidFill>
            <a:srgbClr val="FFFF00"/>
          </a:solidFill>
        </p:spPr>
        <p:txBody>
          <a:bodyPr wrap="square" lIns="91435" tIns="45717" rIns="91435" bIns="45717">
            <a:spAutoFit/>
            <a:scene3d>
              <a:camera prst="orthographicFront"/>
              <a:lightRig rig="soft" dir="t">
                <a:rot lat="0" lon="0" rev="10800000"/>
              </a:lightRig>
            </a:scene3d>
            <a:sp3d>
              <a:bevelT w="27940" h="12700"/>
              <a:contourClr>
                <a:srgbClr val="DDDDDD"/>
              </a:contourClr>
            </a:sp3d>
          </a:bodyPr>
          <a:lstStyle/>
          <a:p>
            <a:pPr algn="ctr" defTabSz="914323"/>
            <a:r>
              <a:rPr lang="en-US" sz="6800" b="1" u="sng" spc="150" dirty="0">
                <a:ln w="11430"/>
                <a:solidFill>
                  <a:srgbClr val="FF0000"/>
                </a:solidFill>
              </a:rPr>
              <a:t>How to write the perfect </a:t>
            </a:r>
            <a:r>
              <a:rPr lang="en-US" sz="6800" b="1" u="sng" spc="150" dirty="0" smtClean="0">
                <a:ln w="11430"/>
                <a:solidFill>
                  <a:srgbClr val="FF0000"/>
                </a:solidFill>
              </a:rPr>
              <a:t>story!</a:t>
            </a:r>
            <a:endParaRPr lang="en-US" sz="6800" b="1" u="sng" spc="150" dirty="0">
              <a:ln w="11430"/>
              <a:solidFill>
                <a:srgbClr val="FF0000"/>
              </a:solidFill>
            </a:endParaRPr>
          </a:p>
        </p:txBody>
      </p:sp>
      <p:pic>
        <p:nvPicPr>
          <p:cNvPr id="7174" name="Picture 6" descr=" horror end writing the end scratches 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9946" y="1138767"/>
            <a:ext cx="8052108" cy="6006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4995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rgbClr val="FFFF00"/>
          </a:solidFill>
        </p:spPr>
        <p:txBody>
          <a:bodyPr/>
          <a:lstStyle/>
          <a:p>
            <a:r>
              <a:rPr lang="en-GB" sz="7200" b="1" u="sng" dirty="0">
                <a:solidFill>
                  <a:srgbClr val="FF0000"/>
                </a:solidFill>
                <a:latin typeface="Candara" panose="020E0502030303020204" pitchFamily="34" charset="0"/>
              </a:rPr>
              <a:t>FIRST OR THIRD PERSON?</a:t>
            </a:r>
          </a:p>
        </p:txBody>
      </p:sp>
      <p:sp>
        <p:nvSpPr>
          <p:cNvPr id="3" name="Content Placeholder 2"/>
          <p:cNvSpPr>
            <a:spLocks noGrp="1"/>
          </p:cNvSpPr>
          <p:nvPr>
            <p:ph idx="1"/>
          </p:nvPr>
        </p:nvSpPr>
        <p:spPr/>
        <p:txBody>
          <a:bodyPr/>
          <a:lstStyle/>
          <a:p>
            <a:endParaRPr lang="en-GB" dirty="0"/>
          </a:p>
        </p:txBody>
      </p:sp>
      <p:pic>
        <p:nvPicPr>
          <p:cNvPr id="1026" name="Picture 2" descr=" dog what confused puppies question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90809" y="2361491"/>
            <a:ext cx="3189366" cy="178758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25043" y="1394111"/>
            <a:ext cx="4359424" cy="5257799"/>
          </a:xfrm>
          <a:prstGeom prst="rect">
            <a:avLst/>
          </a:prstGeom>
          <a:solidFill>
            <a:schemeClr val="tx1"/>
          </a:solidFill>
          <a:ln>
            <a:noFill/>
          </a:ln>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empus Sans ITC" pitchFamily="82" charset="0"/>
                <a:cs typeface="Arial" charset="0"/>
              </a:defRPr>
            </a:lvl2pPr>
            <a:lvl3pPr algn="ctr" rtl="0" eaLnBrk="0" fontAlgn="base" hangingPunct="0">
              <a:spcBef>
                <a:spcPct val="0"/>
              </a:spcBef>
              <a:spcAft>
                <a:spcPct val="0"/>
              </a:spcAft>
              <a:defRPr sz="4400">
                <a:solidFill>
                  <a:schemeClr val="tx2"/>
                </a:solidFill>
                <a:latin typeface="Tempus Sans ITC" pitchFamily="82" charset="0"/>
                <a:cs typeface="Arial" charset="0"/>
              </a:defRPr>
            </a:lvl3pPr>
            <a:lvl4pPr algn="ctr" rtl="0" eaLnBrk="0" fontAlgn="base" hangingPunct="0">
              <a:spcBef>
                <a:spcPct val="0"/>
              </a:spcBef>
              <a:spcAft>
                <a:spcPct val="0"/>
              </a:spcAft>
              <a:defRPr sz="4400">
                <a:solidFill>
                  <a:schemeClr val="tx2"/>
                </a:solidFill>
                <a:latin typeface="Tempus Sans ITC" pitchFamily="82" charset="0"/>
                <a:cs typeface="Arial" charset="0"/>
              </a:defRPr>
            </a:lvl4pPr>
            <a:lvl5pPr algn="ctr" rtl="0" eaLnBrk="0" fontAlgn="base" hangingPunct="0">
              <a:spcBef>
                <a:spcPct val="0"/>
              </a:spcBef>
              <a:spcAft>
                <a:spcPct val="0"/>
              </a:spcAft>
              <a:defRPr sz="4400">
                <a:solidFill>
                  <a:schemeClr val="tx2"/>
                </a:solidFill>
                <a:latin typeface="Tempus Sans ITC" pitchFamily="82" charset="0"/>
                <a:cs typeface="Arial" charset="0"/>
              </a:defRPr>
            </a:lvl5pPr>
            <a:lvl6pPr marL="457200" algn="ctr" rtl="0" fontAlgn="base">
              <a:spcBef>
                <a:spcPct val="0"/>
              </a:spcBef>
              <a:spcAft>
                <a:spcPct val="0"/>
              </a:spcAft>
              <a:defRPr sz="4400">
                <a:solidFill>
                  <a:schemeClr val="tx2"/>
                </a:solidFill>
                <a:latin typeface="Tempus Sans ITC" pitchFamily="82" charset="0"/>
                <a:cs typeface="Arial" charset="0"/>
              </a:defRPr>
            </a:lvl6pPr>
            <a:lvl7pPr marL="914400" algn="ctr" rtl="0" fontAlgn="base">
              <a:spcBef>
                <a:spcPct val="0"/>
              </a:spcBef>
              <a:spcAft>
                <a:spcPct val="0"/>
              </a:spcAft>
              <a:defRPr sz="4400">
                <a:solidFill>
                  <a:schemeClr val="tx2"/>
                </a:solidFill>
                <a:latin typeface="Tempus Sans ITC" pitchFamily="82" charset="0"/>
                <a:cs typeface="Arial" charset="0"/>
              </a:defRPr>
            </a:lvl7pPr>
            <a:lvl8pPr marL="1371600" algn="ctr" rtl="0" fontAlgn="base">
              <a:spcBef>
                <a:spcPct val="0"/>
              </a:spcBef>
              <a:spcAft>
                <a:spcPct val="0"/>
              </a:spcAft>
              <a:defRPr sz="4400">
                <a:solidFill>
                  <a:schemeClr val="tx2"/>
                </a:solidFill>
                <a:latin typeface="Tempus Sans ITC" pitchFamily="82" charset="0"/>
                <a:cs typeface="Arial" charset="0"/>
              </a:defRPr>
            </a:lvl8pPr>
            <a:lvl9pPr marL="1828800" algn="ctr" rtl="0" fontAlgn="base">
              <a:spcBef>
                <a:spcPct val="0"/>
              </a:spcBef>
              <a:spcAft>
                <a:spcPct val="0"/>
              </a:spcAft>
              <a:defRPr sz="4400">
                <a:solidFill>
                  <a:schemeClr val="tx2"/>
                </a:solidFill>
                <a:latin typeface="Tempus Sans ITC" pitchFamily="82" charset="0"/>
                <a:cs typeface="Arial" charset="0"/>
              </a:defRPr>
            </a:lvl9pPr>
          </a:lstStyle>
          <a:p>
            <a:r>
              <a:rPr lang="en-GB" sz="7200" b="1" u="sng" kern="0" dirty="0">
                <a:solidFill>
                  <a:srgbClr val="FF0000"/>
                </a:solidFill>
                <a:latin typeface="Candara" panose="020E0502030303020204" pitchFamily="34" charset="0"/>
              </a:rPr>
              <a:t>FIRST (I)</a:t>
            </a:r>
          </a:p>
          <a:p>
            <a:pPr marL="457200" indent="-457200" algn="l">
              <a:buFont typeface="Arial" panose="020B0604020202020204" pitchFamily="34" charset="0"/>
              <a:buChar char="•"/>
            </a:pPr>
            <a:r>
              <a:rPr lang="en-GB" sz="2600" b="1" kern="0" dirty="0">
                <a:solidFill>
                  <a:srgbClr val="FF0000"/>
                </a:solidFill>
                <a:latin typeface="Candara" panose="020E0502030303020204" pitchFamily="34" charset="0"/>
              </a:rPr>
              <a:t>EASIER TO WRITE.</a:t>
            </a:r>
          </a:p>
          <a:p>
            <a:pPr marL="457200" indent="-457200" algn="l">
              <a:buFont typeface="Arial" panose="020B0604020202020204" pitchFamily="34" charset="0"/>
              <a:buChar char="•"/>
            </a:pPr>
            <a:endParaRPr lang="en-GB" sz="2600" b="1" kern="0" dirty="0">
              <a:solidFill>
                <a:srgbClr val="FF0000"/>
              </a:solidFill>
              <a:latin typeface="Candara" panose="020E0502030303020204" pitchFamily="34" charset="0"/>
            </a:endParaRPr>
          </a:p>
          <a:p>
            <a:pPr marL="457200" indent="-457200" algn="l">
              <a:buFont typeface="Arial" panose="020B0604020202020204" pitchFamily="34" charset="0"/>
              <a:buChar char="•"/>
            </a:pPr>
            <a:r>
              <a:rPr lang="en-GB" sz="2600" b="1" kern="0" dirty="0">
                <a:solidFill>
                  <a:srgbClr val="FF0000"/>
                </a:solidFill>
                <a:latin typeface="Candara" panose="020E0502030303020204" pitchFamily="34" charset="0"/>
              </a:rPr>
              <a:t>GOOD FOR PERSONAL ACCOUNTS.</a:t>
            </a:r>
          </a:p>
          <a:p>
            <a:pPr marL="457200" indent="-457200" algn="l">
              <a:buFont typeface="Arial" panose="020B0604020202020204" pitchFamily="34" charset="0"/>
              <a:buChar char="•"/>
            </a:pPr>
            <a:endParaRPr lang="en-GB" sz="2600" b="1" kern="0" dirty="0">
              <a:solidFill>
                <a:srgbClr val="FF0000"/>
              </a:solidFill>
              <a:latin typeface="Candara" panose="020E0502030303020204" pitchFamily="34" charset="0"/>
            </a:endParaRPr>
          </a:p>
          <a:p>
            <a:pPr marL="457200" indent="-457200" algn="l">
              <a:buFont typeface="Arial" panose="020B0604020202020204" pitchFamily="34" charset="0"/>
              <a:buChar char="•"/>
            </a:pPr>
            <a:r>
              <a:rPr lang="en-GB" sz="2600" b="1" kern="0" dirty="0">
                <a:solidFill>
                  <a:srgbClr val="FF0000"/>
                </a:solidFill>
                <a:latin typeface="Candara" panose="020E0502030303020204" pitchFamily="34" charset="0"/>
              </a:rPr>
              <a:t>MAKES THE WRITING SEEM REAL.</a:t>
            </a:r>
          </a:p>
          <a:p>
            <a:pPr marL="457200" indent="-457200" algn="l">
              <a:buFont typeface="Arial" panose="020B0604020202020204" pitchFamily="34" charset="0"/>
              <a:buChar char="•"/>
            </a:pPr>
            <a:endParaRPr lang="en-GB" sz="2600" b="1" kern="0" dirty="0">
              <a:solidFill>
                <a:srgbClr val="FF0000"/>
              </a:solidFill>
              <a:latin typeface="Candara" panose="020E0502030303020204" pitchFamily="34" charset="0"/>
            </a:endParaRPr>
          </a:p>
          <a:p>
            <a:pPr marL="457200" indent="-457200" algn="l">
              <a:buFont typeface="Arial" panose="020B0604020202020204" pitchFamily="34" charset="0"/>
              <a:buChar char="•"/>
            </a:pPr>
            <a:r>
              <a:rPr lang="en-GB" sz="2600" b="1" kern="0" dirty="0">
                <a:solidFill>
                  <a:srgbClr val="FF0000"/>
                </a:solidFill>
                <a:latin typeface="Candara" panose="020E0502030303020204" pitchFamily="34" charset="0"/>
              </a:rPr>
              <a:t>GIVES WRITING MORE PACE.</a:t>
            </a:r>
          </a:p>
        </p:txBody>
      </p:sp>
      <p:sp>
        <p:nvSpPr>
          <p:cNvPr id="6" name="Title 1"/>
          <p:cNvSpPr txBox="1">
            <a:spLocks/>
          </p:cNvSpPr>
          <p:nvPr/>
        </p:nvSpPr>
        <p:spPr bwMode="auto">
          <a:xfrm>
            <a:off x="7820563" y="1406723"/>
            <a:ext cx="4359424" cy="5257799"/>
          </a:xfrm>
          <a:prstGeom prst="rect">
            <a:avLst/>
          </a:prstGeom>
          <a:solidFill>
            <a:schemeClr val="tx1"/>
          </a:solidFill>
          <a:ln>
            <a:noFill/>
          </a:ln>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empus Sans ITC" pitchFamily="82" charset="0"/>
                <a:cs typeface="Arial" charset="0"/>
              </a:defRPr>
            </a:lvl2pPr>
            <a:lvl3pPr algn="ctr" rtl="0" eaLnBrk="0" fontAlgn="base" hangingPunct="0">
              <a:spcBef>
                <a:spcPct val="0"/>
              </a:spcBef>
              <a:spcAft>
                <a:spcPct val="0"/>
              </a:spcAft>
              <a:defRPr sz="4400">
                <a:solidFill>
                  <a:schemeClr val="tx2"/>
                </a:solidFill>
                <a:latin typeface="Tempus Sans ITC" pitchFamily="82" charset="0"/>
                <a:cs typeface="Arial" charset="0"/>
              </a:defRPr>
            </a:lvl3pPr>
            <a:lvl4pPr algn="ctr" rtl="0" eaLnBrk="0" fontAlgn="base" hangingPunct="0">
              <a:spcBef>
                <a:spcPct val="0"/>
              </a:spcBef>
              <a:spcAft>
                <a:spcPct val="0"/>
              </a:spcAft>
              <a:defRPr sz="4400">
                <a:solidFill>
                  <a:schemeClr val="tx2"/>
                </a:solidFill>
                <a:latin typeface="Tempus Sans ITC" pitchFamily="82" charset="0"/>
                <a:cs typeface="Arial" charset="0"/>
              </a:defRPr>
            </a:lvl4pPr>
            <a:lvl5pPr algn="ctr" rtl="0" eaLnBrk="0" fontAlgn="base" hangingPunct="0">
              <a:spcBef>
                <a:spcPct val="0"/>
              </a:spcBef>
              <a:spcAft>
                <a:spcPct val="0"/>
              </a:spcAft>
              <a:defRPr sz="4400">
                <a:solidFill>
                  <a:schemeClr val="tx2"/>
                </a:solidFill>
                <a:latin typeface="Tempus Sans ITC" pitchFamily="82" charset="0"/>
                <a:cs typeface="Arial" charset="0"/>
              </a:defRPr>
            </a:lvl5pPr>
            <a:lvl6pPr marL="457200" algn="ctr" rtl="0" fontAlgn="base">
              <a:spcBef>
                <a:spcPct val="0"/>
              </a:spcBef>
              <a:spcAft>
                <a:spcPct val="0"/>
              </a:spcAft>
              <a:defRPr sz="4400">
                <a:solidFill>
                  <a:schemeClr val="tx2"/>
                </a:solidFill>
                <a:latin typeface="Tempus Sans ITC" pitchFamily="82" charset="0"/>
                <a:cs typeface="Arial" charset="0"/>
              </a:defRPr>
            </a:lvl6pPr>
            <a:lvl7pPr marL="914400" algn="ctr" rtl="0" fontAlgn="base">
              <a:spcBef>
                <a:spcPct val="0"/>
              </a:spcBef>
              <a:spcAft>
                <a:spcPct val="0"/>
              </a:spcAft>
              <a:defRPr sz="4400">
                <a:solidFill>
                  <a:schemeClr val="tx2"/>
                </a:solidFill>
                <a:latin typeface="Tempus Sans ITC" pitchFamily="82" charset="0"/>
                <a:cs typeface="Arial" charset="0"/>
              </a:defRPr>
            </a:lvl7pPr>
            <a:lvl8pPr marL="1371600" algn="ctr" rtl="0" fontAlgn="base">
              <a:spcBef>
                <a:spcPct val="0"/>
              </a:spcBef>
              <a:spcAft>
                <a:spcPct val="0"/>
              </a:spcAft>
              <a:defRPr sz="4400">
                <a:solidFill>
                  <a:schemeClr val="tx2"/>
                </a:solidFill>
                <a:latin typeface="Tempus Sans ITC" pitchFamily="82" charset="0"/>
                <a:cs typeface="Arial" charset="0"/>
              </a:defRPr>
            </a:lvl8pPr>
            <a:lvl9pPr marL="1828800" algn="ctr" rtl="0" fontAlgn="base">
              <a:spcBef>
                <a:spcPct val="0"/>
              </a:spcBef>
              <a:spcAft>
                <a:spcPct val="0"/>
              </a:spcAft>
              <a:defRPr sz="4400">
                <a:solidFill>
                  <a:schemeClr val="tx2"/>
                </a:solidFill>
                <a:latin typeface="Tempus Sans ITC" pitchFamily="82" charset="0"/>
                <a:cs typeface="Arial" charset="0"/>
              </a:defRPr>
            </a:lvl9pPr>
          </a:lstStyle>
          <a:p>
            <a:r>
              <a:rPr lang="en-GB" sz="7200" b="1" u="sng" kern="0" dirty="0">
                <a:solidFill>
                  <a:srgbClr val="FF0000"/>
                </a:solidFill>
                <a:latin typeface="Candara" panose="020E0502030303020204" pitchFamily="34" charset="0"/>
              </a:rPr>
              <a:t>THIRD </a:t>
            </a:r>
            <a:r>
              <a:rPr lang="en-GB" sz="2800" b="1" u="sng" kern="0" dirty="0">
                <a:solidFill>
                  <a:srgbClr val="FF0000"/>
                </a:solidFill>
                <a:latin typeface="Candara" panose="020E0502030303020204" pitchFamily="34" charset="0"/>
              </a:rPr>
              <a:t>(HE/SHE)</a:t>
            </a:r>
          </a:p>
          <a:p>
            <a:pPr marL="457200" indent="-457200" algn="l">
              <a:buFont typeface="Arial" panose="020B0604020202020204" pitchFamily="34" charset="0"/>
              <a:buChar char="•"/>
            </a:pPr>
            <a:r>
              <a:rPr lang="en-GB" sz="2600" b="1" kern="0" dirty="0">
                <a:solidFill>
                  <a:srgbClr val="FF0000"/>
                </a:solidFill>
                <a:latin typeface="Candara" panose="020E0502030303020204" pitchFamily="34" charset="0"/>
              </a:rPr>
              <a:t>GIVES THE POINT OF VIEW OF OTHER CHARACTERS.</a:t>
            </a:r>
          </a:p>
          <a:p>
            <a:pPr marL="457200" indent="-457200" algn="l">
              <a:buFont typeface="Arial" panose="020B0604020202020204" pitchFamily="34" charset="0"/>
              <a:buChar char="•"/>
            </a:pPr>
            <a:endParaRPr lang="en-GB" sz="2600" b="1" kern="0" dirty="0">
              <a:solidFill>
                <a:srgbClr val="FF0000"/>
              </a:solidFill>
              <a:latin typeface="Candara" panose="020E0502030303020204" pitchFamily="34" charset="0"/>
            </a:endParaRPr>
          </a:p>
          <a:p>
            <a:pPr marL="457200" indent="-457200" algn="l">
              <a:buFont typeface="Arial" panose="020B0604020202020204" pitchFamily="34" charset="0"/>
              <a:buChar char="•"/>
            </a:pPr>
            <a:r>
              <a:rPr lang="en-GB" sz="2600" b="1" kern="0" dirty="0">
                <a:solidFill>
                  <a:srgbClr val="FF0000"/>
                </a:solidFill>
                <a:latin typeface="Candara" panose="020E0502030303020204" pitchFamily="34" charset="0"/>
              </a:rPr>
              <a:t>LESS PREDICTABLE AS YOU DON’T KNOW IF THE MAIN CHARACTER SURVIVES.</a:t>
            </a:r>
          </a:p>
        </p:txBody>
      </p:sp>
      <p:sp>
        <p:nvSpPr>
          <p:cNvPr id="4" name="Rectangle 3"/>
          <p:cNvSpPr/>
          <p:nvPr/>
        </p:nvSpPr>
        <p:spPr>
          <a:xfrm>
            <a:off x="4561003" y="4518880"/>
            <a:ext cx="3189366" cy="2308324"/>
          </a:xfrm>
          <a:prstGeom prst="rect">
            <a:avLst/>
          </a:prstGeom>
          <a:solidFill>
            <a:schemeClr val="bg1"/>
          </a:solidFill>
        </p:spPr>
        <p:txBody>
          <a:bodyPr wrap="square" lIns="91440" tIns="45720" rIns="91440" bIns="45720">
            <a:spAutoFit/>
          </a:bodyPr>
          <a:lstStyle/>
          <a:p>
            <a:pPr algn="ctr"/>
            <a:r>
              <a:rPr lang="en-US" sz="3600" dirty="0">
                <a:ln w="0"/>
                <a:solidFill>
                  <a:srgbClr val="000000"/>
                </a:solidFill>
                <a:latin typeface="Candara" panose="020E0502030303020204" pitchFamily="34" charset="0"/>
              </a:rPr>
              <a:t>IF IN ANY DOUBT, GO FOR 1</a:t>
            </a:r>
            <a:r>
              <a:rPr lang="en-US" sz="3600" baseline="30000" dirty="0">
                <a:ln w="0"/>
                <a:solidFill>
                  <a:srgbClr val="000000"/>
                </a:solidFill>
                <a:latin typeface="Candara" panose="020E0502030303020204" pitchFamily="34" charset="0"/>
              </a:rPr>
              <a:t>ST</a:t>
            </a:r>
            <a:r>
              <a:rPr lang="en-US" sz="3600" dirty="0">
                <a:ln w="0"/>
                <a:solidFill>
                  <a:srgbClr val="000000"/>
                </a:solidFill>
                <a:latin typeface="Candara" panose="020E0502030303020204" pitchFamily="34" charset="0"/>
              </a:rPr>
              <a:t> PERSON!</a:t>
            </a:r>
          </a:p>
        </p:txBody>
      </p:sp>
    </p:spTree>
    <p:extLst>
      <p:ext uri="{BB962C8B-B14F-4D97-AF65-F5344CB8AC3E}">
        <p14:creationId xmlns:p14="http://schemas.microsoft.com/office/powerpoint/2010/main" val="1244114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rgbClr val="FFFF00"/>
          </a:solidFill>
        </p:spPr>
        <p:txBody>
          <a:bodyPr/>
          <a:lstStyle/>
          <a:p>
            <a:r>
              <a:rPr lang="en-GB" sz="7200" b="1" u="sng" dirty="0">
                <a:solidFill>
                  <a:srgbClr val="FF0000"/>
                </a:solidFill>
                <a:latin typeface="Candara" panose="020E0502030303020204" pitchFamily="34" charset="0"/>
              </a:rPr>
              <a:t>‘I’ doesn’t have to mean you!!!!</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1796" y="1143000"/>
            <a:ext cx="9768408" cy="5710869"/>
          </a:xfrm>
        </p:spPr>
      </p:pic>
    </p:spTree>
    <p:extLst>
      <p:ext uri="{BB962C8B-B14F-4D97-AF65-F5344CB8AC3E}">
        <p14:creationId xmlns:p14="http://schemas.microsoft.com/office/powerpoint/2010/main" val="942461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70"/>
            <a:ext cx="12192000" cy="6880870"/>
          </a:xfrm>
          <a:prstGeom prst="rect">
            <a:avLst/>
          </a:prstGeom>
        </p:spPr>
      </p:pic>
    </p:spTree>
    <p:extLst>
      <p:ext uri="{BB962C8B-B14F-4D97-AF65-F5344CB8AC3E}">
        <p14:creationId xmlns:p14="http://schemas.microsoft.com/office/powerpoint/2010/main" val="28209264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9101958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158332" cy="6858000"/>
          </a:xfrm>
          <a:prstGeom prst="rect">
            <a:avLst/>
          </a:prstGeom>
        </p:spPr>
      </p:pic>
    </p:spTree>
    <p:extLst>
      <p:ext uri="{BB962C8B-B14F-4D97-AF65-F5344CB8AC3E}">
        <p14:creationId xmlns:p14="http://schemas.microsoft.com/office/powerpoint/2010/main" val="10471824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876019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467102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
        <p:nvSpPr>
          <p:cNvPr id="6" name="Rectangle 5"/>
          <p:cNvSpPr/>
          <p:nvPr/>
        </p:nvSpPr>
        <p:spPr>
          <a:xfrm>
            <a:off x="0" y="-27462"/>
            <a:ext cx="12192000" cy="1138767"/>
          </a:xfrm>
          <a:prstGeom prst="rect">
            <a:avLst/>
          </a:prstGeom>
          <a:solidFill>
            <a:srgbClr val="FFFF00"/>
          </a:solidFill>
        </p:spPr>
        <p:txBody>
          <a:bodyPr wrap="square" lIns="91435" tIns="45717" rIns="91435" bIns="45717">
            <a:spAutoFit/>
            <a:scene3d>
              <a:camera prst="orthographicFront"/>
              <a:lightRig rig="soft" dir="t">
                <a:rot lat="0" lon="0" rev="10800000"/>
              </a:lightRig>
            </a:scene3d>
            <a:sp3d>
              <a:bevelT w="27940" h="12700"/>
              <a:contourClr>
                <a:srgbClr val="DDDDDD"/>
              </a:contourClr>
            </a:sp3d>
          </a:bodyPr>
          <a:lstStyle/>
          <a:p>
            <a:pPr algn="ctr" defTabSz="914323"/>
            <a:r>
              <a:rPr lang="en-US" sz="6800" b="1" spc="150" dirty="0">
                <a:ln w="11430"/>
                <a:solidFill>
                  <a:prstClr val="black"/>
                </a:solidFill>
              </a:rPr>
              <a:t>How to write the perfect </a:t>
            </a:r>
            <a:r>
              <a:rPr lang="en-US" sz="6800" b="1" spc="150" dirty="0" smtClean="0">
                <a:ln w="11430"/>
                <a:solidFill>
                  <a:prstClr val="black"/>
                </a:solidFill>
              </a:rPr>
              <a:t>story!</a:t>
            </a:r>
            <a:endParaRPr lang="en-US" sz="6800" b="1" spc="150" dirty="0">
              <a:ln w="11430"/>
              <a:solidFill>
                <a:prstClr val="black"/>
              </a:solidFill>
            </a:endParaRPr>
          </a:p>
        </p:txBody>
      </p:sp>
      <p:sp>
        <p:nvSpPr>
          <p:cNvPr id="7" name="Rectangle 6"/>
          <p:cNvSpPr/>
          <p:nvPr/>
        </p:nvSpPr>
        <p:spPr>
          <a:xfrm>
            <a:off x="0" y="6088565"/>
            <a:ext cx="12192000" cy="769435"/>
          </a:xfrm>
          <a:prstGeom prst="rect">
            <a:avLst/>
          </a:prstGeom>
          <a:solidFill>
            <a:srgbClr val="FFFF00"/>
          </a:solidFill>
        </p:spPr>
        <p:txBody>
          <a:bodyPr wrap="square" lIns="91435" tIns="45717" rIns="91435" bIns="45717">
            <a:spAutoFit/>
            <a:scene3d>
              <a:camera prst="orthographicFront"/>
              <a:lightRig rig="soft" dir="t">
                <a:rot lat="0" lon="0" rev="10800000"/>
              </a:lightRig>
            </a:scene3d>
            <a:sp3d>
              <a:bevelT w="27940" h="12700"/>
              <a:contourClr>
                <a:srgbClr val="DDDDDD"/>
              </a:contourClr>
            </a:sp3d>
          </a:bodyPr>
          <a:lstStyle/>
          <a:p>
            <a:pPr algn="ctr" defTabSz="914323"/>
            <a:r>
              <a:rPr lang="en-US" sz="4400" b="1" spc="150" dirty="0" smtClean="0">
                <a:ln w="11430"/>
                <a:solidFill>
                  <a:srgbClr val="FF0000"/>
                </a:solidFill>
              </a:rPr>
              <a:t>GCSE ENGLISH LANGUAGE WRITING (PAPER 1)</a:t>
            </a:r>
            <a:endParaRPr lang="en-US" sz="4400" b="1" spc="150" dirty="0">
              <a:ln w="11430"/>
              <a:solidFill>
                <a:srgbClr val="FF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2362"/>
            <a:ext cx="12192000" cy="4966599"/>
          </a:xfrm>
          <a:prstGeom prst="rect">
            <a:avLst/>
          </a:prstGeom>
        </p:spPr>
      </p:pic>
    </p:spTree>
    <p:extLst>
      <p:ext uri="{BB962C8B-B14F-4D97-AF65-F5344CB8AC3E}">
        <p14:creationId xmlns:p14="http://schemas.microsoft.com/office/powerpoint/2010/main" val="42785762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737051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8194" name="Picture 2" descr="Tech Noir film artists on tumblr cinemagraph cinemagraph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13368808" cy="6957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0980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25044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7170" name="Picture 2" descr="wes anders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75720" y="-293089"/>
            <a:ext cx="5256584" cy="7131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1752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6146" name="Picture 2" descr="The Good Films movie cinemagraph wes anderson thegoodfilm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11724" y="-38009"/>
            <a:ext cx="4968552" cy="6896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2381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122" name="Picture 2" descr="The Good Films movie cinemagraph wes anderson thegoodfilm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91746" y="0"/>
            <a:ext cx="560850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1091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098" name="Picture 2" descr="Image result for sister act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434"/>
            <a:ext cx="12192000" cy="6856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8155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4" y="-22594"/>
            <a:ext cx="12208623" cy="6880594"/>
          </a:xfrm>
          <a:prstGeom prst="rect">
            <a:avLst/>
          </a:prstGeom>
        </p:spPr>
      </p:pic>
    </p:spTree>
    <p:extLst>
      <p:ext uri="{BB962C8B-B14F-4D97-AF65-F5344CB8AC3E}">
        <p14:creationId xmlns:p14="http://schemas.microsoft.com/office/powerpoint/2010/main" val="2743241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rgbClr val="FFFF00"/>
          </a:solidFill>
        </p:spPr>
        <p:txBody>
          <a:bodyPr/>
          <a:lstStyle/>
          <a:p>
            <a:r>
              <a:rPr lang="en-GB" sz="7200" b="1" u="sng" dirty="0">
                <a:solidFill>
                  <a:srgbClr val="FF0000"/>
                </a:solidFill>
                <a:latin typeface="Candara" panose="020E0502030303020204" pitchFamily="34" charset="0"/>
              </a:rPr>
              <a:t>‘I’ doesn’t have to mean you!!!!</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1796" y="1143000"/>
            <a:ext cx="9768408" cy="5710869"/>
          </a:xfrm>
        </p:spPr>
      </p:pic>
    </p:spTree>
    <p:extLst>
      <p:ext uri="{BB962C8B-B14F-4D97-AF65-F5344CB8AC3E}">
        <p14:creationId xmlns:p14="http://schemas.microsoft.com/office/powerpoint/2010/main" val="30492452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rgbClr val="FFFF00"/>
          </a:solidFill>
        </p:spPr>
        <p:txBody>
          <a:bodyPr/>
          <a:lstStyle/>
          <a:p>
            <a:r>
              <a:rPr lang="en-GB" sz="7200" b="1" u="sng" dirty="0">
                <a:solidFill>
                  <a:srgbClr val="FF0000"/>
                </a:solidFill>
                <a:latin typeface="Candara" panose="020E0502030303020204" pitchFamily="34" charset="0"/>
              </a:rPr>
              <a:t>FIRST OR THIRD PERSON?</a:t>
            </a:r>
          </a:p>
        </p:txBody>
      </p:sp>
      <p:sp>
        <p:nvSpPr>
          <p:cNvPr id="3" name="Content Placeholder 2"/>
          <p:cNvSpPr>
            <a:spLocks noGrp="1"/>
          </p:cNvSpPr>
          <p:nvPr>
            <p:ph idx="1"/>
          </p:nvPr>
        </p:nvSpPr>
        <p:spPr/>
        <p:txBody>
          <a:bodyPr/>
          <a:lstStyle/>
          <a:p>
            <a:endParaRPr lang="en-GB" dirty="0"/>
          </a:p>
        </p:txBody>
      </p:sp>
      <p:pic>
        <p:nvPicPr>
          <p:cNvPr id="1026" name="Picture 2" descr=" dog what confused puppies question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90809" y="2361491"/>
            <a:ext cx="3189366" cy="178758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25043" y="1394111"/>
            <a:ext cx="4359424" cy="5257799"/>
          </a:xfrm>
          <a:prstGeom prst="rect">
            <a:avLst/>
          </a:prstGeom>
          <a:solidFill>
            <a:schemeClr val="tx1"/>
          </a:solidFill>
          <a:ln>
            <a:noFill/>
          </a:ln>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empus Sans ITC" pitchFamily="82" charset="0"/>
                <a:cs typeface="Arial" charset="0"/>
              </a:defRPr>
            </a:lvl2pPr>
            <a:lvl3pPr algn="ctr" rtl="0" eaLnBrk="0" fontAlgn="base" hangingPunct="0">
              <a:spcBef>
                <a:spcPct val="0"/>
              </a:spcBef>
              <a:spcAft>
                <a:spcPct val="0"/>
              </a:spcAft>
              <a:defRPr sz="4400">
                <a:solidFill>
                  <a:schemeClr val="tx2"/>
                </a:solidFill>
                <a:latin typeface="Tempus Sans ITC" pitchFamily="82" charset="0"/>
                <a:cs typeface="Arial" charset="0"/>
              </a:defRPr>
            </a:lvl3pPr>
            <a:lvl4pPr algn="ctr" rtl="0" eaLnBrk="0" fontAlgn="base" hangingPunct="0">
              <a:spcBef>
                <a:spcPct val="0"/>
              </a:spcBef>
              <a:spcAft>
                <a:spcPct val="0"/>
              </a:spcAft>
              <a:defRPr sz="4400">
                <a:solidFill>
                  <a:schemeClr val="tx2"/>
                </a:solidFill>
                <a:latin typeface="Tempus Sans ITC" pitchFamily="82" charset="0"/>
                <a:cs typeface="Arial" charset="0"/>
              </a:defRPr>
            </a:lvl4pPr>
            <a:lvl5pPr algn="ctr" rtl="0" eaLnBrk="0" fontAlgn="base" hangingPunct="0">
              <a:spcBef>
                <a:spcPct val="0"/>
              </a:spcBef>
              <a:spcAft>
                <a:spcPct val="0"/>
              </a:spcAft>
              <a:defRPr sz="4400">
                <a:solidFill>
                  <a:schemeClr val="tx2"/>
                </a:solidFill>
                <a:latin typeface="Tempus Sans ITC" pitchFamily="82" charset="0"/>
                <a:cs typeface="Arial" charset="0"/>
              </a:defRPr>
            </a:lvl5pPr>
            <a:lvl6pPr marL="457200" algn="ctr" rtl="0" fontAlgn="base">
              <a:spcBef>
                <a:spcPct val="0"/>
              </a:spcBef>
              <a:spcAft>
                <a:spcPct val="0"/>
              </a:spcAft>
              <a:defRPr sz="4400">
                <a:solidFill>
                  <a:schemeClr val="tx2"/>
                </a:solidFill>
                <a:latin typeface="Tempus Sans ITC" pitchFamily="82" charset="0"/>
                <a:cs typeface="Arial" charset="0"/>
              </a:defRPr>
            </a:lvl6pPr>
            <a:lvl7pPr marL="914400" algn="ctr" rtl="0" fontAlgn="base">
              <a:spcBef>
                <a:spcPct val="0"/>
              </a:spcBef>
              <a:spcAft>
                <a:spcPct val="0"/>
              </a:spcAft>
              <a:defRPr sz="4400">
                <a:solidFill>
                  <a:schemeClr val="tx2"/>
                </a:solidFill>
                <a:latin typeface="Tempus Sans ITC" pitchFamily="82" charset="0"/>
                <a:cs typeface="Arial" charset="0"/>
              </a:defRPr>
            </a:lvl7pPr>
            <a:lvl8pPr marL="1371600" algn="ctr" rtl="0" fontAlgn="base">
              <a:spcBef>
                <a:spcPct val="0"/>
              </a:spcBef>
              <a:spcAft>
                <a:spcPct val="0"/>
              </a:spcAft>
              <a:defRPr sz="4400">
                <a:solidFill>
                  <a:schemeClr val="tx2"/>
                </a:solidFill>
                <a:latin typeface="Tempus Sans ITC" pitchFamily="82" charset="0"/>
                <a:cs typeface="Arial" charset="0"/>
              </a:defRPr>
            </a:lvl8pPr>
            <a:lvl9pPr marL="1828800" algn="ctr" rtl="0" fontAlgn="base">
              <a:spcBef>
                <a:spcPct val="0"/>
              </a:spcBef>
              <a:spcAft>
                <a:spcPct val="0"/>
              </a:spcAft>
              <a:defRPr sz="4400">
                <a:solidFill>
                  <a:schemeClr val="tx2"/>
                </a:solidFill>
                <a:latin typeface="Tempus Sans ITC" pitchFamily="82" charset="0"/>
                <a:cs typeface="Arial" charset="0"/>
              </a:defRPr>
            </a:lvl9pPr>
          </a:lstStyle>
          <a:p>
            <a:pPr>
              <a:defRPr/>
            </a:pPr>
            <a:r>
              <a:rPr lang="en-GB" sz="7200" b="1" u="sng" kern="0" dirty="0">
                <a:solidFill>
                  <a:srgbClr val="FF0000"/>
                </a:solidFill>
                <a:latin typeface="Candara" panose="020E0502030303020204" pitchFamily="34" charset="0"/>
                <a:cs typeface="Arial"/>
              </a:rPr>
              <a:t>FIRST (I)</a:t>
            </a:r>
          </a:p>
          <a:p>
            <a:pPr marL="457200" indent="-457200" algn="l">
              <a:buFont typeface="Arial" panose="020B0604020202020204" pitchFamily="34" charset="0"/>
              <a:buChar char="•"/>
              <a:defRPr/>
            </a:pPr>
            <a:r>
              <a:rPr lang="en-GB" sz="2600" b="1" kern="0" dirty="0">
                <a:solidFill>
                  <a:srgbClr val="FF0000"/>
                </a:solidFill>
                <a:latin typeface="Candara" panose="020E0502030303020204" pitchFamily="34" charset="0"/>
                <a:cs typeface="Arial"/>
              </a:rPr>
              <a:t>EASIER TO WRITE.</a:t>
            </a:r>
          </a:p>
          <a:p>
            <a:pPr marL="457200" indent="-457200" algn="l">
              <a:buFont typeface="Arial" panose="020B0604020202020204" pitchFamily="34" charset="0"/>
              <a:buChar char="•"/>
              <a:defRPr/>
            </a:pPr>
            <a:endParaRPr lang="en-GB" sz="2600" b="1" kern="0" dirty="0">
              <a:solidFill>
                <a:srgbClr val="FF0000"/>
              </a:solidFill>
              <a:latin typeface="Candara" panose="020E0502030303020204" pitchFamily="34" charset="0"/>
              <a:cs typeface="Arial"/>
            </a:endParaRPr>
          </a:p>
          <a:p>
            <a:pPr marL="457200" indent="-457200" algn="l">
              <a:buFont typeface="Arial" panose="020B0604020202020204" pitchFamily="34" charset="0"/>
              <a:buChar char="•"/>
              <a:defRPr/>
            </a:pPr>
            <a:r>
              <a:rPr lang="en-GB" sz="2600" b="1" kern="0" dirty="0">
                <a:solidFill>
                  <a:srgbClr val="FF0000"/>
                </a:solidFill>
                <a:latin typeface="Candara" panose="020E0502030303020204" pitchFamily="34" charset="0"/>
                <a:cs typeface="Arial"/>
              </a:rPr>
              <a:t>GOOD FOR PERSONAL ACCOUNTS.</a:t>
            </a:r>
          </a:p>
          <a:p>
            <a:pPr marL="457200" indent="-457200" algn="l">
              <a:buFont typeface="Arial" panose="020B0604020202020204" pitchFamily="34" charset="0"/>
              <a:buChar char="•"/>
              <a:defRPr/>
            </a:pPr>
            <a:endParaRPr lang="en-GB" sz="2600" b="1" kern="0" dirty="0">
              <a:solidFill>
                <a:srgbClr val="FF0000"/>
              </a:solidFill>
              <a:latin typeface="Candara" panose="020E0502030303020204" pitchFamily="34" charset="0"/>
              <a:cs typeface="Arial"/>
            </a:endParaRPr>
          </a:p>
          <a:p>
            <a:pPr marL="457200" indent="-457200" algn="l">
              <a:buFont typeface="Arial" panose="020B0604020202020204" pitchFamily="34" charset="0"/>
              <a:buChar char="•"/>
              <a:defRPr/>
            </a:pPr>
            <a:r>
              <a:rPr lang="en-GB" sz="2600" b="1" kern="0" dirty="0">
                <a:solidFill>
                  <a:srgbClr val="FF0000"/>
                </a:solidFill>
                <a:latin typeface="Candara" panose="020E0502030303020204" pitchFamily="34" charset="0"/>
                <a:cs typeface="Arial"/>
              </a:rPr>
              <a:t>MAKES THE WRITING SEEM REAL.</a:t>
            </a:r>
          </a:p>
          <a:p>
            <a:pPr marL="457200" indent="-457200" algn="l">
              <a:buFont typeface="Arial" panose="020B0604020202020204" pitchFamily="34" charset="0"/>
              <a:buChar char="•"/>
              <a:defRPr/>
            </a:pPr>
            <a:endParaRPr lang="en-GB" sz="2600" b="1" kern="0" dirty="0">
              <a:solidFill>
                <a:srgbClr val="FF0000"/>
              </a:solidFill>
              <a:latin typeface="Candara" panose="020E0502030303020204" pitchFamily="34" charset="0"/>
              <a:cs typeface="Arial"/>
            </a:endParaRPr>
          </a:p>
          <a:p>
            <a:pPr marL="457200" indent="-457200" algn="l">
              <a:buFont typeface="Arial" panose="020B0604020202020204" pitchFamily="34" charset="0"/>
              <a:buChar char="•"/>
              <a:defRPr/>
            </a:pPr>
            <a:r>
              <a:rPr lang="en-GB" sz="2600" b="1" kern="0" dirty="0">
                <a:solidFill>
                  <a:srgbClr val="FF0000"/>
                </a:solidFill>
                <a:latin typeface="Candara" panose="020E0502030303020204" pitchFamily="34" charset="0"/>
                <a:cs typeface="Arial"/>
              </a:rPr>
              <a:t>GIVES WRITING MORE PACE.</a:t>
            </a:r>
          </a:p>
        </p:txBody>
      </p:sp>
      <p:sp>
        <p:nvSpPr>
          <p:cNvPr id="6" name="Title 1"/>
          <p:cNvSpPr txBox="1">
            <a:spLocks/>
          </p:cNvSpPr>
          <p:nvPr/>
        </p:nvSpPr>
        <p:spPr bwMode="auto">
          <a:xfrm>
            <a:off x="7820563" y="1406723"/>
            <a:ext cx="4359424" cy="5257799"/>
          </a:xfrm>
          <a:prstGeom prst="rect">
            <a:avLst/>
          </a:prstGeom>
          <a:solidFill>
            <a:schemeClr val="tx1"/>
          </a:solidFill>
          <a:ln>
            <a:noFill/>
          </a:ln>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empus Sans ITC" pitchFamily="82" charset="0"/>
                <a:cs typeface="Arial" charset="0"/>
              </a:defRPr>
            </a:lvl2pPr>
            <a:lvl3pPr algn="ctr" rtl="0" eaLnBrk="0" fontAlgn="base" hangingPunct="0">
              <a:spcBef>
                <a:spcPct val="0"/>
              </a:spcBef>
              <a:spcAft>
                <a:spcPct val="0"/>
              </a:spcAft>
              <a:defRPr sz="4400">
                <a:solidFill>
                  <a:schemeClr val="tx2"/>
                </a:solidFill>
                <a:latin typeface="Tempus Sans ITC" pitchFamily="82" charset="0"/>
                <a:cs typeface="Arial" charset="0"/>
              </a:defRPr>
            </a:lvl3pPr>
            <a:lvl4pPr algn="ctr" rtl="0" eaLnBrk="0" fontAlgn="base" hangingPunct="0">
              <a:spcBef>
                <a:spcPct val="0"/>
              </a:spcBef>
              <a:spcAft>
                <a:spcPct val="0"/>
              </a:spcAft>
              <a:defRPr sz="4400">
                <a:solidFill>
                  <a:schemeClr val="tx2"/>
                </a:solidFill>
                <a:latin typeface="Tempus Sans ITC" pitchFamily="82" charset="0"/>
                <a:cs typeface="Arial" charset="0"/>
              </a:defRPr>
            </a:lvl4pPr>
            <a:lvl5pPr algn="ctr" rtl="0" eaLnBrk="0" fontAlgn="base" hangingPunct="0">
              <a:spcBef>
                <a:spcPct val="0"/>
              </a:spcBef>
              <a:spcAft>
                <a:spcPct val="0"/>
              </a:spcAft>
              <a:defRPr sz="4400">
                <a:solidFill>
                  <a:schemeClr val="tx2"/>
                </a:solidFill>
                <a:latin typeface="Tempus Sans ITC" pitchFamily="82" charset="0"/>
                <a:cs typeface="Arial" charset="0"/>
              </a:defRPr>
            </a:lvl5pPr>
            <a:lvl6pPr marL="457200" algn="ctr" rtl="0" fontAlgn="base">
              <a:spcBef>
                <a:spcPct val="0"/>
              </a:spcBef>
              <a:spcAft>
                <a:spcPct val="0"/>
              </a:spcAft>
              <a:defRPr sz="4400">
                <a:solidFill>
                  <a:schemeClr val="tx2"/>
                </a:solidFill>
                <a:latin typeface="Tempus Sans ITC" pitchFamily="82" charset="0"/>
                <a:cs typeface="Arial" charset="0"/>
              </a:defRPr>
            </a:lvl6pPr>
            <a:lvl7pPr marL="914400" algn="ctr" rtl="0" fontAlgn="base">
              <a:spcBef>
                <a:spcPct val="0"/>
              </a:spcBef>
              <a:spcAft>
                <a:spcPct val="0"/>
              </a:spcAft>
              <a:defRPr sz="4400">
                <a:solidFill>
                  <a:schemeClr val="tx2"/>
                </a:solidFill>
                <a:latin typeface="Tempus Sans ITC" pitchFamily="82" charset="0"/>
                <a:cs typeface="Arial" charset="0"/>
              </a:defRPr>
            </a:lvl7pPr>
            <a:lvl8pPr marL="1371600" algn="ctr" rtl="0" fontAlgn="base">
              <a:spcBef>
                <a:spcPct val="0"/>
              </a:spcBef>
              <a:spcAft>
                <a:spcPct val="0"/>
              </a:spcAft>
              <a:defRPr sz="4400">
                <a:solidFill>
                  <a:schemeClr val="tx2"/>
                </a:solidFill>
                <a:latin typeface="Tempus Sans ITC" pitchFamily="82" charset="0"/>
                <a:cs typeface="Arial" charset="0"/>
              </a:defRPr>
            </a:lvl8pPr>
            <a:lvl9pPr marL="1828800" algn="ctr" rtl="0" fontAlgn="base">
              <a:spcBef>
                <a:spcPct val="0"/>
              </a:spcBef>
              <a:spcAft>
                <a:spcPct val="0"/>
              </a:spcAft>
              <a:defRPr sz="4400">
                <a:solidFill>
                  <a:schemeClr val="tx2"/>
                </a:solidFill>
                <a:latin typeface="Tempus Sans ITC" pitchFamily="82" charset="0"/>
                <a:cs typeface="Arial" charset="0"/>
              </a:defRPr>
            </a:lvl9pPr>
          </a:lstStyle>
          <a:p>
            <a:pPr>
              <a:defRPr/>
            </a:pPr>
            <a:r>
              <a:rPr lang="en-GB" sz="7200" b="1" u="sng" kern="0" dirty="0">
                <a:solidFill>
                  <a:srgbClr val="FF0000"/>
                </a:solidFill>
                <a:latin typeface="Candara" panose="020E0502030303020204" pitchFamily="34" charset="0"/>
                <a:cs typeface="Arial"/>
              </a:rPr>
              <a:t>THIRD </a:t>
            </a:r>
            <a:r>
              <a:rPr lang="en-GB" sz="2800" b="1" u="sng" kern="0" dirty="0">
                <a:solidFill>
                  <a:srgbClr val="FF0000"/>
                </a:solidFill>
                <a:latin typeface="Candara" panose="020E0502030303020204" pitchFamily="34" charset="0"/>
                <a:cs typeface="Arial"/>
              </a:rPr>
              <a:t>(HE/SHE)</a:t>
            </a:r>
          </a:p>
          <a:p>
            <a:pPr marL="457200" indent="-457200" algn="l">
              <a:buFont typeface="Arial" panose="020B0604020202020204" pitchFamily="34" charset="0"/>
              <a:buChar char="•"/>
              <a:defRPr/>
            </a:pPr>
            <a:r>
              <a:rPr lang="en-GB" sz="2600" b="1" kern="0" dirty="0">
                <a:solidFill>
                  <a:srgbClr val="FF0000"/>
                </a:solidFill>
                <a:latin typeface="Candara" panose="020E0502030303020204" pitchFamily="34" charset="0"/>
                <a:cs typeface="Arial"/>
              </a:rPr>
              <a:t>GIVES THE POINT OF VIEW OF OTHER CHARACTERS.</a:t>
            </a:r>
          </a:p>
          <a:p>
            <a:pPr marL="457200" indent="-457200" algn="l">
              <a:buFont typeface="Arial" panose="020B0604020202020204" pitchFamily="34" charset="0"/>
              <a:buChar char="•"/>
              <a:defRPr/>
            </a:pPr>
            <a:endParaRPr lang="en-GB" sz="2600" b="1" kern="0" dirty="0">
              <a:solidFill>
                <a:srgbClr val="FF0000"/>
              </a:solidFill>
              <a:latin typeface="Candara" panose="020E0502030303020204" pitchFamily="34" charset="0"/>
              <a:cs typeface="Arial"/>
            </a:endParaRPr>
          </a:p>
          <a:p>
            <a:pPr marL="457200" indent="-457200" algn="l">
              <a:buFont typeface="Arial" panose="020B0604020202020204" pitchFamily="34" charset="0"/>
              <a:buChar char="•"/>
              <a:defRPr/>
            </a:pPr>
            <a:r>
              <a:rPr lang="en-GB" sz="2600" b="1" kern="0" dirty="0">
                <a:solidFill>
                  <a:srgbClr val="FF0000"/>
                </a:solidFill>
                <a:latin typeface="Candara" panose="020E0502030303020204" pitchFamily="34" charset="0"/>
                <a:cs typeface="Arial"/>
              </a:rPr>
              <a:t>LESS PREDICTABLE AS YOU DON’T KNOW IF THE MAIN CHARACTER SURVIVES.</a:t>
            </a:r>
          </a:p>
        </p:txBody>
      </p:sp>
      <p:sp>
        <p:nvSpPr>
          <p:cNvPr id="4" name="Rectangle 3"/>
          <p:cNvSpPr/>
          <p:nvPr/>
        </p:nvSpPr>
        <p:spPr>
          <a:xfrm>
            <a:off x="4561003" y="4518880"/>
            <a:ext cx="3189366" cy="2308324"/>
          </a:xfrm>
          <a:prstGeom prst="rect">
            <a:avLst/>
          </a:prstGeom>
          <a:solidFill>
            <a:schemeClr val="bg1"/>
          </a:solidFill>
        </p:spPr>
        <p:txBody>
          <a:bodyPr wrap="square" lIns="91440" tIns="45720" rIns="91440" bIns="45720">
            <a:spAutoFit/>
          </a:bodyPr>
          <a:lstStyle/>
          <a:p>
            <a:pPr algn="ctr">
              <a:defRPr/>
            </a:pPr>
            <a:r>
              <a:rPr lang="en-US" sz="3600" dirty="0">
                <a:ln w="0"/>
                <a:solidFill>
                  <a:srgbClr val="000000"/>
                </a:solidFill>
                <a:latin typeface="Candara" panose="020E0502030303020204" pitchFamily="34" charset="0"/>
                <a:cs typeface="Arial"/>
              </a:rPr>
              <a:t>IF IN ANY DOUBT, GO FOR 1</a:t>
            </a:r>
            <a:r>
              <a:rPr lang="en-US" sz="3600" baseline="30000" dirty="0">
                <a:ln w="0"/>
                <a:solidFill>
                  <a:srgbClr val="000000"/>
                </a:solidFill>
                <a:latin typeface="Candara" panose="020E0502030303020204" pitchFamily="34" charset="0"/>
                <a:cs typeface="Arial"/>
              </a:rPr>
              <a:t>ST</a:t>
            </a:r>
            <a:r>
              <a:rPr lang="en-US" sz="3600" dirty="0">
                <a:ln w="0"/>
                <a:solidFill>
                  <a:srgbClr val="000000"/>
                </a:solidFill>
                <a:latin typeface="Candara" panose="020E0502030303020204" pitchFamily="34" charset="0"/>
                <a:cs typeface="Arial"/>
              </a:rPr>
              <a:t> PERSON!</a:t>
            </a:r>
          </a:p>
        </p:txBody>
      </p:sp>
    </p:spTree>
    <p:extLst>
      <p:ext uri="{BB962C8B-B14F-4D97-AF65-F5344CB8AC3E}">
        <p14:creationId xmlns:p14="http://schemas.microsoft.com/office/powerpoint/2010/main" val="19297545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
        <p:nvSpPr>
          <p:cNvPr id="6" name="Rectangle 5"/>
          <p:cNvSpPr/>
          <p:nvPr/>
        </p:nvSpPr>
        <p:spPr>
          <a:xfrm>
            <a:off x="0" y="-27462"/>
            <a:ext cx="12192000" cy="1138767"/>
          </a:xfrm>
          <a:prstGeom prst="rect">
            <a:avLst/>
          </a:prstGeom>
          <a:solidFill>
            <a:srgbClr val="FFFF00"/>
          </a:solidFill>
        </p:spPr>
        <p:txBody>
          <a:bodyPr wrap="square" lIns="91435" tIns="45717" rIns="91435" bIns="45717">
            <a:spAutoFit/>
            <a:scene3d>
              <a:camera prst="orthographicFront"/>
              <a:lightRig rig="soft" dir="t">
                <a:rot lat="0" lon="0" rev="10800000"/>
              </a:lightRig>
            </a:scene3d>
            <a:sp3d>
              <a:bevelT w="27940" h="12700"/>
              <a:contourClr>
                <a:srgbClr val="DDDDDD"/>
              </a:contourClr>
            </a:sp3d>
          </a:bodyPr>
          <a:lstStyle/>
          <a:p>
            <a:pPr algn="ctr" defTabSz="914323"/>
            <a:r>
              <a:rPr lang="en-US" sz="6800" b="1" spc="150" dirty="0">
                <a:ln w="11430"/>
                <a:solidFill>
                  <a:prstClr val="black"/>
                </a:solidFill>
              </a:rPr>
              <a:t>How to write the perfect </a:t>
            </a:r>
            <a:r>
              <a:rPr lang="en-US" sz="6800" b="1" spc="150" dirty="0" smtClean="0">
                <a:ln w="11430"/>
                <a:solidFill>
                  <a:prstClr val="black"/>
                </a:solidFill>
              </a:rPr>
              <a:t>story!</a:t>
            </a:r>
            <a:endParaRPr lang="en-US" sz="6800" b="1" spc="150" dirty="0">
              <a:ln w="11430"/>
              <a:solidFill>
                <a:prstClr val="black"/>
              </a:solidFill>
            </a:endParaRPr>
          </a:p>
        </p:txBody>
      </p:sp>
      <p:sp>
        <p:nvSpPr>
          <p:cNvPr id="7" name="Rectangle 6"/>
          <p:cNvSpPr/>
          <p:nvPr/>
        </p:nvSpPr>
        <p:spPr>
          <a:xfrm>
            <a:off x="0" y="6088565"/>
            <a:ext cx="12192000" cy="769435"/>
          </a:xfrm>
          <a:prstGeom prst="rect">
            <a:avLst/>
          </a:prstGeom>
          <a:solidFill>
            <a:srgbClr val="FFFF00"/>
          </a:solidFill>
        </p:spPr>
        <p:txBody>
          <a:bodyPr wrap="square" lIns="91435" tIns="45717" rIns="91435" bIns="45717">
            <a:spAutoFit/>
            <a:scene3d>
              <a:camera prst="orthographicFront"/>
              <a:lightRig rig="soft" dir="t">
                <a:rot lat="0" lon="0" rev="10800000"/>
              </a:lightRig>
            </a:scene3d>
            <a:sp3d>
              <a:bevelT w="27940" h="12700"/>
              <a:contourClr>
                <a:srgbClr val="DDDDDD"/>
              </a:contourClr>
            </a:sp3d>
          </a:bodyPr>
          <a:lstStyle/>
          <a:p>
            <a:pPr algn="ctr" defTabSz="914323"/>
            <a:r>
              <a:rPr lang="en-US" sz="4400" b="1" spc="150" dirty="0" smtClean="0">
                <a:ln w="11430"/>
                <a:solidFill>
                  <a:srgbClr val="FF0000"/>
                </a:solidFill>
              </a:rPr>
              <a:t>GCSE ENGLISH LANGUAGE WRITING (PAPER 1)</a:t>
            </a:r>
            <a:endParaRPr lang="en-US" sz="4400" b="1" spc="150" dirty="0">
              <a:ln w="1143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22362"/>
            <a:ext cx="12406311" cy="4966203"/>
          </a:xfrm>
          <a:prstGeom prst="rect">
            <a:avLst/>
          </a:prstGeom>
        </p:spPr>
      </p:pic>
    </p:spTree>
    <p:extLst>
      <p:ext uri="{BB962C8B-B14F-4D97-AF65-F5344CB8AC3E}">
        <p14:creationId xmlns:p14="http://schemas.microsoft.com/office/powerpoint/2010/main" val="4776471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rgbClr val="FFFF00"/>
          </a:solidFill>
        </p:spPr>
        <p:txBody>
          <a:bodyPr/>
          <a:lstStyle/>
          <a:p>
            <a:r>
              <a:rPr lang="en-GB" sz="6600" b="1" dirty="0">
                <a:solidFill>
                  <a:srgbClr val="FF0000"/>
                </a:solidFill>
                <a:latin typeface="Candara" panose="020E0502030303020204" pitchFamily="34" charset="0"/>
              </a:rPr>
              <a:t>When does your story take place?</a:t>
            </a:r>
          </a:p>
        </p:txBody>
      </p:sp>
      <p:sp>
        <p:nvSpPr>
          <p:cNvPr id="3" name="Content Placeholder 2"/>
          <p:cNvSpPr>
            <a:spLocks noGrp="1"/>
          </p:cNvSpPr>
          <p:nvPr>
            <p:ph idx="1"/>
          </p:nvPr>
        </p:nvSpPr>
        <p:spPr/>
        <p:txBody>
          <a:bodyPr/>
          <a:lstStyle/>
          <a:p>
            <a:endParaRPr lang="en-GB" dirty="0"/>
          </a:p>
        </p:txBody>
      </p:sp>
      <p:pic>
        <p:nvPicPr>
          <p:cNvPr id="2050" name="Picture 2" descr="Image result for thinking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35760" y="2060848"/>
            <a:ext cx="4320480" cy="24302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pa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583" y="2056726"/>
            <a:ext cx="3311622" cy="14045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present"/>
          <p:cNvPicPr>
            <a:picLocks noChangeAspect="1" noChangeArrowheads="1"/>
          </p:cNvPicPr>
          <p:nvPr/>
        </p:nvPicPr>
        <p:blipFill rotWithShape="1">
          <a:blip r:embed="rId4">
            <a:extLst>
              <a:ext uri="{28A0092B-C50C-407E-A947-70E740481C1C}">
                <a14:useLocalDpi xmlns:a14="http://schemas.microsoft.com/office/drawing/2010/main" val="0"/>
              </a:ext>
            </a:extLst>
          </a:blip>
          <a:srcRect t="35521" b="37075"/>
          <a:stretch/>
        </p:blipFill>
        <p:spPr bwMode="auto">
          <a:xfrm>
            <a:off x="8400256" y="2330878"/>
            <a:ext cx="3640161" cy="94510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futu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550" y="4653136"/>
            <a:ext cx="3065131" cy="1778217"/>
          </a:xfrm>
          <a:prstGeom prst="rect">
            <a:avLst/>
          </a:prstGeom>
          <a:solidFill>
            <a:schemeClr val="bg1"/>
          </a:solidFill>
        </p:spPr>
      </p:pic>
      <p:sp>
        <p:nvSpPr>
          <p:cNvPr id="4" name="Rectangle 3"/>
          <p:cNvSpPr/>
          <p:nvPr/>
        </p:nvSpPr>
        <p:spPr>
          <a:xfrm>
            <a:off x="5339385" y="5779623"/>
            <a:ext cx="6852615" cy="1077218"/>
          </a:xfrm>
          <a:prstGeom prst="rect">
            <a:avLst/>
          </a:prstGeom>
          <a:solidFill>
            <a:srgbClr val="0000FF"/>
          </a:solidFill>
        </p:spPr>
        <p:txBody>
          <a:bodyPr wrap="square" lIns="91440" tIns="45720" rIns="91440" bIns="45720">
            <a:spAutoFit/>
          </a:bodyPr>
          <a:lstStyle/>
          <a:p>
            <a:r>
              <a:rPr lang="en-US" sz="3200" b="1" dirty="0">
                <a:ln w="0"/>
                <a:solidFill>
                  <a:prstClr val="white"/>
                </a:solidFill>
                <a:latin typeface="Candara" panose="020E0502030303020204" pitchFamily="34" charset="0"/>
              </a:rPr>
              <a:t>TIP: it is much easier from a SPAG point of view to do it all in the past!</a:t>
            </a:r>
          </a:p>
        </p:txBody>
      </p:sp>
    </p:spTree>
    <p:extLst>
      <p:ext uri="{BB962C8B-B14F-4D97-AF65-F5344CB8AC3E}">
        <p14:creationId xmlns:p14="http://schemas.microsoft.com/office/powerpoint/2010/main" val="622534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inVertical)">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barn(inVertical)">
                                      <p:cBhvr>
                                        <p:cTn id="12" dur="500"/>
                                        <p:tgtEl>
                                          <p:spTgt spid="205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barn(inVertical)">
                                      <p:cBhvr>
                                        <p:cTn id="17" dur="500"/>
                                        <p:tgtEl>
                                          <p:spTgt spid="205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88840"/>
            <a:ext cx="10363200" cy="1470025"/>
          </a:xfrm>
        </p:spPr>
        <p:txBody>
          <a:bodyPr/>
          <a:lstStyle/>
          <a:p>
            <a:endParaRPr lang="en-GB"/>
          </a:p>
        </p:txBody>
      </p:sp>
      <p:sp>
        <p:nvSpPr>
          <p:cNvPr id="3" name="Subtitle 2"/>
          <p:cNvSpPr>
            <a:spLocks noGrp="1"/>
          </p:cNvSpPr>
          <p:nvPr>
            <p:ph type="subTitle" idx="1"/>
          </p:nvPr>
        </p:nvSpPr>
        <p:spPr/>
        <p:txBody>
          <a:bodyPr/>
          <a:lstStyle/>
          <a:p>
            <a:endParaRPr lang="en-GB"/>
          </a:p>
        </p:txBody>
      </p:sp>
      <p:sp>
        <p:nvSpPr>
          <p:cNvPr id="4" name="Rectangle 3"/>
          <p:cNvSpPr/>
          <p:nvPr/>
        </p:nvSpPr>
        <p:spPr>
          <a:xfrm>
            <a:off x="0" y="0"/>
            <a:ext cx="12192000" cy="1107996"/>
          </a:xfrm>
          <a:prstGeom prst="rect">
            <a:avLst/>
          </a:prstGeom>
          <a:solidFill>
            <a:srgbClr val="FFFF00"/>
          </a:solidFill>
        </p:spPr>
        <p:txBody>
          <a:bodyPr wrap="square" lIns="91440" tIns="45720" rIns="91440" bIns="45720">
            <a:spAutoFit/>
          </a:bodyPr>
          <a:lstStyle/>
          <a:p>
            <a:pPr algn="ctr"/>
            <a:r>
              <a:rPr lang="en-US" sz="6600" b="1" u="sng" dirty="0">
                <a:ln w="0"/>
                <a:solidFill>
                  <a:srgbClr val="FF0000"/>
                </a:solidFill>
                <a:effectLst>
                  <a:outerShdw blurRad="38100" dist="19050" dir="2700000" algn="tl" rotWithShape="0">
                    <a:prstClr val="black">
                      <a:alpha val="40000"/>
                    </a:prstClr>
                  </a:outerShdw>
                </a:effectLst>
              </a:rPr>
              <a:t>Stories to avoid!</a:t>
            </a:r>
          </a:p>
        </p:txBody>
      </p:sp>
      <p:sp>
        <p:nvSpPr>
          <p:cNvPr id="5" name="Rectangle 4"/>
          <p:cNvSpPr/>
          <p:nvPr/>
        </p:nvSpPr>
        <p:spPr>
          <a:xfrm>
            <a:off x="213048" y="1531709"/>
            <a:ext cx="9937104" cy="5262979"/>
          </a:xfrm>
          <a:prstGeom prst="rect">
            <a:avLst/>
          </a:prstGeom>
          <a:solidFill>
            <a:srgbClr val="FFFF00"/>
          </a:solidFill>
        </p:spPr>
        <p:txBody>
          <a:bodyPr wrap="square" lIns="91440" tIns="45720" rIns="91440" bIns="45720">
            <a:spAutoFit/>
          </a:bodyPr>
          <a:lstStyle/>
          <a:p>
            <a:pPr marL="685800" indent="-685800">
              <a:buFont typeface="Arial" panose="020B0604020202020204" pitchFamily="34" charset="0"/>
              <a:buChar char="•"/>
            </a:pPr>
            <a:r>
              <a:rPr lang="en-US" sz="4800" b="1" dirty="0">
                <a:ln w="0"/>
                <a:solidFill>
                  <a:prstClr val="black"/>
                </a:solidFill>
              </a:rPr>
              <a:t>Fairy tales</a:t>
            </a:r>
          </a:p>
          <a:p>
            <a:pPr marL="685800" indent="-685800">
              <a:buFont typeface="Arial" panose="020B0604020202020204" pitchFamily="34" charset="0"/>
              <a:buChar char="•"/>
            </a:pPr>
            <a:r>
              <a:rPr lang="en-US" sz="4800" b="1" dirty="0">
                <a:ln w="0"/>
                <a:solidFill>
                  <a:srgbClr val="0000FF"/>
                </a:solidFill>
              </a:rPr>
              <a:t>Wizards</a:t>
            </a:r>
          </a:p>
          <a:p>
            <a:pPr marL="685800" indent="-685800">
              <a:buFont typeface="Arial" panose="020B0604020202020204" pitchFamily="34" charset="0"/>
              <a:buChar char="•"/>
            </a:pPr>
            <a:r>
              <a:rPr lang="en-US" sz="4800" b="1" dirty="0">
                <a:ln w="0"/>
                <a:solidFill>
                  <a:srgbClr val="FF0000"/>
                </a:solidFill>
              </a:rPr>
              <a:t>Going back in time</a:t>
            </a:r>
          </a:p>
          <a:p>
            <a:pPr marL="685800" indent="-685800">
              <a:buFont typeface="Arial" panose="020B0604020202020204" pitchFamily="34" charset="0"/>
              <a:buChar char="•"/>
            </a:pPr>
            <a:r>
              <a:rPr lang="en-US" sz="4800" b="1" dirty="0">
                <a:ln w="0"/>
                <a:solidFill>
                  <a:prstClr val="black"/>
                </a:solidFill>
              </a:rPr>
              <a:t>Teenage pregnancy</a:t>
            </a:r>
          </a:p>
          <a:p>
            <a:pPr marL="685800" indent="-685800">
              <a:buFont typeface="Arial" panose="020B0604020202020204" pitchFamily="34" charset="0"/>
              <a:buChar char="•"/>
            </a:pPr>
            <a:r>
              <a:rPr lang="en-US" sz="4800" b="1" dirty="0">
                <a:ln w="0"/>
                <a:solidFill>
                  <a:srgbClr val="0000FF"/>
                </a:solidFill>
              </a:rPr>
              <a:t>Drug abuse</a:t>
            </a:r>
          </a:p>
          <a:p>
            <a:pPr marL="685800" indent="-685800">
              <a:buFont typeface="Arial" panose="020B0604020202020204" pitchFamily="34" charset="0"/>
              <a:buChar char="•"/>
            </a:pPr>
            <a:r>
              <a:rPr lang="en-US" sz="4800" b="1" dirty="0">
                <a:ln w="0"/>
                <a:solidFill>
                  <a:srgbClr val="FF0000"/>
                </a:solidFill>
              </a:rPr>
              <a:t>Murder / Blood</a:t>
            </a:r>
          </a:p>
          <a:p>
            <a:pPr marL="685800" indent="-685800">
              <a:buFont typeface="Arial" panose="020B0604020202020204" pitchFamily="34" charset="0"/>
              <a:buChar char="•"/>
            </a:pPr>
            <a:r>
              <a:rPr lang="en-US" sz="4800" b="1" dirty="0">
                <a:ln w="0"/>
                <a:solidFill>
                  <a:prstClr val="black"/>
                </a:solidFill>
              </a:rPr>
              <a:t>DREAM ENDINGS!!!</a:t>
            </a:r>
            <a:endParaRPr lang="en-US" sz="4000" dirty="0">
              <a:ln w="0"/>
              <a:solidFill>
                <a:prstClr val="black"/>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1442" y="1107996"/>
            <a:ext cx="4370558" cy="3273826"/>
          </a:xfrm>
          <a:prstGeom prst="rect">
            <a:avLst/>
          </a:prstGeom>
        </p:spPr>
      </p:pic>
    </p:spTree>
    <p:extLst>
      <p:ext uri="{BB962C8B-B14F-4D97-AF65-F5344CB8AC3E}">
        <p14:creationId xmlns:p14="http://schemas.microsoft.com/office/powerpoint/2010/main" val="40658303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
        <p:nvSpPr>
          <p:cNvPr id="4" name="Rectangle 3"/>
          <p:cNvSpPr/>
          <p:nvPr/>
        </p:nvSpPr>
        <p:spPr>
          <a:xfrm>
            <a:off x="0" y="0"/>
            <a:ext cx="12192000" cy="1107996"/>
          </a:xfrm>
          <a:prstGeom prst="rect">
            <a:avLst/>
          </a:prstGeom>
          <a:solidFill>
            <a:srgbClr val="FFFF00"/>
          </a:solidFill>
        </p:spPr>
        <p:txBody>
          <a:bodyPr wrap="square" lIns="91440" tIns="45720" rIns="91440" bIns="45720">
            <a:spAutoFit/>
          </a:bodyPr>
          <a:lstStyle/>
          <a:p>
            <a:pPr algn="ctr"/>
            <a:r>
              <a:rPr lang="en-US" sz="6600" b="1" u="sng" dirty="0">
                <a:ln w="0"/>
                <a:solidFill>
                  <a:srgbClr val="FF0000"/>
                </a:solidFill>
                <a:effectLst>
                  <a:outerShdw blurRad="38100" dist="19050" dir="2700000" algn="tl" rotWithShape="0">
                    <a:prstClr val="black">
                      <a:alpha val="40000"/>
                    </a:prstClr>
                  </a:outerShdw>
                </a:effectLst>
              </a:rPr>
              <a:t>Teacher tip!</a:t>
            </a:r>
          </a:p>
        </p:txBody>
      </p:sp>
      <p:sp>
        <p:nvSpPr>
          <p:cNvPr id="5" name="Rectangle 4"/>
          <p:cNvSpPr/>
          <p:nvPr/>
        </p:nvSpPr>
        <p:spPr>
          <a:xfrm>
            <a:off x="299356" y="1707695"/>
            <a:ext cx="11593288" cy="3785652"/>
          </a:xfrm>
          <a:prstGeom prst="rect">
            <a:avLst/>
          </a:prstGeom>
          <a:solidFill>
            <a:schemeClr val="bg1"/>
          </a:solidFill>
        </p:spPr>
        <p:txBody>
          <a:bodyPr wrap="square" lIns="91440" tIns="45720" rIns="91440" bIns="45720">
            <a:spAutoFit/>
          </a:bodyPr>
          <a:lstStyle/>
          <a:p>
            <a:r>
              <a:rPr lang="en-US" sz="4800" dirty="0">
                <a:ln w="0"/>
                <a:solidFill>
                  <a:prstClr val="black"/>
                </a:solidFill>
              </a:rPr>
              <a:t>Try to set your story over a short period of time. </a:t>
            </a:r>
            <a:r>
              <a:rPr lang="en-US" sz="4800" b="1" u="sng" dirty="0">
                <a:ln w="0"/>
                <a:solidFill>
                  <a:prstClr val="black"/>
                </a:solidFill>
              </a:rPr>
              <a:t>Maybe even a few minutes.</a:t>
            </a:r>
          </a:p>
          <a:p>
            <a:endParaRPr lang="en-US" sz="4800" dirty="0">
              <a:ln w="0"/>
              <a:solidFill>
                <a:prstClr val="black"/>
              </a:solidFill>
            </a:endParaRPr>
          </a:p>
          <a:p>
            <a:r>
              <a:rPr lang="en-US" sz="4800" dirty="0">
                <a:ln w="0"/>
                <a:solidFill>
                  <a:srgbClr val="FF0000"/>
                </a:solidFill>
              </a:rPr>
              <a:t>Do not set it over days/weeks/months/years!</a:t>
            </a:r>
          </a:p>
          <a:p>
            <a:pPr marL="685800" indent="-685800">
              <a:buFont typeface="Arial" panose="020B0604020202020204" pitchFamily="34" charset="0"/>
              <a:buChar char="•"/>
            </a:pPr>
            <a:endParaRPr lang="en-US" sz="4800" dirty="0">
              <a:ln w="0"/>
              <a:solidFill>
                <a:prstClr val="black"/>
              </a:solidFill>
            </a:endParaRPr>
          </a:p>
        </p:txBody>
      </p:sp>
      <p:pic>
        <p:nvPicPr>
          <p:cNvPr id="10242" name="Picture 2" descr="Image result for thumbs up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264352" y="2424295"/>
            <a:ext cx="1758752" cy="131906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thumbs down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79976" y="4816113"/>
            <a:ext cx="3384376" cy="190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8464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2000"/>
                                        <p:tgtEl>
                                          <p:spTgt spid="5">
                                            <p:txEl>
                                              <p:pRg st="0" end="0"/>
                                            </p:txEl>
                                          </p:spTgt>
                                        </p:tgtEl>
                                      </p:cBhvr>
                                    </p:animEffect>
                                  </p:childTnLst>
                                </p:cTn>
                              </p:par>
                              <p:par>
                                <p:cTn id="8" presetID="16" presetClass="entr" presetSubtype="21" fill="hold" nodeType="withEffect">
                                  <p:stCondLst>
                                    <p:cond delay="6000"/>
                                  </p:stCondLst>
                                  <p:childTnLst>
                                    <p:set>
                                      <p:cBhvr>
                                        <p:cTn id="9" dur="1" fill="hold">
                                          <p:stCondLst>
                                            <p:cond delay="0"/>
                                          </p:stCondLst>
                                        </p:cTn>
                                        <p:tgtEl>
                                          <p:spTgt spid="10242"/>
                                        </p:tgtEl>
                                        <p:attrNameLst>
                                          <p:attrName>style.visibility</p:attrName>
                                        </p:attrNameLst>
                                      </p:cBhvr>
                                      <p:to>
                                        <p:strVal val="visible"/>
                                      </p:to>
                                    </p:set>
                                    <p:animEffect transition="in" filter="barn(inVertical)">
                                      <p:cBhvr>
                                        <p:cTn id="10" dur="2000"/>
                                        <p:tgtEl>
                                          <p:spTgt spid="1024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2000"/>
                                        <p:tgtEl>
                                          <p:spTgt spid="5">
                                            <p:txEl>
                                              <p:pRg st="2" end="2"/>
                                            </p:txEl>
                                          </p:spTgt>
                                        </p:tgtEl>
                                      </p:cBhvr>
                                    </p:animEffect>
                                  </p:childTnLst>
                                </p:cTn>
                              </p:par>
                              <p:par>
                                <p:cTn id="16" presetID="16" presetClass="entr" presetSubtype="21" fill="hold" nodeType="withEffect">
                                  <p:stCondLst>
                                    <p:cond delay="6000"/>
                                  </p:stCondLst>
                                  <p:childTnLst>
                                    <p:set>
                                      <p:cBhvr>
                                        <p:cTn id="17" dur="1" fill="hold">
                                          <p:stCondLst>
                                            <p:cond delay="0"/>
                                          </p:stCondLst>
                                        </p:cTn>
                                        <p:tgtEl>
                                          <p:spTgt spid="10244"/>
                                        </p:tgtEl>
                                        <p:attrNameLst>
                                          <p:attrName>style.visibility</p:attrName>
                                        </p:attrNameLst>
                                      </p:cBhvr>
                                      <p:to>
                                        <p:strVal val="visible"/>
                                      </p:to>
                                    </p:set>
                                    <p:animEffect transition="in" filter="barn(inVertical)">
                                      <p:cBhvr>
                                        <p:cTn id="18" dur="2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4" name="Rectangle 3"/>
          <p:cNvSpPr/>
          <p:nvPr/>
        </p:nvSpPr>
        <p:spPr>
          <a:xfrm>
            <a:off x="0" y="-16961"/>
            <a:ext cx="12192000" cy="3046988"/>
          </a:xfrm>
          <a:prstGeom prst="rect">
            <a:avLst/>
          </a:prstGeom>
          <a:solidFill>
            <a:srgbClr val="0000FF"/>
          </a:solidFill>
        </p:spPr>
        <p:txBody>
          <a:bodyPr wrap="square">
            <a:spAutoFit/>
          </a:bodyPr>
          <a:lstStyle/>
          <a:p>
            <a:pPr defTabSz="372986"/>
            <a:r>
              <a:rPr lang="en-GB" sz="9600" b="1" dirty="0">
                <a:solidFill>
                  <a:prstClr val="white"/>
                </a:solidFill>
              </a:rPr>
              <a:t>More action than physical description.</a:t>
            </a:r>
          </a:p>
        </p:txBody>
      </p:sp>
      <p:pic>
        <p:nvPicPr>
          <p:cNvPr id="10" name="Content Placeholder 9">
            <a:extLst>
              <a:ext uri="{FF2B5EF4-FFF2-40B4-BE49-F238E27FC236}">
                <a16:creationId xmlns:a16="http://schemas.microsoft.com/office/drawing/2014/main" id="{D4250AF0-23E1-4093-BBE4-01AE8ADA2B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9616" y="3140968"/>
            <a:ext cx="6912768" cy="3456384"/>
          </a:xfrm>
        </p:spPr>
      </p:pic>
    </p:spTree>
    <p:extLst>
      <p:ext uri="{BB962C8B-B14F-4D97-AF65-F5344CB8AC3E}">
        <p14:creationId xmlns:p14="http://schemas.microsoft.com/office/powerpoint/2010/main" val="21642110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274638"/>
            <a:ext cx="11665296" cy="6178698"/>
          </a:xfrm>
          <a:solidFill>
            <a:schemeClr val="bg1"/>
          </a:solidFill>
        </p:spPr>
        <p:txBody>
          <a:bodyPr anchor="t"/>
          <a:lstStyle/>
          <a:p>
            <a:r>
              <a:rPr lang="en-GB" sz="6600" dirty="0">
                <a:latin typeface="Candara" panose="020E0502030303020204" pitchFamily="34" charset="0"/>
              </a:rPr>
              <a:t>1.  FUN TO WRITE</a:t>
            </a:r>
            <a:br>
              <a:rPr lang="en-GB" sz="6600" dirty="0">
                <a:latin typeface="Candara" panose="020E0502030303020204" pitchFamily="34" charset="0"/>
              </a:rPr>
            </a:br>
            <a:r>
              <a:rPr lang="en-GB" sz="6600" dirty="0">
                <a:latin typeface="Candara" panose="020E0502030303020204" pitchFamily="34" charset="0"/>
              </a:rPr>
              <a:t/>
            </a:r>
            <a:br>
              <a:rPr lang="en-GB" sz="6600" dirty="0">
                <a:latin typeface="Candara" panose="020E0502030303020204" pitchFamily="34" charset="0"/>
              </a:rPr>
            </a:br>
            <a:r>
              <a:rPr lang="en-GB" sz="6600" dirty="0">
                <a:solidFill>
                  <a:srgbClr val="FF0000"/>
                </a:solidFill>
                <a:latin typeface="Candara" panose="020E0502030303020204" pitchFamily="34" charset="0"/>
              </a:rPr>
              <a:t>2.  SURPRISE EXAMINER</a:t>
            </a:r>
            <a:br>
              <a:rPr lang="en-GB" sz="6600" dirty="0">
                <a:solidFill>
                  <a:srgbClr val="FF0000"/>
                </a:solidFill>
                <a:latin typeface="Candara" panose="020E0502030303020204" pitchFamily="34" charset="0"/>
              </a:rPr>
            </a:br>
            <a:r>
              <a:rPr lang="en-GB" sz="6600" dirty="0">
                <a:solidFill>
                  <a:srgbClr val="FF0000"/>
                </a:solidFill>
                <a:latin typeface="Candara" panose="020E0502030303020204" pitchFamily="34" charset="0"/>
              </a:rPr>
              <a:t/>
            </a:r>
            <a:br>
              <a:rPr lang="en-GB" sz="6600" dirty="0">
                <a:solidFill>
                  <a:srgbClr val="FF0000"/>
                </a:solidFill>
                <a:latin typeface="Candara" panose="020E0502030303020204" pitchFamily="34" charset="0"/>
              </a:rPr>
            </a:br>
            <a:r>
              <a:rPr lang="en-GB" sz="6600" dirty="0">
                <a:solidFill>
                  <a:srgbClr val="0000FF"/>
                </a:solidFill>
                <a:latin typeface="Candara" panose="020E0502030303020204" pitchFamily="34" charset="0"/>
              </a:rPr>
              <a:t>3.  WHAT CAN YOU DO IN 2 ½ PAGES?</a:t>
            </a:r>
          </a:p>
        </p:txBody>
      </p:sp>
    </p:spTree>
    <p:extLst>
      <p:ext uri="{BB962C8B-B14F-4D97-AF65-F5344CB8AC3E}">
        <p14:creationId xmlns:p14="http://schemas.microsoft.com/office/powerpoint/2010/main" val="8670201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19375" t="21945" r="18303" b="13769"/>
          <a:stretch/>
        </p:blipFill>
        <p:spPr>
          <a:xfrm>
            <a:off x="0" y="0"/>
            <a:ext cx="12192000" cy="6824058"/>
          </a:xfrm>
          <a:prstGeom prst="rect">
            <a:avLst/>
          </a:prstGeom>
        </p:spPr>
      </p:pic>
    </p:spTree>
    <p:extLst>
      <p:ext uri="{BB962C8B-B14F-4D97-AF65-F5344CB8AC3E}">
        <p14:creationId xmlns:p14="http://schemas.microsoft.com/office/powerpoint/2010/main" val="41594152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31842" t="11192" r="32208" b="9427"/>
          <a:stretch/>
        </p:blipFill>
        <p:spPr>
          <a:xfrm>
            <a:off x="3609109" y="0"/>
            <a:ext cx="4973782" cy="6864265"/>
          </a:xfrm>
          <a:prstGeom prst="rect">
            <a:avLst/>
          </a:prstGeom>
        </p:spPr>
      </p:pic>
    </p:spTree>
    <p:extLst>
      <p:ext uri="{BB962C8B-B14F-4D97-AF65-F5344CB8AC3E}">
        <p14:creationId xmlns:p14="http://schemas.microsoft.com/office/powerpoint/2010/main" val="8911426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3074" name="Picture 2" descr="Image result for food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29003" y="3751118"/>
            <a:ext cx="4762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4260" y="-14572"/>
            <a:ext cx="12246260" cy="1015663"/>
          </a:xfrm>
          <a:prstGeom prst="rect">
            <a:avLst/>
          </a:prstGeom>
          <a:solidFill>
            <a:srgbClr val="FFFF00"/>
          </a:solidFill>
        </p:spPr>
        <p:txBody>
          <a:bodyPr wrap="square" lIns="91440" tIns="45720" rIns="91440" bIns="45720">
            <a:spAutoFit/>
          </a:bodyPr>
          <a:lstStyle/>
          <a:p>
            <a:pPr algn="ctr"/>
            <a:r>
              <a:rPr lang="en-US" sz="6000" b="1" u="sng" dirty="0" smtClean="0">
                <a:ln w="0"/>
                <a:solidFill>
                  <a:prstClr val="black"/>
                </a:solidFill>
                <a:effectLst>
                  <a:outerShdw blurRad="38100" dist="19050" dir="2700000" algn="tl" rotWithShape="0">
                    <a:prstClr val="black">
                      <a:alpha val="40000"/>
                    </a:prstClr>
                  </a:outerShdw>
                </a:effectLst>
                <a:latin typeface="Castellar" panose="020A0402060406010301" pitchFamily="18" charset="0"/>
              </a:rPr>
              <a:t>Sensory Language</a:t>
            </a:r>
            <a:endParaRPr lang="en-US" sz="6000" b="1" u="sng" dirty="0">
              <a:ln w="0"/>
              <a:solidFill>
                <a:prstClr val="black"/>
              </a:solidFill>
              <a:effectLst>
                <a:outerShdw blurRad="38100" dist="19050" dir="2700000" algn="tl" rotWithShape="0">
                  <a:prstClr val="black">
                    <a:alpha val="40000"/>
                  </a:prstClr>
                </a:outerShdw>
              </a:effectLst>
              <a:latin typeface="Castellar" panose="020A0402060406010301" pitchFamily="18" charset="0"/>
            </a:endParaRPr>
          </a:p>
        </p:txBody>
      </p:sp>
      <p:sp>
        <p:nvSpPr>
          <p:cNvPr id="6" name="TextBox 5"/>
          <p:cNvSpPr txBox="1"/>
          <p:nvPr/>
        </p:nvSpPr>
        <p:spPr>
          <a:xfrm>
            <a:off x="6029703" y="1247483"/>
            <a:ext cx="5939051" cy="5262979"/>
          </a:xfrm>
          <a:prstGeom prst="rect">
            <a:avLst/>
          </a:prstGeom>
          <a:solidFill>
            <a:schemeClr val="bg1"/>
          </a:solidFill>
        </p:spPr>
        <p:txBody>
          <a:bodyPr wrap="square">
            <a:spAutoFit/>
          </a:bodyPr>
          <a:lstStyle/>
          <a:p>
            <a:pPr fontAlgn="base">
              <a:spcBef>
                <a:spcPct val="0"/>
              </a:spcBef>
              <a:spcAft>
                <a:spcPct val="0"/>
              </a:spcAft>
              <a:defRPr/>
            </a:pPr>
            <a:r>
              <a:rPr lang="en-GB" sz="4800" dirty="0">
                <a:solidFill>
                  <a:srgbClr val="000000"/>
                </a:solidFill>
                <a:latin typeface="Candara" panose="020E0502030303020204" pitchFamily="34" charset="0"/>
              </a:rPr>
              <a:t>The five senses is a way of creating </a:t>
            </a:r>
            <a:r>
              <a:rPr lang="en-GB" sz="4800" b="1" u="sng" dirty="0">
                <a:solidFill>
                  <a:srgbClr val="FF0000"/>
                </a:solidFill>
                <a:latin typeface="Candara" panose="020E0502030303020204" pitchFamily="34" charset="0"/>
              </a:rPr>
              <a:t>imagery</a:t>
            </a:r>
            <a:r>
              <a:rPr lang="en-GB" sz="4800" dirty="0">
                <a:solidFill>
                  <a:srgbClr val="000000"/>
                </a:solidFill>
                <a:latin typeface="Candara" panose="020E0502030303020204" pitchFamily="34" charset="0"/>
              </a:rPr>
              <a:t> in the reader’s mind and to make </a:t>
            </a:r>
            <a:r>
              <a:rPr lang="en-GB" sz="4800" dirty="0">
                <a:latin typeface="Candara" panose="020E0502030303020204" pitchFamily="34" charset="0"/>
              </a:rPr>
              <a:t>them feel as though </a:t>
            </a:r>
            <a:r>
              <a:rPr lang="en-GB" sz="4800" b="1" dirty="0">
                <a:highlight>
                  <a:srgbClr val="FFFF00"/>
                </a:highlight>
                <a:latin typeface="Candara" panose="020E0502030303020204" pitchFamily="34" charset="0"/>
              </a:rPr>
              <a:t>they are in the scene.</a:t>
            </a:r>
            <a:endParaRPr lang="en-GB" sz="4800" b="1" u="sng" dirty="0">
              <a:highlight>
                <a:srgbClr val="FFFF00"/>
              </a:highlight>
              <a:latin typeface="Candara" panose="020E0502030303020204" pitchFamily="34" charset="0"/>
            </a:endParaRPr>
          </a:p>
        </p:txBody>
      </p:sp>
      <p:pic>
        <p:nvPicPr>
          <p:cNvPr id="7" name="Picture 2" descr="https://aseansogiecaucus.org/images/2016/5-senses-card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613" y="1045930"/>
            <a:ext cx="4391890" cy="2471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4615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E01A4-B538-449F-87A6-5AC85E8A5631}"/>
              </a:ext>
            </a:extLst>
          </p:cNvPr>
          <p:cNvSpPr>
            <a:spLocks noGrp="1"/>
          </p:cNvSpPr>
          <p:nvPr>
            <p:ph type="title"/>
          </p:nvPr>
        </p:nvSpPr>
        <p:spPr>
          <a:xfrm>
            <a:off x="0" y="-171400"/>
            <a:ext cx="12192000" cy="1409308"/>
          </a:xfrm>
          <a:solidFill>
            <a:srgbClr val="FFFF00"/>
          </a:solidFill>
        </p:spPr>
        <p:txBody>
          <a:bodyPr anchor="t">
            <a:noAutofit/>
          </a:bodyPr>
          <a:lstStyle/>
          <a:p>
            <a:r>
              <a:rPr lang="en-GB" sz="8800" b="1" u="sng" dirty="0">
                <a:solidFill>
                  <a:srgbClr val="FF0000"/>
                </a:solidFill>
              </a:rPr>
              <a:t>Show , don’t tell</a:t>
            </a:r>
            <a:br>
              <a:rPr lang="en-GB" sz="8800" b="1" u="sng" dirty="0">
                <a:solidFill>
                  <a:srgbClr val="FF0000"/>
                </a:solidFill>
              </a:rPr>
            </a:br>
            <a:endParaRPr lang="en-GB" sz="8800" dirty="0"/>
          </a:p>
        </p:txBody>
      </p:sp>
      <p:sp>
        <p:nvSpPr>
          <p:cNvPr id="3" name="Content Placeholder 2">
            <a:extLst>
              <a:ext uri="{FF2B5EF4-FFF2-40B4-BE49-F238E27FC236}">
                <a16:creationId xmlns:a16="http://schemas.microsoft.com/office/drawing/2014/main" id="{AD23DF0D-B52B-459F-BE9B-8F2C23AEB16F}"/>
              </a:ext>
            </a:extLst>
          </p:cNvPr>
          <p:cNvSpPr>
            <a:spLocks noGrp="1"/>
          </p:cNvSpPr>
          <p:nvPr>
            <p:ph idx="1"/>
          </p:nvPr>
        </p:nvSpPr>
        <p:spPr/>
        <p:txBody>
          <a:bodyPr/>
          <a:lstStyle/>
          <a:p>
            <a:endParaRPr lang="en-GB"/>
          </a:p>
        </p:txBody>
      </p:sp>
      <p:pic>
        <p:nvPicPr>
          <p:cNvPr id="10" name="Picture 9">
            <a:extLst>
              <a:ext uri="{FF2B5EF4-FFF2-40B4-BE49-F238E27FC236}">
                <a16:creationId xmlns:a16="http://schemas.microsoft.com/office/drawing/2014/main" id="{C411EB26-958C-4D4A-BAE7-D19D4D9AFBC8}"/>
              </a:ext>
            </a:extLst>
          </p:cNvPr>
          <p:cNvPicPr>
            <a:picLocks noChangeAspect="1"/>
          </p:cNvPicPr>
          <p:nvPr/>
        </p:nvPicPr>
        <p:blipFill rotWithShape="1">
          <a:blip r:embed="rId2"/>
          <a:srcRect l="7476" t="11132" r="6885" b="17435"/>
          <a:stretch/>
        </p:blipFill>
        <p:spPr>
          <a:xfrm>
            <a:off x="-1" y="1237908"/>
            <a:ext cx="12192001" cy="5620092"/>
          </a:xfrm>
          <a:prstGeom prst="rect">
            <a:avLst/>
          </a:prstGeom>
        </p:spPr>
      </p:pic>
    </p:spTree>
    <p:extLst>
      <p:ext uri="{BB962C8B-B14F-4D97-AF65-F5344CB8AC3E}">
        <p14:creationId xmlns:p14="http://schemas.microsoft.com/office/powerpoint/2010/main" val="12322916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445" y="1825624"/>
            <a:ext cx="11717383" cy="4692741"/>
          </a:xfrm>
          <a:solidFill>
            <a:schemeClr val="bg1"/>
          </a:solidFill>
        </p:spPr>
        <p:txBody>
          <a:bodyPr>
            <a:normAutofit fontScale="92500"/>
          </a:bodyPr>
          <a:lstStyle/>
          <a:p>
            <a:r>
              <a:rPr lang="en-CA" sz="4400" dirty="0">
                <a:solidFill>
                  <a:srgbClr val="0000FF"/>
                </a:solidFill>
              </a:rPr>
              <a:t>Showing creates mental images in the reader’s mind</a:t>
            </a:r>
          </a:p>
          <a:p>
            <a:endParaRPr lang="en-CA" sz="4400" dirty="0">
              <a:solidFill>
                <a:srgbClr val="0000FF"/>
              </a:solidFill>
            </a:endParaRPr>
          </a:p>
          <a:p>
            <a:r>
              <a:rPr lang="en-CA" sz="4400" dirty="0">
                <a:solidFill>
                  <a:srgbClr val="0000FF"/>
                </a:solidFill>
              </a:rPr>
              <a:t>When readers get a clear picture, they are more engaged in the story (draws them in).</a:t>
            </a:r>
          </a:p>
          <a:p>
            <a:pPr marL="0" indent="0">
              <a:buNone/>
            </a:pPr>
            <a:endParaRPr lang="en-GB" dirty="0"/>
          </a:p>
          <a:p>
            <a:pPr marL="0" indent="0">
              <a:buNone/>
            </a:pPr>
            <a:r>
              <a:rPr lang="en-GB" sz="3900" u="sng" dirty="0">
                <a:solidFill>
                  <a:srgbClr val="FF0000"/>
                </a:solidFill>
              </a:rPr>
              <a:t>This is an example of a rubbish sentence:</a:t>
            </a:r>
          </a:p>
          <a:p>
            <a:pPr marL="0" indent="0">
              <a:buNone/>
            </a:pPr>
            <a:r>
              <a:rPr lang="en-GB" sz="3900" b="1" dirty="0">
                <a:solidFill>
                  <a:srgbClr val="FF0000"/>
                </a:solidFill>
              </a:rPr>
              <a:t>Laura was angry.</a:t>
            </a:r>
          </a:p>
          <a:p>
            <a:pPr>
              <a:buNone/>
            </a:pPr>
            <a:endParaRPr lang="en-GB" dirty="0"/>
          </a:p>
          <a:p>
            <a:endParaRPr lang="en-GB" dirty="0"/>
          </a:p>
        </p:txBody>
      </p:sp>
      <p:sp>
        <p:nvSpPr>
          <p:cNvPr id="4" name="Title 3"/>
          <p:cNvSpPr>
            <a:spLocks noGrp="1"/>
          </p:cNvSpPr>
          <p:nvPr>
            <p:ph type="title"/>
          </p:nvPr>
        </p:nvSpPr>
        <p:spPr/>
        <p:txBody>
          <a:bodyPr/>
          <a:lstStyle/>
          <a:p>
            <a:endParaRPr lang="en-GB"/>
          </a:p>
        </p:txBody>
      </p:sp>
      <p:sp>
        <p:nvSpPr>
          <p:cNvPr id="6" name="Rectangle 5"/>
          <p:cNvSpPr/>
          <p:nvPr/>
        </p:nvSpPr>
        <p:spPr>
          <a:xfrm>
            <a:off x="0" y="0"/>
            <a:ext cx="12192000" cy="1200329"/>
          </a:xfrm>
          <a:prstGeom prst="rect">
            <a:avLst/>
          </a:prstGeom>
          <a:solidFill>
            <a:srgbClr val="FFFF00"/>
          </a:solidFill>
        </p:spPr>
        <p:txBody>
          <a:bodyPr wrap="square" lIns="91440" tIns="45720" rIns="91440" bIns="45720">
            <a:spAutoFit/>
          </a:bodyPr>
          <a:lstStyle/>
          <a:p>
            <a:pPr algn="ctr"/>
            <a:r>
              <a:rPr lang="en-US" sz="7200" b="1" u="sng" dirty="0">
                <a:ln w="0"/>
              </a:rPr>
              <a:t>SHOW, DON’T TELL</a:t>
            </a:r>
            <a:endParaRPr lang="en-US" sz="7200" b="1" u="sng" cap="none" spc="0" dirty="0">
              <a:ln w="0"/>
              <a:solidFill>
                <a:schemeClr val="tx1"/>
              </a:solidFill>
            </a:endParaRPr>
          </a:p>
        </p:txBody>
      </p:sp>
    </p:spTree>
    <p:extLst>
      <p:ext uri="{BB962C8B-B14F-4D97-AF65-F5344CB8AC3E}">
        <p14:creationId xmlns:p14="http://schemas.microsoft.com/office/powerpoint/2010/main" val="37199911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heel(1)">
                                      <p:cBhvr>
                                        <p:cTn id="17" dur="2000"/>
                                        <p:tgtEl>
                                          <p:spTgt spid="3">
                                            <p:txEl>
                                              <p:pRg st="4" end="4"/>
                                            </p:txEl>
                                          </p:spTgt>
                                        </p:tgtEl>
                                      </p:cBhvr>
                                    </p:animEffect>
                                  </p:childTnLst>
                                </p:cTn>
                              </p:par>
                              <p:par>
                                <p:cTn id="18" presetID="21" presetClass="entr" presetSubtype="1"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wheel(1)">
                                      <p:cBhvr>
                                        <p:cTn id="20"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8" name="Picture 4" descr="Image result for uns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2" y="-171400"/>
            <a:ext cx="5798025" cy="29523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man blindfolded black and 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777" y="1893304"/>
            <a:ext cx="8115346" cy="4977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6621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3352" y="1340768"/>
            <a:ext cx="11928648" cy="4968552"/>
          </a:xfrm>
          <a:solidFill>
            <a:schemeClr val="bg1"/>
          </a:solidFill>
        </p:spPr>
        <p:txBody>
          <a:bodyPr/>
          <a:lstStyle/>
          <a:p>
            <a:r>
              <a:rPr lang="en-GB" sz="4000" dirty="0"/>
              <a:t>It is far </a:t>
            </a:r>
            <a:r>
              <a:rPr lang="en-GB" sz="4000" u="sng" dirty="0"/>
              <a:t>better</a:t>
            </a:r>
            <a:r>
              <a:rPr lang="en-GB" sz="4000" dirty="0"/>
              <a:t> to </a:t>
            </a:r>
            <a:r>
              <a:rPr lang="en-GB" sz="4000" b="1" dirty="0">
                <a:solidFill>
                  <a:srgbClr val="FF0000"/>
                </a:solidFill>
              </a:rPr>
              <a:t>describe</a:t>
            </a:r>
            <a:r>
              <a:rPr lang="en-GB" sz="4000" dirty="0"/>
              <a:t> in close detail what is happening to Laura’s </a:t>
            </a:r>
            <a:r>
              <a:rPr lang="en-GB" sz="4000" b="1" dirty="0">
                <a:solidFill>
                  <a:srgbClr val="FF0000"/>
                </a:solidFill>
              </a:rPr>
              <a:t>body</a:t>
            </a:r>
            <a:r>
              <a:rPr lang="en-GB" sz="4000" dirty="0"/>
              <a:t> as he is getting angry. </a:t>
            </a:r>
          </a:p>
          <a:p>
            <a:endParaRPr lang="en-GB" sz="4000" dirty="0"/>
          </a:p>
          <a:p>
            <a:r>
              <a:rPr lang="en-GB" sz="5400" b="1" i="1" dirty="0">
                <a:solidFill>
                  <a:srgbClr val="0000FF"/>
                </a:solidFill>
              </a:rPr>
              <a:t>Blood rushed to her ears. That familiar throbbing pulsed through her temples; her heart quickened and her pulse raced.</a:t>
            </a:r>
          </a:p>
          <a:p>
            <a:endParaRPr lang="en-GB" u="sng" dirty="0"/>
          </a:p>
        </p:txBody>
      </p:sp>
      <p:sp>
        <p:nvSpPr>
          <p:cNvPr id="4" name="Title 3"/>
          <p:cNvSpPr>
            <a:spLocks noGrp="1"/>
          </p:cNvSpPr>
          <p:nvPr>
            <p:ph type="title"/>
          </p:nvPr>
        </p:nvSpPr>
        <p:spPr/>
        <p:txBody>
          <a:bodyPr/>
          <a:lstStyle/>
          <a:p>
            <a:endParaRPr lang="en-GB"/>
          </a:p>
        </p:txBody>
      </p:sp>
      <p:sp>
        <p:nvSpPr>
          <p:cNvPr id="6" name="Rectangle 5"/>
          <p:cNvSpPr/>
          <p:nvPr/>
        </p:nvSpPr>
        <p:spPr>
          <a:xfrm>
            <a:off x="0" y="0"/>
            <a:ext cx="12192000" cy="1107996"/>
          </a:xfrm>
          <a:prstGeom prst="rect">
            <a:avLst/>
          </a:prstGeom>
          <a:solidFill>
            <a:srgbClr val="FFFF00"/>
          </a:solidFill>
        </p:spPr>
        <p:txBody>
          <a:bodyPr wrap="square" lIns="91440" tIns="45720" rIns="91440" bIns="45720">
            <a:spAutoFit/>
          </a:bodyPr>
          <a:lstStyle/>
          <a:p>
            <a:pPr algn="ctr"/>
            <a:r>
              <a:rPr lang="en-US" sz="6600" b="1" dirty="0">
                <a:ln w="0"/>
                <a:solidFill>
                  <a:srgbClr val="FF0000"/>
                </a:solidFill>
              </a:rPr>
              <a:t>“LAURA</a:t>
            </a:r>
            <a:r>
              <a:rPr lang="en-US" sz="6600" b="1" cap="none" spc="0" dirty="0">
                <a:ln w="0"/>
                <a:solidFill>
                  <a:srgbClr val="FF0000"/>
                </a:solidFill>
              </a:rPr>
              <a:t> WAS ANGRY.”</a:t>
            </a:r>
          </a:p>
        </p:txBody>
      </p:sp>
      <p:pic>
        <p:nvPicPr>
          <p:cNvPr id="6146" name="Picture 2" descr="Image result for ANGRY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17325" y="0"/>
            <a:ext cx="8557351" cy="6845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0856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wipe(down)">
                                      <p:cBhvr>
                                        <p:cTn id="17" dur="500"/>
                                        <p:tgtEl>
                                          <p:spTgt spid="614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6146"/>
                                        </p:tgtEl>
                                        <p:attrNameLst>
                                          <p:attrName>ppt_x</p:attrName>
                                        </p:attrNameLst>
                                      </p:cBhvr>
                                      <p:tavLst>
                                        <p:tav tm="0">
                                          <p:val>
                                            <p:strVal val="ppt_x"/>
                                          </p:val>
                                        </p:tav>
                                        <p:tav tm="100000">
                                          <p:val>
                                            <p:strVal val="ppt_x"/>
                                          </p:val>
                                        </p:tav>
                                      </p:tavLst>
                                    </p:anim>
                                    <p:anim calcmode="lin" valueType="num">
                                      <p:cBhvr additive="base">
                                        <p:cTn id="22" dur="500"/>
                                        <p:tgtEl>
                                          <p:spTgt spid="6146"/>
                                        </p:tgtEl>
                                        <p:attrNameLst>
                                          <p:attrName>ppt_y</p:attrName>
                                        </p:attrNameLst>
                                      </p:cBhvr>
                                      <p:tavLst>
                                        <p:tav tm="0">
                                          <p:val>
                                            <p:strVal val="ppt_y"/>
                                          </p:val>
                                        </p:tav>
                                        <p:tav tm="100000">
                                          <p:val>
                                            <p:strVal val="1+ppt_h/2"/>
                                          </p:val>
                                        </p:tav>
                                      </p:tavLst>
                                    </p:anim>
                                    <p:set>
                                      <p:cBhvr>
                                        <p:cTn id="23" dur="1" fill="hold">
                                          <p:stCondLst>
                                            <p:cond delay="499"/>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12192000" cy="1143000"/>
          </a:xfrm>
          <a:solidFill>
            <a:srgbClr val="FF0000"/>
          </a:solidFill>
        </p:spPr>
        <p:txBody>
          <a:bodyPr/>
          <a:lstStyle/>
          <a:p>
            <a:r>
              <a:rPr lang="en-GB" sz="4800" b="1" u="sng" dirty="0">
                <a:solidFill>
                  <a:schemeClr val="tx1"/>
                </a:solidFill>
                <a:latin typeface="Candara" panose="020E0502030303020204" pitchFamily="34" charset="0"/>
                <a:cs typeface="Calibri" pitchFamily="34" charset="0"/>
              </a:rPr>
              <a:t>Creative Writing questions</a:t>
            </a:r>
          </a:p>
        </p:txBody>
      </p:sp>
      <p:sp>
        <p:nvSpPr>
          <p:cNvPr id="7" name="Rectangle 6"/>
          <p:cNvSpPr/>
          <p:nvPr/>
        </p:nvSpPr>
        <p:spPr>
          <a:xfrm>
            <a:off x="767408" y="1484784"/>
            <a:ext cx="10153128" cy="4893647"/>
          </a:xfrm>
          <a:prstGeom prst="rect">
            <a:avLst/>
          </a:prstGeom>
          <a:solidFill>
            <a:schemeClr val="bg1"/>
          </a:solidFill>
          <a:ln w="38100">
            <a:solidFill>
              <a:srgbClr val="00B0F0"/>
            </a:solidFill>
          </a:ln>
        </p:spPr>
        <p:txBody>
          <a:bodyPr wrap="square">
            <a:spAutoFit/>
          </a:bodyPr>
          <a:lstStyle/>
          <a:p>
            <a:r>
              <a:rPr lang="en-GB" sz="4000" b="1" dirty="0">
                <a:solidFill>
                  <a:srgbClr val="000000"/>
                </a:solidFill>
                <a:highlight>
                  <a:srgbClr val="00FFFF"/>
                </a:highlight>
                <a:latin typeface="Candara" panose="020E0502030303020204" pitchFamily="34" charset="0"/>
              </a:rPr>
              <a:t>1.  The Best Christmas I Ever Had</a:t>
            </a:r>
          </a:p>
          <a:p>
            <a:endParaRPr lang="en-GB" sz="4000" dirty="0">
              <a:solidFill>
                <a:srgbClr val="000000"/>
              </a:solidFill>
              <a:highlight>
                <a:srgbClr val="00FFFF"/>
              </a:highlight>
              <a:latin typeface="Candara" panose="020E0502030303020204" pitchFamily="34" charset="0"/>
            </a:endParaRPr>
          </a:p>
          <a:p>
            <a:r>
              <a:rPr lang="en-GB" sz="4000" b="1" dirty="0">
                <a:solidFill>
                  <a:srgbClr val="000000"/>
                </a:solidFill>
                <a:highlight>
                  <a:srgbClr val="FF0000"/>
                </a:highlight>
                <a:latin typeface="Candara" panose="020E0502030303020204" pitchFamily="34" charset="0"/>
              </a:rPr>
              <a:t>2.  The Surprise</a:t>
            </a:r>
          </a:p>
          <a:p>
            <a:endParaRPr lang="en-GB" sz="4000" dirty="0">
              <a:solidFill>
                <a:srgbClr val="000000"/>
              </a:solidFill>
              <a:highlight>
                <a:srgbClr val="FF0000"/>
              </a:highlight>
              <a:latin typeface="Candara" panose="020E0502030303020204" pitchFamily="34" charset="0"/>
            </a:endParaRPr>
          </a:p>
          <a:p>
            <a:r>
              <a:rPr lang="en-GB" sz="4000" b="1" dirty="0">
                <a:solidFill>
                  <a:srgbClr val="000000"/>
                </a:solidFill>
                <a:highlight>
                  <a:srgbClr val="FF00FF"/>
                </a:highlight>
                <a:latin typeface="Candara" panose="020E0502030303020204" pitchFamily="34" charset="0"/>
              </a:rPr>
              <a:t>3.  Write a story that begins with the words: </a:t>
            </a:r>
          </a:p>
          <a:p>
            <a:pPr marL="712788">
              <a:tabLst>
                <a:tab pos="1344613" algn="l"/>
              </a:tabLst>
            </a:pPr>
            <a:r>
              <a:rPr lang="en-GB" sz="3600" dirty="0">
                <a:solidFill>
                  <a:srgbClr val="000000"/>
                </a:solidFill>
                <a:highlight>
                  <a:srgbClr val="FF00FF"/>
                </a:highlight>
                <a:latin typeface="Candara" panose="020E0502030303020204" pitchFamily="34" charset="0"/>
              </a:rPr>
              <a:t>“I didn’t know if I had the courage to do this.”</a:t>
            </a:r>
          </a:p>
          <a:p>
            <a:pPr marL="712788">
              <a:tabLst>
                <a:tab pos="1344613" algn="l"/>
              </a:tabLst>
            </a:pPr>
            <a:endParaRPr lang="en-GB" sz="3600" dirty="0">
              <a:solidFill>
                <a:srgbClr val="000000"/>
              </a:solidFill>
              <a:highlight>
                <a:srgbClr val="FF00FF"/>
              </a:highlight>
              <a:latin typeface="Candara" panose="020E0502030303020204" pitchFamily="34" charset="0"/>
            </a:endParaRPr>
          </a:p>
          <a:p>
            <a:pPr>
              <a:tabLst>
                <a:tab pos="1344613" algn="l"/>
              </a:tabLst>
            </a:pPr>
            <a:r>
              <a:rPr lang="en-GB" sz="4000" b="1" dirty="0">
                <a:solidFill>
                  <a:srgbClr val="000000"/>
                </a:solidFill>
                <a:highlight>
                  <a:srgbClr val="00FF00"/>
                </a:highlight>
                <a:latin typeface="Candara" panose="020E0502030303020204" pitchFamily="34" charset="0"/>
              </a:rPr>
              <a:t>4.  The Stranger</a:t>
            </a:r>
          </a:p>
        </p:txBody>
      </p:sp>
      <p:sp>
        <p:nvSpPr>
          <p:cNvPr id="2" name="Rectangle 1"/>
          <p:cNvSpPr/>
          <p:nvPr/>
        </p:nvSpPr>
        <p:spPr>
          <a:xfrm>
            <a:off x="767408" y="2492896"/>
            <a:ext cx="4032448" cy="108012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pic>
        <p:nvPicPr>
          <p:cNvPr id="6" name="Picture 5">
            <a:extLst>
              <a:ext uri="{FF2B5EF4-FFF2-40B4-BE49-F238E27FC236}">
                <a16:creationId xmlns:a16="http://schemas.microsoft.com/office/drawing/2014/main" id="{E1C70B8B-7307-452A-965D-2F2FF510C232}"/>
              </a:ext>
            </a:extLst>
          </p:cNvPr>
          <p:cNvPicPr>
            <a:picLocks noChangeAspect="1"/>
          </p:cNvPicPr>
          <p:nvPr/>
        </p:nvPicPr>
        <p:blipFill rotWithShape="1">
          <a:blip r:embed="rId2"/>
          <a:srcRect l="22175" t="32360" r="28475" b="25641"/>
          <a:stretch/>
        </p:blipFill>
        <p:spPr>
          <a:xfrm>
            <a:off x="8400256" y="1679716"/>
            <a:ext cx="3605867" cy="1918014"/>
          </a:xfrm>
          <a:prstGeom prst="rect">
            <a:avLst/>
          </a:prstGeom>
          <a:ln w="76200">
            <a:solidFill>
              <a:schemeClr val="tx1"/>
            </a:solidFill>
          </a:ln>
        </p:spPr>
      </p:pic>
    </p:spTree>
    <p:extLst>
      <p:ext uri="{BB962C8B-B14F-4D97-AF65-F5344CB8AC3E}">
        <p14:creationId xmlns:p14="http://schemas.microsoft.com/office/powerpoint/2010/main" val="23353676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0" fill="hold"/>
                                        <p:tgtEl>
                                          <p:spTgt spid="2"/>
                                        </p:tgtEl>
                                        <p:attrNameLst>
                                          <p:attrName>ppt_w</p:attrName>
                                        </p:attrNameLst>
                                      </p:cBhvr>
                                      <p:tavLst>
                                        <p:tav tm="0">
                                          <p:val>
                                            <p:fltVal val="0"/>
                                          </p:val>
                                        </p:tav>
                                        <p:tav tm="100000">
                                          <p:val>
                                            <p:strVal val="#ppt_w"/>
                                          </p:val>
                                        </p:tav>
                                      </p:tavLst>
                                    </p:anim>
                                    <p:anim calcmode="lin" valueType="num">
                                      <p:cBhvr>
                                        <p:cTn id="8" dur="5000" fill="hold"/>
                                        <p:tgtEl>
                                          <p:spTgt spid="2"/>
                                        </p:tgtEl>
                                        <p:attrNameLst>
                                          <p:attrName>ppt_h</p:attrName>
                                        </p:attrNameLst>
                                      </p:cBhvr>
                                      <p:tavLst>
                                        <p:tav tm="0">
                                          <p:val>
                                            <p:fltVal val="0"/>
                                          </p:val>
                                        </p:tav>
                                        <p:tav tm="100000">
                                          <p:val>
                                            <p:strVal val="#ppt_h"/>
                                          </p:val>
                                        </p:tav>
                                      </p:tavLst>
                                    </p:anim>
                                    <p:anim calcmode="lin" valueType="num">
                                      <p:cBhvr>
                                        <p:cTn id="9" dur="5000" fill="hold"/>
                                        <p:tgtEl>
                                          <p:spTgt spid="2"/>
                                        </p:tgtEl>
                                        <p:attrNameLst>
                                          <p:attrName>style.rotation</p:attrName>
                                        </p:attrNameLst>
                                      </p:cBhvr>
                                      <p:tavLst>
                                        <p:tav tm="0">
                                          <p:val>
                                            <p:fltVal val="90"/>
                                          </p:val>
                                        </p:tav>
                                        <p:tav tm="100000">
                                          <p:val>
                                            <p:fltVal val="0"/>
                                          </p:val>
                                        </p:tav>
                                      </p:tavLst>
                                    </p:anim>
                                    <p:animEffect transition="in" filter="fade">
                                      <p:cBhvr>
                                        <p:cTn id="10" dur="5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0" fill="hold"/>
                                        <p:tgtEl>
                                          <p:spTgt spid="6"/>
                                        </p:tgtEl>
                                        <p:attrNameLst>
                                          <p:attrName>ppt_w</p:attrName>
                                        </p:attrNameLst>
                                      </p:cBhvr>
                                      <p:tavLst>
                                        <p:tav tm="0">
                                          <p:val>
                                            <p:fltVal val="0"/>
                                          </p:val>
                                        </p:tav>
                                        <p:tav tm="100000">
                                          <p:val>
                                            <p:strVal val="#ppt_w"/>
                                          </p:val>
                                        </p:tav>
                                      </p:tavLst>
                                    </p:anim>
                                    <p:anim calcmode="lin" valueType="num">
                                      <p:cBhvr>
                                        <p:cTn id="16" dur="5000" fill="hold"/>
                                        <p:tgtEl>
                                          <p:spTgt spid="6"/>
                                        </p:tgtEl>
                                        <p:attrNameLst>
                                          <p:attrName>ppt_h</p:attrName>
                                        </p:attrNameLst>
                                      </p:cBhvr>
                                      <p:tavLst>
                                        <p:tav tm="0">
                                          <p:val>
                                            <p:fltVal val="0"/>
                                          </p:val>
                                        </p:tav>
                                        <p:tav tm="100000">
                                          <p:val>
                                            <p:strVal val="#ppt_h"/>
                                          </p:val>
                                        </p:tav>
                                      </p:tavLst>
                                    </p:anim>
                                    <p:anim calcmode="lin" valueType="num">
                                      <p:cBhvr>
                                        <p:cTn id="17" dur="5000" fill="hold"/>
                                        <p:tgtEl>
                                          <p:spTgt spid="6"/>
                                        </p:tgtEl>
                                        <p:attrNameLst>
                                          <p:attrName>style.rotation</p:attrName>
                                        </p:attrNameLst>
                                      </p:cBhvr>
                                      <p:tavLst>
                                        <p:tav tm="0">
                                          <p:val>
                                            <p:fltVal val="90"/>
                                          </p:val>
                                        </p:tav>
                                        <p:tav tm="100000">
                                          <p:val>
                                            <p:fltVal val="0"/>
                                          </p:val>
                                        </p:tav>
                                      </p:tavLst>
                                    </p:anim>
                                    <p:animEffect transition="in" filter="fade">
                                      <p:cBhvr>
                                        <p:cTn id="18"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rotWithShape="1">
          <a:blip r:embed="rId2"/>
          <a:srcRect l="11860" t="9874" r="12238" b="5369"/>
          <a:stretch/>
        </p:blipFill>
        <p:spPr>
          <a:xfrm>
            <a:off x="971300" y="209324"/>
            <a:ext cx="10249401" cy="6553700"/>
          </a:xfrm>
          <a:prstGeom prst="rect">
            <a:avLst/>
          </a:prstGeom>
          <a:ln w="76200">
            <a:solidFill>
              <a:srgbClr val="FF0000"/>
            </a:solidFill>
          </a:ln>
        </p:spPr>
      </p:pic>
    </p:spTree>
    <p:extLst>
      <p:ext uri="{BB962C8B-B14F-4D97-AF65-F5344CB8AC3E}">
        <p14:creationId xmlns:p14="http://schemas.microsoft.com/office/powerpoint/2010/main" val="30645919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274638"/>
            <a:ext cx="11665296" cy="6178698"/>
          </a:xfrm>
          <a:solidFill>
            <a:schemeClr val="bg1"/>
          </a:solidFill>
        </p:spPr>
        <p:txBody>
          <a:bodyPr anchor="t">
            <a:normAutofit/>
          </a:bodyPr>
          <a:lstStyle/>
          <a:p>
            <a:r>
              <a:rPr lang="en-GB" sz="7200" b="1" dirty="0">
                <a:latin typeface="Candara" panose="020E0502030303020204" pitchFamily="34" charset="0"/>
              </a:rPr>
              <a:t>1.  FUN TO WRITE</a:t>
            </a:r>
            <a:br>
              <a:rPr lang="en-GB" sz="7200" b="1" dirty="0">
                <a:latin typeface="Candara" panose="020E0502030303020204" pitchFamily="34" charset="0"/>
              </a:rPr>
            </a:br>
            <a:r>
              <a:rPr lang="en-GB" sz="7200" b="1" dirty="0">
                <a:latin typeface="Candara" panose="020E0502030303020204" pitchFamily="34" charset="0"/>
              </a:rPr>
              <a:t/>
            </a:r>
            <a:br>
              <a:rPr lang="en-GB" sz="7200" b="1" dirty="0">
                <a:latin typeface="Candara" panose="020E0502030303020204" pitchFamily="34" charset="0"/>
              </a:rPr>
            </a:br>
            <a:r>
              <a:rPr lang="en-GB" sz="7200" b="1" dirty="0">
                <a:solidFill>
                  <a:srgbClr val="FF0000"/>
                </a:solidFill>
                <a:latin typeface="Candara" panose="020E0502030303020204" pitchFamily="34" charset="0"/>
              </a:rPr>
              <a:t>2.  SURPRISE EXAMINER</a:t>
            </a:r>
            <a:br>
              <a:rPr lang="en-GB" sz="7200" b="1" dirty="0">
                <a:solidFill>
                  <a:srgbClr val="FF0000"/>
                </a:solidFill>
                <a:latin typeface="Candara" panose="020E0502030303020204" pitchFamily="34" charset="0"/>
              </a:rPr>
            </a:br>
            <a:r>
              <a:rPr lang="en-GB" sz="7200" b="1" dirty="0">
                <a:solidFill>
                  <a:srgbClr val="FF0000"/>
                </a:solidFill>
                <a:latin typeface="Candara" panose="020E0502030303020204" pitchFamily="34" charset="0"/>
              </a:rPr>
              <a:t/>
            </a:r>
            <a:br>
              <a:rPr lang="en-GB" sz="7200" b="1" dirty="0">
                <a:solidFill>
                  <a:srgbClr val="FF0000"/>
                </a:solidFill>
                <a:latin typeface="Candara" panose="020E0502030303020204" pitchFamily="34" charset="0"/>
              </a:rPr>
            </a:br>
            <a:r>
              <a:rPr lang="en-GB" sz="7200" b="1" dirty="0">
                <a:solidFill>
                  <a:srgbClr val="0000FF"/>
                </a:solidFill>
                <a:latin typeface="Candara" panose="020E0502030303020204" pitchFamily="34" charset="0"/>
              </a:rPr>
              <a:t>3.  WHAT CAN YOU DO IN 2 ½ PAGES?</a:t>
            </a:r>
          </a:p>
        </p:txBody>
      </p:sp>
    </p:spTree>
    <p:extLst>
      <p:ext uri="{BB962C8B-B14F-4D97-AF65-F5344CB8AC3E}">
        <p14:creationId xmlns:p14="http://schemas.microsoft.com/office/powerpoint/2010/main" val="35009383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860" t="9874" r="12238" b="5369"/>
          <a:stretch/>
        </p:blipFill>
        <p:spPr>
          <a:xfrm>
            <a:off x="1003957" y="144009"/>
            <a:ext cx="10184087" cy="6511937"/>
          </a:xfrm>
          <a:prstGeom prst="rect">
            <a:avLst/>
          </a:prstGeom>
          <a:ln w="76200">
            <a:solidFill>
              <a:srgbClr val="FF0000"/>
            </a:solidFill>
          </a:ln>
        </p:spPr>
      </p:pic>
    </p:spTree>
    <p:extLst>
      <p:ext uri="{BB962C8B-B14F-4D97-AF65-F5344CB8AC3E}">
        <p14:creationId xmlns:p14="http://schemas.microsoft.com/office/powerpoint/2010/main" val="22492931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2" descr="Image result for tin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40760" cy="6840762"/>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0758" y="0"/>
            <a:ext cx="5351242" cy="386375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0759" y="3863752"/>
            <a:ext cx="5448223" cy="2977010"/>
          </a:xfrm>
          <a:prstGeom prst="rect">
            <a:avLst/>
          </a:prstGeom>
        </p:spPr>
      </p:pic>
    </p:spTree>
    <p:extLst>
      <p:ext uri="{BB962C8B-B14F-4D97-AF65-F5344CB8AC3E}">
        <p14:creationId xmlns:p14="http://schemas.microsoft.com/office/powerpoint/2010/main" val="18373313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12201" t="9680" r="12726" b="6322"/>
          <a:stretch/>
        </p:blipFill>
        <p:spPr>
          <a:xfrm>
            <a:off x="1168497" y="274638"/>
            <a:ext cx="9855006" cy="6236995"/>
          </a:xfrm>
          <a:prstGeom prst="rect">
            <a:avLst/>
          </a:prstGeom>
          <a:ln w="76200">
            <a:solidFill>
              <a:srgbClr val="0070C0"/>
            </a:solidFill>
          </a:ln>
        </p:spPr>
      </p:pic>
    </p:spTree>
    <p:extLst>
      <p:ext uri="{BB962C8B-B14F-4D97-AF65-F5344CB8AC3E}">
        <p14:creationId xmlns:p14="http://schemas.microsoft.com/office/powerpoint/2010/main" val="4023541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274638"/>
            <a:ext cx="11665296" cy="6178698"/>
          </a:xfrm>
          <a:solidFill>
            <a:schemeClr val="bg1"/>
          </a:solidFill>
        </p:spPr>
        <p:txBody>
          <a:bodyPr anchor="t">
            <a:normAutofit/>
          </a:bodyPr>
          <a:lstStyle/>
          <a:p>
            <a:r>
              <a:rPr lang="en-GB" sz="7200" b="1" dirty="0">
                <a:latin typeface="Candara" panose="020E0502030303020204" pitchFamily="34" charset="0"/>
              </a:rPr>
              <a:t>1.  FUN TO WRITE</a:t>
            </a:r>
            <a:br>
              <a:rPr lang="en-GB" sz="7200" b="1" dirty="0">
                <a:latin typeface="Candara" panose="020E0502030303020204" pitchFamily="34" charset="0"/>
              </a:rPr>
            </a:br>
            <a:r>
              <a:rPr lang="en-GB" sz="7200" b="1" dirty="0">
                <a:latin typeface="Candara" panose="020E0502030303020204" pitchFamily="34" charset="0"/>
              </a:rPr>
              <a:t/>
            </a:r>
            <a:br>
              <a:rPr lang="en-GB" sz="7200" b="1" dirty="0">
                <a:latin typeface="Candara" panose="020E0502030303020204" pitchFamily="34" charset="0"/>
              </a:rPr>
            </a:br>
            <a:r>
              <a:rPr lang="en-GB" sz="7200" b="1" dirty="0">
                <a:solidFill>
                  <a:srgbClr val="FF0000"/>
                </a:solidFill>
                <a:latin typeface="Candara" panose="020E0502030303020204" pitchFamily="34" charset="0"/>
              </a:rPr>
              <a:t>2.  SURPRISE EXAMINER</a:t>
            </a:r>
            <a:br>
              <a:rPr lang="en-GB" sz="7200" b="1" dirty="0">
                <a:solidFill>
                  <a:srgbClr val="FF0000"/>
                </a:solidFill>
                <a:latin typeface="Candara" panose="020E0502030303020204" pitchFamily="34" charset="0"/>
              </a:rPr>
            </a:br>
            <a:r>
              <a:rPr lang="en-GB" sz="7200" b="1" dirty="0">
                <a:solidFill>
                  <a:srgbClr val="FF0000"/>
                </a:solidFill>
                <a:latin typeface="Candara" panose="020E0502030303020204" pitchFamily="34" charset="0"/>
              </a:rPr>
              <a:t/>
            </a:r>
            <a:br>
              <a:rPr lang="en-GB" sz="7200" b="1" dirty="0">
                <a:solidFill>
                  <a:srgbClr val="FF0000"/>
                </a:solidFill>
                <a:latin typeface="Candara" panose="020E0502030303020204" pitchFamily="34" charset="0"/>
              </a:rPr>
            </a:br>
            <a:r>
              <a:rPr lang="en-GB" sz="7200" b="1" dirty="0">
                <a:solidFill>
                  <a:srgbClr val="0000FF"/>
                </a:solidFill>
                <a:latin typeface="Candara" panose="020E0502030303020204" pitchFamily="34" charset="0"/>
              </a:rPr>
              <a:t>3.  WHAT CAN YOU DO IN 2 ½ PAGES?</a:t>
            </a:r>
          </a:p>
        </p:txBody>
      </p:sp>
    </p:spTree>
    <p:extLst>
      <p:ext uri="{BB962C8B-B14F-4D97-AF65-F5344CB8AC3E}">
        <p14:creationId xmlns:p14="http://schemas.microsoft.com/office/powerpoint/2010/main" val="35742022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4338" name="Picture 2" descr="Image result for mountain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8754" y="-387424"/>
            <a:ext cx="12880754" cy="72454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88753" y="1700808"/>
            <a:ext cx="12880754" cy="2646878"/>
          </a:xfrm>
          <a:prstGeom prst="rect">
            <a:avLst/>
          </a:prstGeom>
          <a:noFill/>
        </p:spPr>
        <p:txBody>
          <a:bodyPr wrap="square" lIns="91440" tIns="45720" rIns="91440" bIns="45720">
            <a:spAutoFit/>
          </a:bodyPr>
          <a:lstStyle/>
          <a:p>
            <a:pPr algn="ctr"/>
            <a:r>
              <a:rPr lang="en-US" sz="16600" b="1" i="1" cap="none" spc="0" dirty="0">
                <a:ln w="0"/>
                <a:solidFill>
                  <a:srgbClr val="0000FF"/>
                </a:solidFill>
              </a:rPr>
              <a:t>STRUCTURE</a:t>
            </a:r>
          </a:p>
        </p:txBody>
      </p:sp>
    </p:spTree>
    <p:extLst>
      <p:ext uri="{BB962C8B-B14F-4D97-AF65-F5344CB8AC3E}">
        <p14:creationId xmlns:p14="http://schemas.microsoft.com/office/powerpoint/2010/main" val="32045816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300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0" y="835624"/>
            <a:ext cx="12432704" cy="6022376"/>
          </a:xfrm>
          <a:solidFill>
            <a:schemeClr val="bg1"/>
          </a:solidFill>
        </p:spPr>
        <p:txBody>
          <a:bodyPr>
            <a:noAutofit/>
          </a:bodyPr>
          <a:lstStyle/>
          <a:p>
            <a:r>
              <a:rPr lang="en-GB" sz="3000" b="1" u="sng" dirty="0">
                <a:solidFill>
                  <a:srgbClr val="FF0000"/>
                </a:solidFill>
              </a:rPr>
              <a:t>Beginning</a:t>
            </a:r>
            <a:r>
              <a:rPr lang="en-GB" sz="3000" u="sng" dirty="0">
                <a:solidFill>
                  <a:srgbClr val="FF0000"/>
                </a:solidFill>
              </a:rPr>
              <a:t>:</a:t>
            </a:r>
            <a:r>
              <a:rPr lang="en-GB" sz="3000" dirty="0">
                <a:solidFill>
                  <a:srgbClr val="FF0000"/>
                </a:solidFill>
              </a:rPr>
              <a:t> setting the scene and introducing the characters. </a:t>
            </a:r>
          </a:p>
          <a:p>
            <a:endParaRPr lang="en-GB" sz="3000" dirty="0">
              <a:solidFill>
                <a:srgbClr val="FF0000"/>
              </a:solidFill>
            </a:endParaRPr>
          </a:p>
          <a:p>
            <a:r>
              <a:rPr lang="en-GB" sz="3000" b="1" u="sng" dirty="0">
                <a:solidFill>
                  <a:srgbClr val="FF0000"/>
                </a:solidFill>
              </a:rPr>
              <a:t>Development</a:t>
            </a:r>
            <a:r>
              <a:rPr lang="en-GB" sz="3000" dirty="0">
                <a:solidFill>
                  <a:srgbClr val="FF0000"/>
                </a:solidFill>
              </a:rPr>
              <a:t>: the situation is developed; more characters introduced.</a:t>
            </a:r>
          </a:p>
          <a:p>
            <a:endParaRPr lang="en-GB" sz="3000" dirty="0"/>
          </a:p>
          <a:p>
            <a:r>
              <a:rPr lang="en-GB" sz="3000" b="1" u="sng" dirty="0"/>
              <a:t>Problem</a:t>
            </a:r>
            <a:r>
              <a:rPr lang="en-GB" sz="3000" u="sng" dirty="0"/>
              <a:t>:</a:t>
            </a:r>
            <a:r>
              <a:rPr lang="en-GB" sz="3000" dirty="0"/>
              <a:t> something happens to complicate the lives of the characters</a:t>
            </a:r>
          </a:p>
          <a:p>
            <a:endParaRPr lang="en-GB" sz="3000" dirty="0"/>
          </a:p>
          <a:p>
            <a:r>
              <a:rPr lang="en-GB" sz="3000" b="1" u="sng" dirty="0"/>
              <a:t>Climax</a:t>
            </a:r>
            <a:r>
              <a:rPr lang="en-GB" sz="3000" u="sng" dirty="0"/>
              <a:t>:</a:t>
            </a:r>
            <a:r>
              <a:rPr lang="en-GB" sz="3000" dirty="0"/>
              <a:t> a decisive moment is reached: matters come to a head; suspense is high. </a:t>
            </a:r>
          </a:p>
          <a:p>
            <a:endParaRPr lang="en-GB" sz="3000" dirty="0"/>
          </a:p>
          <a:p>
            <a:r>
              <a:rPr lang="en-GB" sz="3000" b="1" u="sng" dirty="0"/>
              <a:t>Ending</a:t>
            </a:r>
            <a:r>
              <a:rPr lang="en-GB" sz="3000" u="sng" dirty="0"/>
              <a:t>:</a:t>
            </a:r>
            <a:r>
              <a:rPr lang="en-GB" sz="3000" dirty="0"/>
              <a:t> matters are resolved &amp; some sort of satisfactory end is reached. </a:t>
            </a:r>
            <a:endParaRPr lang="en-US" sz="3000" dirty="0"/>
          </a:p>
        </p:txBody>
      </p:sp>
      <p:sp>
        <p:nvSpPr>
          <p:cNvPr id="8196" name="Rectangle 4"/>
          <p:cNvSpPr>
            <a:spLocks noGrp="1" noChangeArrowheads="1"/>
          </p:cNvSpPr>
          <p:nvPr>
            <p:ph type="title"/>
          </p:nvPr>
        </p:nvSpPr>
        <p:spPr>
          <a:xfrm>
            <a:off x="0" y="-28473"/>
            <a:ext cx="12192000" cy="864096"/>
          </a:xfrm>
          <a:solidFill>
            <a:srgbClr val="FFFF00"/>
          </a:solidFill>
          <a:ln/>
        </p:spPr>
        <p:txBody>
          <a:bodyPr/>
          <a:lstStyle/>
          <a:p>
            <a:r>
              <a:rPr lang="en-GB" sz="4000" b="1" u="sng" dirty="0"/>
              <a:t>Narrative Structure Chart</a:t>
            </a:r>
            <a:endParaRPr lang="en-US" sz="4000"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3162" y="-28473"/>
            <a:ext cx="1309654" cy="1150635"/>
          </a:xfrm>
          <a:prstGeom prst="rect">
            <a:avLst/>
          </a:prstGeom>
        </p:spPr>
      </p:pic>
    </p:spTree>
    <p:extLst>
      <p:ext uri="{BB962C8B-B14F-4D97-AF65-F5344CB8AC3E}">
        <p14:creationId xmlns:p14="http://schemas.microsoft.com/office/powerpoint/2010/main" val="39991195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barn(inVertical)">
                                      <p:cBhvr>
                                        <p:cTn id="7" dur="500"/>
                                        <p:tgtEl>
                                          <p:spTgt spid="8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95">
                                            <p:txEl>
                                              <p:pRg st="2" end="2"/>
                                            </p:txEl>
                                          </p:spTgt>
                                        </p:tgtEl>
                                        <p:attrNameLst>
                                          <p:attrName>style.visibility</p:attrName>
                                        </p:attrNameLst>
                                      </p:cBhvr>
                                      <p:to>
                                        <p:strVal val="visible"/>
                                      </p:to>
                                    </p:set>
                                    <p:animEffect transition="in" filter="barn(inVertical)">
                                      <p:cBhvr>
                                        <p:cTn id="12" dur="500"/>
                                        <p:tgtEl>
                                          <p:spTgt spid="819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195">
                                            <p:txEl>
                                              <p:pRg st="4" end="4"/>
                                            </p:txEl>
                                          </p:spTgt>
                                        </p:tgtEl>
                                        <p:attrNameLst>
                                          <p:attrName>style.visibility</p:attrName>
                                        </p:attrNameLst>
                                      </p:cBhvr>
                                      <p:to>
                                        <p:strVal val="visible"/>
                                      </p:to>
                                    </p:set>
                                    <p:animEffect transition="in" filter="barn(inVertical)">
                                      <p:cBhvr>
                                        <p:cTn id="17" dur="500"/>
                                        <p:tgtEl>
                                          <p:spTgt spid="819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195">
                                            <p:txEl>
                                              <p:pRg st="6" end="6"/>
                                            </p:txEl>
                                          </p:spTgt>
                                        </p:tgtEl>
                                        <p:attrNameLst>
                                          <p:attrName>style.visibility</p:attrName>
                                        </p:attrNameLst>
                                      </p:cBhvr>
                                      <p:to>
                                        <p:strVal val="visible"/>
                                      </p:to>
                                    </p:set>
                                    <p:animEffect transition="in" filter="barn(inVertical)">
                                      <p:cBhvr>
                                        <p:cTn id="22" dur="500"/>
                                        <p:tgtEl>
                                          <p:spTgt spid="819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195">
                                            <p:txEl>
                                              <p:pRg st="8" end="8"/>
                                            </p:txEl>
                                          </p:spTgt>
                                        </p:tgtEl>
                                        <p:attrNameLst>
                                          <p:attrName>style.visibility</p:attrName>
                                        </p:attrNameLst>
                                      </p:cBhvr>
                                      <p:to>
                                        <p:strVal val="visible"/>
                                      </p:to>
                                    </p:set>
                                    <p:animEffect transition="in" filter="barn(inVertical)">
                                      <p:cBhvr>
                                        <p:cTn id="27" dur="500"/>
                                        <p:tgtEl>
                                          <p:spTgt spid="819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33201" t="20601" r="34250" b="9680"/>
          <a:stretch/>
        </p:blipFill>
        <p:spPr>
          <a:xfrm>
            <a:off x="3071664" y="0"/>
            <a:ext cx="5184576" cy="6940642"/>
          </a:xfrm>
          <a:prstGeom prst="rect">
            <a:avLst/>
          </a:prstGeom>
        </p:spPr>
      </p:pic>
      <p:pic>
        <p:nvPicPr>
          <p:cNvPr id="6" name="Picture 5"/>
          <p:cNvPicPr>
            <a:picLocks noChangeAspect="1"/>
          </p:cNvPicPr>
          <p:nvPr/>
        </p:nvPicPr>
        <p:blipFill rotWithShape="1">
          <a:blip r:embed="rId3"/>
          <a:srcRect l="15876" t="24800" r="9575" b="7161"/>
          <a:stretch/>
        </p:blipFill>
        <p:spPr>
          <a:xfrm>
            <a:off x="0" y="0"/>
            <a:ext cx="12192000" cy="6954592"/>
          </a:xfrm>
          <a:prstGeom prst="rect">
            <a:avLst/>
          </a:prstGeom>
        </p:spPr>
      </p:pic>
      <p:sp>
        <p:nvSpPr>
          <p:cNvPr id="5" name="Rectangle 4"/>
          <p:cNvSpPr/>
          <p:nvPr/>
        </p:nvSpPr>
        <p:spPr>
          <a:xfrm>
            <a:off x="609600" y="1268760"/>
            <a:ext cx="10094912" cy="648072"/>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7" name="Rectangle 6"/>
          <p:cNvSpPr/>
          <p:nvPr/>
        </p:nvSpPr>
        <p:spPr>
          <a:xfrm>
            <a:off x="2706688" y="2099395"/>
            <a:ext cx="5549552" cy="4655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8" name="Rectangle 7"/>
          <p:cNvSpPr/>
          <p:nvPr/>
        </p:nvSpPr>
        <p:spPr>
          <a:xfrm>
            <a:off x="191344" y="6117943"/>
            <a:ext cx="5760640" cy="648072"/>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21642388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7170" name="Picture 2" descr="https://upload.wikimedia.org/wikipedia/commons/6/60/Matterhorn_from_Domh%C3%BCtte_-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ChangeArrowheads="1"/>
          </p:cNvSpPr>
          <p:nvPr/>
        </p:nvSpPr>
        <p:spPr bwMode="auto">
          <a:xfrm>
            <a:off x="1566586" y="5865583"/>
            <a:ext cx="1944216" cy="462384"/>
          </a:xfrm>
          <a:prstGeom prst="rect">
            <a:avLst/>
          </a:prstGeom>
          <a:solidFill>
            <a:srgbClr val="FF0000">
              <a:alpha val="75999"/>
            </a:srgbClr>
          </a:solidFill>
          <a:ln w="9525">
            <a:solidFill>
              <a:srgbClr val="000000"/>
            </a:solidFill>
            <a:miter lim="800000"/>
            <a:headEnd/>
            <a:tailEnd/>
          </a:ln>
        </p:spPr>
        <p:txBody>
          <a:bodyPr vert="horz" wrap="square" lIns="91408" tIns="45704" rIns="91408" bIns="45704" numCol="1" anchor="t" anchorCtr="0" compatLnSpc="1">
            <a:prstTxWarp prst="textNoShape">
              <a:avLst/>
            </a:prstTxWarp>
          </a:bodyPr>
          <a:lstStyle/>
          <a:p>
            <a:pPr defTabSz="914094" eaLnBrk="0" fontAlgn="base" hangingPunct="0">
              <a:spcBef>
                <a:spcPct val="0"/>
              </a:spcBef>
              <a:spcAft>
                <a:spcPts val="800"/>
              </a:spcAft>
            </a:pPr>
            <a:r>
              <a:rPr lang="en-GB" altLang="en-US" sz="2800" b="1" u="sng" dirty="0">
                <a:solidFill>
                  <a:prstClr val="black"/>
                </a:solidFill>
                <a:latin typeface="Calibri" panose="020F0502020204030204" pitchFamily="34" charset="0"/>
              </a:rPr>
              <a:t>BEGINNING</a:t>
            </a:r>
            <a:endParaRPr lang="en-US" altLang="en-US" sz="4400" dirty="0">
              <a:solidFill>
                <a:prstClr val="black"/>
              </a:solidFill>
              <a:latin typeface="Arial" panose="020B0604020202020204" pitchFamily="34" charset="0"/>
            </a:endParaRPr>
          </a:p>
        </p:txBody>
      </p:sp>
      <p:sp>
        <p:nvSpPr>
          <p:cNvPr id="7" name="Rectangle 2"/>
          <p:cNvSpPr>
            <a:spLocks noChangeArrowheads="1"/>
          </p:cNvSpPr>
          <p:nvPr/>
        </p:nvSpPr>
        <p:spPr bwMode="auto">
          <a:xfrm>
            <a:off x="1712792" y="3353797"/>
            <a:ext cx="2448272" cy="568802"/>
          </a:xfrm>
          <a:prstGeom prst="rect">
            <a:avLst/>
          </a:prstGeom>
          <a:solidFill>
            <a:srgbClr val="FF0000">
              <a:alpha val="75999"/>
            </a:srgbClr>
          </a:solidFill>
          <a:ln w="9525">
            <a:solidFill>
              <a:srgbClr val="000000"/>
            </a:solidFill>
            <a:miter lim="800000"/>
            <a:headEnd/>
            <a:tailEnd/>
          </a:ln>
        </p:spPr>
        <p:txBody>
          <a:bodyPr vert="horz" wrap="square" lIns="91408" tIns="45704" rIns="91408" bIns="45704" numCol="1" anchor="t" anchorCtr="0" compatLnSpc="1">
            <a:prstTxWarp prst="textNoShape">
              <a:avLst/>
            </a:prstTxWarp>
          </a:bodyPr>
          <a:lstStyle/>
          <a:p>
            <a:pPr defTabSz="914094" eaLnBrk="0" fontAlgn="base" hangingPunct="0">
              <a:spcBef>
                <a:spcPct val="0"/>
              </a:spcBef>
              <a:spcAft>
                <a:spcPts val="800"/>
              </a:spcAft>
            </a:pPr>
            <a:r>
              <a:rPr lang="en-GB" altLang="en-US" sz="2800" b="1" u="sng" dirty="0">
                <a:solidFill>
                  <a:prstClr val="black"/>
                </a:solidFill>
                <a:latin typeface="Calibri" panose="020F0502020204030204" pitchFamily="34" charset="0"/>
              </a:rPr>
              <a:t>DEVELOPMENT</a:t>
            </a:r>
            <a:endParaRPr lang="en-US" altLang="en-US" sz="4400" dirty="0">
              <a:solidFill>
                <a:prstClr val="black"/>
              </a:solidFill>
              <a:latin typeface="Arial" panose="020B0604020202020204" pitchFamily="34" charset="0"/>
            </a:endParaRPr>
          </a:p>
        </p:txBody>
      </p:sp>
      <p:sp>
        <p:nvSpPr>
          <p:cNvPr id="8" name="Rectangle 2"/>
          <p:cNvSpPr>
            <a:spLocks noChangeArrowheads="1"/>
          </p:cNvSpPr>
          <p:nvPr/>
        </p:nvSpPr>
        <p:spPr bwMode="auto">
          <a:xfrm>
            <a:off x="5303913" y="43446"/>
            <a:ext cx="1656184" cy="462384"/>
          </a:xfrm>
          <a:prstGeom prst="rect">
            <a:avLst/>
          </a:prstGeom>
          <a:solidFill>
            <a:srgbClr val="FF0000">
              <a:alpha val="75999"/>
            </a:srgbClr>
          </a:solidFill>
          <a:ln w="9525">
            <a:solidFill>
              <a:srgbClr val="000000"/>
            </a:solidFill>
            <a:miter lim="800000"/>
            <a:headEnd/>
            <a:tailEnd/>
          </a:ln>
        </p:spPr>
        <p:txBody>
          <a:bodyPr vert="horz" wrap="square" lIns="91408" tIns="45704" rIns="91408" bIns="45704" numCol="1" anchor="t" anchorCtr="0" compatLnSpc="1">
            <a:prstTxWarp prst="textNoShape">
              <a:avLst/>
            </a:prstTxWarp>
          </a:bodyPr>
          <a:lstStyle/>
          <a:p>
            <a:pPr defTabSz="914094" eaLnBrk="0" fontAlgn="base" hangingPunct="0">
              <a:spcBef>
                <a:spcPct val="0"/>
              </a:spcBef>
              <a:spcAft>
                <a:spcPts val="800"/>
              </a:spcAft>
            </a:pPr>
            <a:r>
              <a:rPr lang="en-GB" altLang="en-US" sz="2800" b="1" u="sng" dirty="0">
                <a:solidFill>
                  <a:prstClr val="black"/>
                </a:solidFill>
                <a:latin typeface="Calibri" panose="020F0502020204030204" pitchFamily="34" charset="0"/>
              </a:rPr>
              <a:t>PROBLEM</a:t>
            </a:r>
            <a:endParaRPr lang="en-US" altLang="en-US" sz="4400" dirty="0">
              <a:solidFill>
                <a:prstClr val="black"/>
              </a:solidFill>
              <a:latin typeface="Arial" panose="020B0604020202020204" pitchFamily="34" charset="0"/>
            </a:endParaRPr>
          </a:p>
        </p:txBody>
      </p:sp>
      <p:sp>
        <p:nvSpPr>
          <p:cNvPr id="9" name="Rectangle 2"/>
          <p:cNvSpPr>
            <a:spLocks noChangeArrowheads="1"/>
          </p:cNvSpPr>
          <p:nvPr/>
        </p:nvSpPr>
        <p:spPr bwMode="auto">
          <a:xfrm>
            <a:off x="7824192" y="2782542"/>
            <a:ext cx="2088886" cy="462384"/>
          </a:xfrm>
          <a:prstGeom prst="rect">
            <a:avLst/>
          </a:prstGeom>
          <a:solidFill>
            <a:srgbClr val="FF0000">
              <a:alpha val="75999"/>
            </a:srgbClr>
          </a:solidFill>
          <a:ln w="9525">
            <a:solidFill>
              <a:srgbClr val="000000"/>
            </a:solidFill>
            <a:miter lim="800000"/>
            <a:headEnd/>
            <a:tailEnd/>
          </a:ln>
        </p:spPr>
        <p:txBody>
          <a:bodyPr vert="horz" wrap="square" lIns="91408" tIns="45704" rIns="91408" bIns="45704" numCol="1" anchor="t" anchorCtr="0" compatLnSpc="1">
            <a:prstTxWarp prst="textNoShape">
              <a:avLst/>
            </a:prstTxWarp>
          </a:bodyPr>
          <a:lstStyle/>
          <a:p>
            <a:pPr defTabSz="914094" eaLnBrk="0" fontAlgn="base" hangingPunct="0">
              <a:spcBef>
                <a:spcPct val="0"/>
              </a:spcBef>
              <a:spcAft>
                <a:spcPts val="800"/>
              </a:spcAft>
            </a:pPr>
            <a:r>
              <a:rPr lang="en-GB" altLang="en-US" sz="2800" b="1" u="sng" dirty="0">
                <a:solidFill>
                  <a:prstClr val="black"/>
                </a:solidFill>
                <a:latin typeface="Calibri" panose="020F0502020204030204" pitchFamily="34" charset="0"/>
              </a:rPr>
              <a:t>CLIMAX</a:t>
            </a:r>
            <a:endParaRPr lang="en-US" altLang="en-US" sz="4400" dirty="0">
              <a:solidFill>
                <a:prstClr val="black"/>
              </a:solidFill>
              <a:latin typeface="Arial" panose="020B0604020202020204" pitchFamily="34" charset="0"/>
            </a:endParaRPr>
          </a:p>
        </p:txBody>
      </p:sp>
      <p:sp>
        <p:nvSpPr>
          <p:cNvPr id="10" name="Rectangle 2"/>
          <p:cNvSpPr>
            <a:spLocks noChangeArrowheads="1"/>
          </p:cNvSpPr>
          <p:nvPr/>
        </p:nvSpPr>
        <p:spPr bwMode="auto">
          <a:xfrm>
            <a:off x="9449719" y="5565084"/>
            <a:ext cx="1475657" cy="462384"/>
          </a:xfrm>
          <a:prstGeom prst="rect">
            <a:avLst/>
          </a:prstGeom>
          <a:solidFill>
            <a:srgbClr val="FF0000">
              <a:alpha val="75999"/>
            </a:srgbClr>
          </a:solidFill>
          <a:ln w="9525">
            <a:solidFill>
              <a:srgbClr val="000000"/>
            </a:solidFill>
            <a:miter lim="800000"/>
            <a:headEnd/>
            <a:tailEnd/>
          </a:ln>
        </p:spPr>
        <p:txBody>
          <a:bodyPr vert="horz" wrap="square" lIns="91408" tIns="45704" rIns="91408" bIns="45704" numCol="1" anchor="t" anchorCtr="0" compatLnSpc="1">
            <a:prstTxWarp prst="textNoShape">
              <a:avLst/>
            </a:prstTxWarp>
          </a:bodyPr>
          <a:lstStyle/>
          <a:p>
            <a:pPr defTabSz="914094" eaLnBrk="0" fontAlgn="base" hangingPunct="0">
              <a:spcBef>
                <a:spcPct val="0"/>
              </a:spcBef>
              <a:spcAft>
                <a:spcPts val="800"/>
              </a:spcAft>
            </a:pPr>
            <a:r>
              <a:rPr lang="en-GB" altLang="en-US" sz="2800" b="1" u="sng" dirty="0">
                <a:solidFill>
                  <a:prstClr val="black"/>
                </a:solidFill>
                <a:latin typeface="Calibri" panose="020F0502020204030204" pitchFamily="34" charset="0"/>
              </a:rPr>
              <a:t>ENDING</a:t>
            </a:r>
            <a:endParaRPr lang="en-US" altLang="en-US" sz="4400" dirty="0">
              <a:solidFill>
                <a:prstClr val="black"/>
              </a:solidFill>
              <a:latin typeface="Arial" panose="020B0604020202020204" pitchFamily="34" charset="0"/>
            </a:endParaRPr>
          </a:p>
        </p:txBody>
      </p:sp>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747" t="31251" r="19297" b="60585"/>
          <a:stretch/>
        </p:blipFill>
        <p:spPr bwMode="auto">
          <a:xfrm>
            <a:off x="152971" y="6308737"/>
            <a:ext cx="5177486" cy="52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7248" t="39791" r="21054" b="50123"/>
          <a:stretch/>
        </p:blipFill>
        <p:spPr bwMode="auto">
          <a:xfrm>
            <a:off x="888729" y="3863187"/>
            <a:ext cx="4313391" cy="586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7482" t="49877" r="20820" b="40417"/>
          <a:stretch/>
        </p:blipFill>
        <p:spPr bwMode="auto">
          <a:xfrm>
            <a:off x="3615661" y="505832"/>
            <a:ext cx="5425440" cy="709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6925" t="59678" r="22108" b="31250"/>
          <a:stretch/>
        </p:blipFill>
        <p:spPr bwMode="auto">
          <a:xfrm>
            <a:off x="7271918" y="3289652"/>
            <a:ext cx="4706256" cy="585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35747" t="68958" r="21874" b="22700"/>
          <a:stretch/>
        </p:blipFill>
        <p:spPr bwMode="auto">
          <a:xfrm>
            <a:off x="8183096" y="6027468"/>
            <a:ext cx="4008904" cy="443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994018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1268" name="Picture 4" descr="Image result for casino royale rac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480" y="0"/>
            <a:ext cx="1222648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630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3314" name="Picture 2" descr="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8551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227348" y="309462"/>
            <a:ext cx="11737304" cy="6048671"/>
          </a:xfrm>
          <a:solidFill>
            <a:schemeClr val="bg1"/>
          </a:solidFill>
        </p:spPr>
        <p:txBody>
          <a:bodyPr>
            <a:normAutofit/>
          </a:bodyPr>
          <a:lstStyle/>
          <a:p>
            <a:pPr marL="0" indent="0">
              <a:buNone/>
            </a:pPr>
            <a:r>
              <a:rPr lang="en-GB" sz="3200" b="1" u="sng" dirty="0"/>
              <a:t>BEGINNING:</a:t>
            </a:r>
          </a:p>
          <a:p>
            <a:pPr marL="0" indent="0">
              <a:buNone/>
            </a:pPr>
            <a:r>
              <a:rPr lang="en-GB" sz="3200" b="1" dirty="0">
                <a:solidFill>
                  <a:srgbClr val="FF0000"/>
                </a:solidFill>
              </a:rPr>
              <a:t>James Bond is playing poker in a luxury casino.</a:t>
            </a:r>
          </a:p>
          <a:p>
            <a:pPr marL="0" indent="0">
              <a:buNone/>
            </a:pPr>
            <a:r>
              <a:rPr lang="en-GB" sz="3200" b="1" u="sng" dirty="0"/>
              <a:t>DEVELOPMENT:</a:t>
            </a:r>
          </a:p>
          <a:p>
            <a:pPr marL="0" indent="0">
              <a:buNone/>
            </a:pPr>
            <a:r>
              <a:rPr lang="en-GB" sz="3200" b="1" dirty="0">
                <a:solidFill>
                  <a:srgbClr val="FF0000"/>
                </a:solidFill>
              </a:rPr>
              <a:t>He is called back to London and we meet the other characters.</a:t>
            </a:r>
          </a:p>
          <a:p>
            <a:pPr marL="0" indent="0">
              <a:buNone/>
            </a:pPr>
            <a:r>
              <a:rPr lang="en-GB" sz="3200" b="1" u="sng" dirty="0"/>
              <a:t>PROBLEM</a:t>
            </a:r>
          </a:p>
          <a:p>
            <a:pPr marL="0" indent="0">
              <a:buNone/>
            </a:pPr>
            <a:r>
              <a:rPr lang="en-GB" sz="3200" b="1" dirty="0">
                <a:solidFill>
                  <a:srgbClr val="FF0000"/>
                </a:solidFill>
              </a:rPr>
              <a:t>An evil genius is threatening to take over the world.</a:t>
            </a:r>
          </a:p>
          <a:p>
            <a:pPr marL="0" indent="0">
              <a:buNone/>
            </a:pPr>
            <a:r>
              <a:rPr lang="en-GB" sz="3200" b="1" u="sng" dirty="0"/>
              <a:t>CLIMAX</a:t>
            </a:r>
          </a:p>
          <a:p>
            <a:pPr marL="0" indent="0">
              <a:buNone/>
            </a:pPr>
            <a:r>
              <a:rPr lang="en-GB" sz="3200" b="1" dirty="0">
                <a:solidFill>
                  <a:srgbClr val="FF0000"/>
                </a:solidFill>
              </a:rPr>
              <a:t>James Bond saves the world.</a:t>
            </a:r>
          </a:p>
          <a:p>
            <a:pPr marL="0" indent="0">
              <a:buNone/>
            </a:pPr>
            <a:r>
              <a:rPr lang="en-GB" sz="3200" b="1" u="sng" dirty="0"/>
              <a:t>ENDING</a:t>
            </a:r>
          </a:p>
          <a:p>
            <a:pPr marL="0" indent="0">
              <a:buNone/>
            </a:pPr>
            <a:r>
              <a:rPr lang="en-GB" sz="3200" b="1" dirty="0">
                <a:solidFill>
                  <a:srgbClr val="FF0000"/>
                </a:solidFill>
              </a:rPr>
              <a:t>Bond sails into the distance with the girl.</a:t>
            </a:r>
          </a:p>
          <a:p>
            <a:pPr marL="514350" indent="-514350">
              <a:buFont typeface="+mj-lt"/>
              <a:buAutoNum type="arabicPeriod"/>
            </a:pPr>
            <a:endParaRPr lang="en-GB" b="1" dirty="0">
              <a:solidFill>
                <a:srgbClr val="FF0000"/>
              </a:solidFill>
            </a:endParaRPr>
          </a:p>
          <a:p>
            <a:endParaRPr lang="en-GB" dirty="0"/>
          </a:p>
          <a:p>
            <a:endParaRPr lang="en-GB" dirty="0"/>
          </a:p>
        </p:txBody>
      </p:sp>
    </p:spTree>
    <p:extLst>
      <p:ext uri="{BB962C8B-B14F-4D97-AF65-F5344CB8AC3E}">
        <p14:creationId xmlns:p14="http://schemas.microsoft.com/office/powerpoint/2010/main" val="6837889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arn(inVertic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arn(inVertic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arn(inVertical)">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barn(inVertical)">
                                      <p:cBhvr>
                                        <p:cTn id="2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7170" name="Picture 2" descr="https://upload.wikimedia.org/wikipedia/commons/6/60/Matterhorn_from_Domh%C3%BCtte_-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ChangeArrowheads="1"/>
          </p:cNvSpPr>
          <p:nvPr/>
        </p:nvSpPr>
        <p:spPr bwMode="auto">
          <a:xfrm>
            <a:off x="1026434" y="5765390"/>
            <a:ext cx="1944216" cy="462384"/>
          </a:xfrm>
          <a:prstGeom prst="rect">
            <a:avLst/>
          </a:prstGeom>
          <a:solidFill>
            <a:srgbClr val="FF0000">
              <a:alpha val="75999"/>
            </a:srgbClr>
          </a:solidFill>
          <a:ln w="9525">
            <a:solidFill>
              <a:srgbClr val="000000"/>
            </a:solidFill>
            <a:miter lim="800000"/>
            <a:headEnd/>
            <a:tailEnd/>
          </a:ln>
        </p:spPr>
        <p:txBody>
          <a:bodyPr vert="horz" wrap="square" lIns="91408" tIns="45704" rIns="91408" bIns="45704" numCol="1" anchor="t" anchorCtr="0" compatLnSpc="1">
            <a:prstTxWarp prst="textNoShape">
              <a:avLst/>
            </a:prstTxWarp>
          </a:bodyPr>
          <a:lstStyle/>
          <a:p>
            <a:pPr defTabSz="914094" eaLnBrk="0" fontAlgn="base" hangingPunct="0">
              <a:spcBef>
                <a:spcPct val="0"/>
              </a:spcBef>
              <a:spcAft>
                <a:spcPts val="800"/>
              </a:spcAft>
            </a:pPr>
            <a:r>
              <a:rPr lang="en-GB" altLang="en-US" sz="2800" b="1" u="sng" dirty="0">
                <a:solidFill>
                  <a:prstClr val="black"/>
                </a:solidFill>
                <a:latin typeface="Calibri" panose="020F0502020204030204" pitchFamily="34" charset="0"/>
              </a:rPr>
              <a:t>BEGINNING</a:t>
            </a:r>
            <a:endParaRPr lang="en-US" altLang="en-US" sz="4400" dirty="0">
              <a:solidFill>
                <a:prstClr val="black"/>
              </a:solidFill>
              <a:latin typeface="Arial" panose="020B0604020202020204" pitchFamily="34" charset="0"/>
            </a:endParaRPr>
          </a:p>
        </p:txBody>
      </p:sp>
      <p:sp>
        <p:nvSpPr>
          <p:cNvPr id="7" name="Rectangle 2"/>
          <p:cNvSpPr>
            <a:spLocks noChangeArrowheads="1"/>
          </p:cNvSpPr>
          <p:nvPr/>
        </p:nvSpPr>
        <p:spPr bwMode="auto">
          <a:xfrm>
            <a:off x="2423593" y="3364254"/>
            <a:ext cx="2448272" cy="568802"/>
          </a:xfrm>
          <a:prstGeom prst="rect">
            <a:avLst/>
          </a:prstGeom>
          <a:solidFill>
            <a:srgbClr val="FF0000">
              <a:alpha val="75999"/>
            </a:srgbClr>
          </a:solidFill>
          <a:ln w="9525">
            <a:solidFill>
              <a:srgbClr val="000000"/>
            </a:solidFill>
            <a:miter lim="800000"/>
            <a:headEnd/>
            <a:tailEnd/>
          </a:ln>
        </p:spPr>
        <p:txBody>
          <a:bodyPr vert="horz" wrap="square" lIns="91408" tIns="45704" rIns="91408" bIns="45704" numCol="1" anchor="t" anchorCtr="0" compatLnSpc="1">
            <a:prstTxWarp prst="textNoShape">
              <a:avLst/>
            </a:prstTxWarp>
          </a:bodyPr>
          <a:lstStyle/>
          <a:p>
            <a:pPr defTabSz="914094" eaLnBrk="0" fontAlgn="base" hangingPunct="0">
              <a:spcBef>
                <a:spcPct val="0"/>
              </a:spcBef>
              <a:spcAft>
                <a:spcPts val="800"/>
              </a:spcAft>
            </a:pPr>
            <a:r>
              <a:rPr lang="en-GB" altLang="en-US" sz="2800" b="1" u="sng" dirty="0">
                <a:solidFill>
                  <a:prstClr val="black"/>
                </a:solidFill>
                <a:latin typeface="Calibri" panose="020F0502020204030204" pitchFamily="34" charset="0"/>
              </a:rPr>
              <a:t>DEVELOPMENT</a:t>
            </a:r>
            <a:endParaRPr lang="en-US" altLang="en-US" sz="4400" dirty="0">
              <a:solidFill>
                <a:prstClr val="black"/>
              </a:solidFill>
              <a:latin typeface="Arial" panose="020B0604020202020204" pitchFamily="34" charset="0"/>
            </a:endParaRPr>
          </a:p>
        </p:txBody>
      </p:sp>
      <p:sp>
        <p:nvSpPr>
          <p:cNvPr id="8" name="Rectangle 2"/>
          <p:cNvSpPr>
            <a:spLocks noChangeArrowheads="1"/>
          </p:cNvSpPr>
          <p:nvPr/>
        </p:nvSpPr>
        <p:spPr bwMode="auto">
          <a:xfrm>
            <a:off x="5303913" y="43446"/>
            <a:ext cx="1656184" cy="462384"/>
          </a:xfrm>
          <a:prstGeom prst="rect">
            <a:avLst/>
          </a:prstGeom>
          <a:solidFill>
            <a:srgbClr val="FF0000">
              <a:alpha val="75999"/>
            </a:srgbClr>
          </a:solidFill>
          <a:ln w="9525">
            <a:solidFill>
              <a:srgbClr val="000000"/>
            </a:solidFill>
            <a:miter lim="800000"/>
            <a:headEnd/>
            <a:tailEnd/>
          </a:ln>
        </p:spPr>
        <p:txBody>
          <a:bodyPr vert="horz" wrap="square" lIns="91408" tIns="45704" rIns="91408" bIns="45704" numCol="1" anchor="t" anchorCtr="0" compatLnSpc="1">
            <a:prstTxWarp prst="textNoShape">
              <a:avLst/>
            </a:prstTxWarp>
          </a:bodyPr>
          <a:lstStyle/>
          <a:p>
            <a:pPr defTabSz="914094" eaLnBrk="0" fontAlgn="base" hangingPunct="0">
              <a:spcBef>
                <a:spcPct val="0"/>
              </a:spcBef>
              <a:spcAft>
                <a:spcPts val="800"/>
              </a:spcAft>
            </a:pPr>
            <a:r>
              <a:rPr lang="en-GB" altLang="en-US" sz="2800" b="1" u="sng" dirty="0">
                <a:solidFill>
                  <a:prstClr val="black"/>
                </a:solidFill>
                <a:latin typeface="Calibri" panose="020F0502020204030204" pitchFamily="34" charset="0"/>
              </a:rPr>
              <a:t>PROBLEM</a:t>
            </a:r>
            <a:endParaRPr lang="en-US" altLang="en-US" sz="4400" dirty="0">
              <a:solidFill>
                <a:prstClr val="black"/>
              </a:solidFill>
              <a:latin typeface="Arial" panose="020B0604020202020204" pitchFamily="34" charset="0"/>
            </a:endParaRPr>
          </a:p>
        </p:txBody>
      </p:sp>
      <p:sp>
        <p:nvSpPr>
          <p:cNvPr id="9" name="Rectangle 2"/>
          <p:cNvSpPr>
            <a:spLocks noChangeArrowheads="1"/>
          </p:cNvSpPr>
          <p:nvPr/>
        </p:nvSpPr>
        <p:spPr bwMode="auto">
          <a:xfrm>
            <a:off x="7536160" y="2564904"/>
            <a:ext cx="2088886" cy="462384"/>
          </a:xfrm>
          <a:prstGeom prst="rect">
            <a:avLst/>
          </a:prstGeom>
          <a:solidFill>
            <a:srgbClr val="FF0000">
              <a:alpha val="75999"/>
            </a:srgbClr>
          </a:solidFill>
          <a:ln w="9525">
            <a:solidFill>
              <a:srgbClr val="000000"/>
            </a:solidFill>
            <a:miter lim="800000"/>
            <a:headEnd/>
            <a:tailEnd/>
          </a:ln>
        </p:spPr>
        <p:txBody>
          <a:bodyPr vert="horz" wrap="square" lIns="91408" tIns="45704" rIns="91408" bIns="45704" numCol="1" anchor="t" anchorCtr="0" compatLnSpc="1">
            <a:prstTxWarp prst="textNoShape">
              <a:avLst/>
            </a:prstTxWarp>
          </a:bodyPr>
          <a:lstStyle/>
          <a:p>
            <a:pPr defTabSz="914094" eaLnBrk="0" fontAlgn="base" hangingPunct="0">
              <a:spcBef>
                <a:spcPct val="0"/>
              </a:spcBef>
              <a:spcAft>
                <a:spcPts val="800"/>
              </a:spcAft>
            </a:pPr>
            <a:r>
              <a:rPr lang="en-GB" altLang="en-US" sz="2800" b="1" u="sng" dirty="0">
                <a:solidFill>
                  <a:prstClr val="black"/>
                </a:solidFill>
                <a:latin typeface="Calibri" panose="020F0502020204030204" pitchFamily="34" charset="0"/>
              </a:rPr>
              <a:t>CLIMAX</a:t>
            </a:r>
            <a:endParaRPr lang="en-US" altLang="en-US" sz="4400" dirty="0">
              <a:solidFill>
                <a:prstClr val="black"/>
              </a:solidFill>
              <a:latin typeface="Arial" panose="020B0604020202020204" pitchFamily="34" charset="0"/>
            </a:endParaRPr>
          </a:p>
        </p:txBody>
      </p:sp>
      <p:sp>
        <p:nvSpPr>
          <p:cNvPr id="10" name="Rectangle 2"/>
          <p:cNvSpPr>
            <a:spLocks noChangeArrowheads="1"/>
          </p:cNvSpPr>
          <p:nvPr/>
        </p:nvSpPr>
        <p:spPr bwMode="auto">
          <a:xfrm>
            <a:off x="9192352" y="5663785"/>
            <a:ext cx="1475657" cy="462384"/>
          </a:xfrm>
          <a:prstGeom prst="rect">
            <a:avLst/>
          </a:prstGeom>
          <a:solidFill>
            <a:srgbClr val="FF0000">
              <a:alpha val="75999"/>
            </a:srgbClr>
          </a:solidFill>
          <a:ln w="9525">
            <a:solidFill>
              <a:srgbClr val="000000"/>
            </a:solidFill>
            <a:miter lim="800000"/>
            <a:headEnd/>
            <a:tailEnd/>
          </a:ln>
        </p:spPr>
        <p:txBody>
          <a:bodyPr vert="horz" wrap="square" lIns="91408" tIns="45704" rIns="91408" bIns="45704" numCol="1" anchor="t" anchorCtr="0" compatLnSpc="1">
            <a:prstTxWarp prst="textNoShape">
              <a:avLst/>
            </a:prstTxWarp>
          </a:bodyPr>
          <a:lstStyle/>
          <a:p>
            <a:pPr defTabSz="914094" eaLnBrk="0" fontAlgn="base" hangingPunct="0">
              <a:spcBef>
                <a:spcPct val="0"/>
              </a:spcBef>
              <a:spcAft>
                <a:spcPts val="800"/>
              </a:spcAft>
            </a:pPr>
            <a:r>
              <a:rPr lang="en-GB" altLang="en-US" sz="2800" b="1" u="sng" dirty="0">
                <a:solidFill>
                  <a:prstClr val="black"/>
                </a:solidFill>
                <a:latin typeface="Calibri" panose="020F0502020204030204" pitchFamily="34" charset="0"/>
              </a:rPr>
              <a:t>ENDING</a:t>
            </a:r>
            <a:endParaRPr lang="en-US" altLang="en-US" sz="4400" dirty="0">
              <a:solidFill>
                <a:prstClr val="black"/>
              </a:solidFill>
              <a:latin typeface="Arial" panose="020B0604020202020204" pitchFamily="34" charset="0"/>
            </a:endParaRPr>
          </a:p>
        </p:txBody>
      </p:sp>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747" t="31251" r="19297" b="60585"/>
          <a:stretch/>
        </p:blipFill>
        <p:spPr bwMode="auto">
          <a:xfrm>
            <a:off x="38935" y="6227774"/>
            <a:ext cx="5177486" cy="52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7248" t="39791" r="21054" b="50123"/>
          <a:stretch/>
        </p:blipFill>
        <p:spPr bwMode="auto">
          <a:xfrm>
            <a:off x="1566586" y="3933057"/>
            <a:ext cx="4313391" cy="586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7482" t="49877" r="20820" b="40417"/>
          <a:stretch/>
        </p:blipFill>
        <p:spPr bwMode="auto">
          <a:xfrm>
            <a:off x="3605790" y="733054"/>
            <a:ext cx="5425440" cy="709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6925" t="59678" r="22108" b="31250"/>
          <a:stretch/>
        </p:blipFill>
        <p:spPr bwMode="auto">
          <a:xfrm>
            <a:off x="6119944" y="3027288"/>
            <a:ext cx="4706256" cy="585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35747" t="68958" r="21874" b="22700"/>
          <a:stretch/>
        </p:blipFill>
        <p:spPr bwMode="auto">
          <a:xfrm>
            <a:off x="7925729" y="6176972"/>
            <a:ext cx="4008904" cy="443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7"/>
          <a:srcRect l="24276" t="32360" r="40025" b="59240"/>
          <a:stretch/>
        </p:blipFill>
        <p:spPr>
          <a:xfrm>
            <a:off x="38935" y="5664211"/>
            <a:ext cx="3848491" cy="565955"/>
          </a:xfrm>
          <a:prstGeom prst="rect">
            <a:avLst/>
          </a:prstGeom>
        </p:spPr>
      </p:pic>
      <p:pic>
        <p:nvPicPr>
          <p:cNvPr id="6" name="Picture 5"/>
          <p:cNvPicPr>
            <a:picLocks noChangeAspect="1"/>
          </p:cNvPicPr>
          <p:nvPr/>
        </p:nvPicPr>
        <p:blipFill rotWithShape="1">
          <a:blip r:embed="rId7"/>
          <a:srcRect l="24275" t="40760" r="27951" b="51680"/>
          <a:stretch/>
        </p:blipFill>
        <p:spPr>
          <a:xfrm>
            <a:off x="67177" y="3361862"/>
            <a:ext cx="5751234" cy="568803"/>
          </a:xfrm>
          <a:prstGeom prst="rect">
            <a:avLst/>
          </a:prstGeom>
        </p:spPr>
      </p:pic>
      <p:pic>
        <p:nvPicPr>
          <p:cNvPr id="11" name="Picture 10"/>
          <p:cNvPicPr>
            <a:picLocks noChangeAspect="1"/>
          </p:cNvPicPr>
          <p:nvPr/>
        </p:nvPicPr>
        <p:blipFill rotWithShape="1">
          <a:blip r:embed="rId7"/>
          <a:srcRect l="24275" t="48320" r="36225" b="43620"/>
          <a:stretch/>
        </p:blipFill>
        <p:spPr>
          <a:xfrm>
            <a:off x="3593653" y="-12236"/>
            <a:ext cx="5825407" cy="742898"/>
          </a:xfrm>
          <a:prstGeom prst="rect">
            <a:avLst/>
          </a:prstGeom>
        </p:spPr>
      </p:pic>
      <p:pic>
        <p:nvPicPr>
          <p:cNvPr id="12" name="Picture 11"/>
          <p:cNvPicPr>
            <a:picLocks noChangeAspect="1"/>
          </p:cNvPicPr>
          <p:nvPr/>
        </p:nvPicPr>
        <p:blipFill rotWithShape="1">
          <a:blip r:embed="rId7"/>
          <a:srcRect l="24275" t="56720" r="53150" b="34880"/>
          <a:stretch/>
        </p:blipFill>
        <p:spPr>
          <a:xfrm>
            <a:off x="6972292" y="2339446"/>
            <a:ext cx="3096344" cy="720080"/>
          </a:xfrm>
          <a:prstGeom prst="rect">
            <a:avLst/>
          </a:prstGeom>
        </p:spPr>
      </p:pic>
      <p:pic>
        <p:nvPicPr>
          <p:cNvPr id="13" name="Picture 12"/>
          <p:cNvPicPr>
            <a:picLocks noChangeAspect="1"/>
          </p:cNvPicPr>
          <p:nvPr/>
        </p:nvPicPr>
        <p:blipFill rotWithShape="1">
          <a:blip r:embed="rId7"/>
          <a:srcRect l="24276" t="64280" r="44225" b="27320"/>
          <a:stretch/>
        </p:blipFill>
        <p:spPr>
          <a:xfrm>
            <a:off x="7566720" y="5499457"/>
            <a:ext cx="4320480" cy="720080"/>
          </a:xfrm>
          <a:prstGeom prst="rect">
            <a:avLst/>
          </a:prstGeom>
        </p:spPr>
      </p:pic>
    </p:spTree>
    <p:custDataLst>
      <p:tags r:id="rId1"/>
    </p:custDataLst>
    <p:extLst>
      <p:ext uri="{BB962C8B-B14F-4D97-AF65-F5344CB8AC3E}">
        <p14:creationId xmlns:p14="http://schemas.microsoft.com/office/powerpoint/2010/main" val="15140633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8196" name="Picture 4" descr="Image result for home alon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p:txBody>
          <a:bodyPr/>
          <a:lstStyle/>
          <a:p>
            <a:endParaRPr lang="en-GB"/>
          </a:p>
        </p:txBody>
      </p:sp>
    </p:spTree>
    <p:extLst>
      <p:ext uri="{BB962C8B-B14F-4D97-AF65-F5344CB8AC3E}">
        <p14:creationId xmlns:p14="http://schemas.microsoft.com/office/powerpoint/2010/main" val="39038750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227348" y="309462"/>
            <a:ext cx="11737304" cy="6048671"/>
          </a:xfrm>
          <a:solidFill>
            <a:schemeClr val="bg1"/>
          </a:solidFill>
        </p:spPr>
        <p:txBody>
          <a:bodyPr>
            <a:normAutofit/>
          </a:bodyPr>
          <a:lstStyle/>
          <a:p>
            <a:pPr marL="0" indent="0">
              <a:buNone/>
            </a:pPr>
            <a:r>
              <a:rPr lang="en-GB" sz="3200" b="1" u="sng" dirty="0"/>
              <a:t>BEGINNING: </a:t>
            </a:r>
          </a:p>
          <a:p>
            <a:pPr marL="0" indent="0">
              <a:buNone/>
            </a:pPr>
            <a:r>
              <a:rPr lang="en-GB" sz="3200" b="1" dirty="0">
                <a:solidFill>
                  <a:srgbClr val="FF0000"/>
                </a:solidFill>
              </a:rPr>
              <a:t>Meeting the characters in the house as they pack for a holiday.</a:t>
            </a:r>
          </a:p>
          <a:p>
            <a:pPr marL="0" indent="0">
              <a:buNone/>
            </a:pPr>
            <a:r>
              <a:rPr lang="en-GB" sz="3200" b="1" u="sng" dirty="0"/>
              <a:t>DEVELOPMENT:</a:t>
            </a:r>
          </a:p>
          <a:p>
            <a:pPr marL="0" indent="0">
              <a:buNone/>
            </a:pPr>
            <a:r>
              <a:rPr lang="en-GB" sz="3200" b="1" dirty="0">
                <a:solidFill>
                  <a:srgbClr val="FF0000"/>
                </a:solidFill>
              </a:rPr>
              <a:t>Kevin is told off and sent to bed.</a:t>
            </a:r>
          </a:p>
          <a:p>
            <a:pPr marL="0" indent="0">
              <a:buNone/>
            </a:pPr>
            <a:r>
              <a:rPr lang="en-GB" sz="3200" b="1" u="sng" dirty="0"/>
              <a:t>PROBLEM</a:t>
            </a:r>
          </a:p>
          <a:p>
            <a:pPr marL="0" indent="0">
              <a:buNone/>
            </a:pPr>
            <a:r>
              <a:rPr lang="en-GB" sz="3200" b="1" dirty="0">
                <a:solidFill>
                  <a:srgbClr val="FF0000"/>
                </a:solidFill>
              </a:rPr>
              <a:t>Kevin is left home alone and the burglars are introduced.</a:t>
            </a:r>
          </a:p>
          <a:p>
            <a:pPr marL="0" indent="0">
              <a:buNone/>
            </a:pPr>
            <a:r>
              <a:rPr lang="en-GB" sz="3200" b="1" u="sng" dirty="0"/>
              <a:t>CLIMAX</a:t>
            </a:r>
          </a:p>
          <a:p>
            <a:pPr marL="0" indent="0">
              <a:buNone/>
            </a:pPr>
            <a:r>
              <a:rPr lang="en-GB" sz="3200" b="1" dirty="0">
                <a:solidFill>
                  <a:srgbClr val="FF0000"/>
                </a:solidFill>
              </a:rPr>
              <a:t>Kevin defeats the burglars. </a:t>
            </a:r>
          </a:p>
          <a:p>
            <a:pPr marL="0" indent="0">
              <a:buNone/>
            </a:pPr>
            <a:r>
              <a:rPr lang="en-GB" sz="3200" b="1" u="sng" dirty="0"/>
              <a:t>ENDING</a:t>
            </a:r>
          </a:p>
          <a:p>
            <a:pPr marL="0" indent="0">
              <a:buNone/>
            </a:pPr>
            <a:r>
              <a:rPr lang="en-GB" sz="3200" b="1" dirty="0">
                <a:solidFill>
                  <a:srgbClr val="FF0000"/>
                </a:solidFill>
              </a:rPr>
              <a:t>The family arrive home and are reunited.</a:t>
            </a:r>
          </a:p>
          <a:p>
            <a:pPr marL="514350" indent="-514350">
              <a:buFont typeface="+mj-lt"/>
              <a:buAutoNum type="arabicPeriod"/>
            </a:pPr>
            <a:endParaRPr lang="en-GB" b="1" dirty="0">
              <a:solidFill>
                <a:srgbClr val="FF0000"/>
              </a:solidFill>
            </a:endParaRPr>
          </a:p>
          <a:p>
            <a:endParaRPr lang="en-GB" dirty="0"/>
          </a:p>
          <a:p>
            <a:endParaRPr lang="en-GB" dirty="0"/>
          </a:p>
        </p:txBody>
      </p:sp>
    </p:spTree>
    <p:extLst>
      <p:ext uri="{BB962C8B-B14F-4D97-AF65-F5344CB8AC3E}">
        <p14:creationId xmlns:p14="http://schemas.microsoft.com/office/powerpoint/2010/main" val="1560261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2292C-6F5C-434D-8AEE-E58956A204AB}"/>
              </a:ext>
            </a:extLst>
          </p:cNvPr>
          <p:cNvSpPr>
            <a:spLocks noGrp="1"/>
          </p:cNvSpPr>
          <p:nvPr>
            <p:ph type="title"/>
          </p:nvPr>
        </p:nvSpPr>
        <p:spPr/>
        <p:txBody>
          <a:bodyPr/>
          <a:lstStyle/>
          <a:p>
            <a:endParaRPr lang="en-GB"/>
          </a:p>
        </p:txBody>
      </p:sp>
      <p:pic>
        <p:nvPicPr>
          <p:cNvPr id="7" name="Content Placeholder 6">
            <a:extLst>
              <a:ext uri="{FF2B5EF4-FFF2-40B4-BE49-F238E27FC236}">
                <a16:creationId xmlns:a16="http://schemas.microsoft.com/office/drawing/2014/main" id="{D1D8F999-88B4-47A5-A556-BD38D04FD9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29187" y="2910681"/>
            <a:ext cx="2333625" cy="1905000"/>
          </a:xfrm>
        </p:spPr>
      </p:pic>
      <p:sp>
        <p:nvSpPr>
          <p:cNvPr id="4" name="Title 1">
            <a:extLst>
              <a:ext uri="{FF2B5EF4-FFF2-40B4-BE49-F238E27FC236}">
                <a16:creationId xmlns:a16="http://schemas.microsoft.com/office/drawing/2014/main" id="{F4F5ED70-D208-4EC2-B986-BD6FE866A5BE}"/>
              </a:ext>
            </a:extLst>
          </p:cNvPr>
          <p:cNvSpPr txBox="1">
            <a:spLocks/>
          </p:cNvSpPr>
          <p:nvPr/>
        </p:nvSpPr>
        <p:spPr>
          <a:xfrm>
            <a:off x="0" y="-18205"/>
            <a:ext cx="12192000" cy="1143000"/>
          </a:xfrm>
          <a:prstGeom prst="rect">
            <a:avLst/>
          </a:prstGeom>
          <a:solidFill>
            <a:srgbClr val="FFFF00"/>
          </a:solidFill>
        </p:spPr>
        <p:txBody>
          <a:bodyPr vert="horz" lIns="91186" tIns="45592" rIns="91186" bIns="45592" rtlCol="0" anchor="ctr">
            <a:noAutofit/>
          </a:bodyPr>
          <a:lstStyle>
            <a:lvl1pPr algn="ctr" defTabSz="911952" rtl="0" eaLnBrk="1" latinLnBrk="0" hangingPunct="1">
              <a:spcBef>
                <a:spcPct val="0"/>
              </a:spcBef>
              <a:buNone/>
              <a:defRPr sz="4400" kern="1200">
                <a:solidFill>
                  <a:schemeClr val="tx1"/>
                </a:solidFill>
                <a:latin typeface="+mj-lt"/>
                <a:ea typeface="+mj-ea"/>
                <a:cs typeface="+mj-cs"/>
              </a:defRPr>
            </a:lvl1pPr>
          </a:lstStyle>
          <a:p>
            <a:r>
              <a:rPr lang="en-GB" sz="8600" b="1" u="sng" dirty="0">
                <a:solidFill>
                  <a:prstClr val="black"/>
                </a:solidFill>
              </a:rPr>
              <a:t>YOUR MAIN CHARACTER:</a:t>
            </a:r>
          </a:p>
        </p:txBody>
      </p:sp>
      <p:sp>
        <p:nvSpPr>
          <p:cNvPr id="5" name="Title 1">
            <a:extLst>
              <a:ext uri="{FF2B5EF4-FFF2-40B4-BE49-F238E27FC236}">
                <a16:creationId xmlns:a16="http://schemas.microsoft.com/office/drawing/2014/main" id="{BA520283-4146-46DE-BF79-044875DF3315}"/>
              </a:ext>
            </a:extLst>
          </p:cNvPr>
          <p:cNvSpPr txBox="1">
            <a:spLocks/>
          </p:cNvSpPr>
          <p:nvPr/>
        </p:nvSpPr>
        <p:spPr>
          <a:xfrm>
            <a:off x="0" y="2149469"/>
            <a:ext cx="10513168" cy="4708531"/>
          </a:xfrm>
          <a:prstGeom prst="rect">
            <a:avLst/>
          </a:prstGeom>
          <a:solidFill>
            <a:srgbClr val="0000FF"/>
          </a:solidFill>
        </p:spPr>
        <p:txBody>
          <a:bodyPr vert="horz" lIns="91186" tIns="45592" rIns="91186" bIns="45592" rtlCol="0" anchor="t">
            <a:noAutofit/>
          </a:bodyPr>
          <a:lstStyle>
            <a:lvl1pPr algn="ctr" defTabSz="911952" rtl="0" eaLnBrk="1" latinLnBrk="0" hangingPunct="1">
              <a:spcBef>
                <a:spcPct val="0"/>
              </a:spcBef>
              <a:buNone/>
              <a:defRPr sz="4400" kern="1200">
                <a:solidFill>
                  <a:schemeClr val="tx1"/>
                </a:solidFill>
                <a:latin typeface="+mj-lt"/>
                <a:ea typeface="+mj-ea"/>
                <a:cs typeface="+mj-cs"/>
              </a:defRPr>
            </a:lvl1pPr>
          </a:lstStyle>
          <a:p>
            <a:pPr marL="571500" indent="-571500" algn="l">
              <a:buFont typeface="Arial" panose="020B0604020202020204" pitchFamily="34" charset="0"/>
              <a:buChar char="•"/>
            </a:pPr>
            <a:r>
              <a:rPr lang="en-GB" sz="4000" b="1" dirty="0">
                <a:solidFill>
                  <a:prstClr val="white"/>
                </a:solidFill>
              </a:rPr>
              <a:t>MALE OR FEMALE?</a:t>
            </a:r>
          </a:p>
          <a:p>
            <a:pPr marL="571500" indent="-571500" algn="l">
              <a:buFont typeface="Arial" panose="020B0604020202020204" pitchFamily="34" charset="0"/>
              <a:buChar char="•"/>
            </a:pPr>
            <a:r>
              <a:rPr lang="en-GB" sz="4000" b="1" dirty="0">
                <a:solidFill>
                  <a:prstClr val="white"/>
                </a:solidFill>
              </a:rPr>
              <a:t>HOW OLD ARE THEY?</a:t>
            </a:r>
          </a:p>
          <a:p>
            <a:pPr marL="571500" indent="-571500" algn="l">
              <a:buFont typeface="Arial" panose="020B0604020202020204" pitchFamily="34" charset="0"/>
              <a:buChar char="•"/>
            </a:pPr>
            <a:r>
              <a:rPr lang="en-GB" sz="4000" b="1" dirty="0">
                <a:solidFill>
                  <a:prstClr val="white"/>
                </a:solidFill>
              </a:rPr>
              <a:t>WHAT DO THEY LOOK LIKE?</a:t>
            </a:r>
          </a:p>
          <a:p>
            <a:pPr marL="571500" indent="-571500" algn="l">
              <a:buFont typeface="Arial" panose="020B0604020202020204" pitchFamily="34" charset="0"/>
              <a:buChar char="•"/>
            </a:pPr>
            <a:r>
              <a:rPr lang="en-GB" sz="4000" b="1" dirty="0">
                <a:solidFill>
                  <a:prstClr val="white"/>
                </a:solidFill>
              </a:rPr>
              <a:t>WHAT IS THEIR PERSONALITY LIKE?</a:t>
            </a:r>
          </a:p>
          <a:p>
            <a:pPr marL="571500" indent="-571500" algn="l">
              <a:buFont typeface="Arial" panose="020B0604020202020204" pitchFamily="34" charset="0"/>
              <a:buChar char="•"/>
            </a:pPr>
            <a:r>
              <a:rPr lang="en-GB" sz="4000" b="1" dirty="0">
                <a:solidFill>
                  <a:prstClr val="white"/>
                </a:solidFill>
              </a:rPr>
              <a:t>WHAT DO THEY DO FOR WORK?</a:t>
            </a:r>
          </a:p>
          <a:p>
            <a:pPr marL="571500" indent="-571500" algn="l">
              <a:buFont typeface="Arial" panose="020B0604020202020204" pitchFamily="34" charset="0"/>
              <a:buChar char="•"/>
            </a:pPr>
            <a:r>
              <a:rPr lang="en-GB" sz="4000" b="1" dirty="0">
                <a:solidFill>
                  <a:prstClr val="white"/>
                </a:solidFill>
              </a:rPr>
              <a:t>WHAT DO THEY DO IN THEIR SPARE TIME?</a:t>
            </a:r>
          </a:p>
          <a:p>
            <a:pPr marL="571500" indent="-571500" algn="l">
              <a:buFont typeface="Arial" panose="020B0604020202020204" pitchFamily="34" charset="0"/>
              <a:buChar char="•"/>
            </a:pPr>
            <a:r>
              <a:rPr lang="en-GB" sz="4000" b="1" dirty="0">
                <a:solidFill>
                  <a:prstClr val="white"/>
                </a:solidFill>
              </a:rPr>
              <a:t>DO THEY HAVE A FAMILY?</a:t>
            </a:r>
          </a:p>
          <a:p>
            <a:pPr algn="l"/>
            <a:endParaRPr lang="en-GB" sz="3600" b="1" dirty="0">
              <a:solidFill>
                <a:prstClr val="white"/>
              </a:solidFill>
            </a:endParaRPr>
          </a:p>
          <a:p>
            <a:pPr algn="l"/>
            <a:endParaRPr lang="en-GB" sz="3600" b="1" dirty="0">
              <a:solidFill>
                <a:prstClr val="white"/>
              </a:solidFill>
            </a:endParaRPr>
          </a:p>
        </p:txBody>
      </p:sp>
      <p:pic>
        <p:nvPicPr>
          <p:cNvPr id="9" name="Picture 8">
            <a:extLst>
              <a:ext uri="{FF2B5EF4-FFF2-40B4-BE49-F238E27FC236}">
                <a16:creationId xmlns:a16="http://schemas.microsoft.com/office/drawing/2014/main" id="{2C6F2906-B0E8-4CB9-88F5-AFC2F80AF1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2264" y="1378642"/>
            <a:ext cx="3535534" cy="2886150"/>
          </a:xfrm>
          <a:prstGeom prst="rect">
            <a:avLst/>
          </a:prstGeom>
        </p:spPr>
      </p:pic>
    </p:spTree>
    <p:extLst>
      <p:ext uri="{BB962C8B-B14F-4D97-AF65-F5344CB8AC3E}">
        <p14:creationId xmlns:p14="http://schemas.microsoft.com/office/powerpoint/2010/main" val="21748090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7B6B0-2FB3-45B1-BC19-A4DA1B675E2F}"/>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83385357-2107-4ADB-94EC-5EC4D1DCBC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32104" y="1211260"/>
            <a:ext cx="4405542" cy="4405542"/>
          </a:xfrm>
        </p:spPr>
      </p:pic>
      <p:pic>
        <p:nvPicPr>
          <p:cNvPr id="4" name="Picture 3">
            <a:extLst>
              <a:ext uri="{FF2B5EF4-FFF2-40B4-BE49-F238E27FC236}">
                <a16:creationId xmlns:a16="http://schemas.microsoft.com/office/drawing/2014/main" id="{F024EA09-8B2C-41D9-B59D-41424C68AB97}"/>
              </a:ext>
            </a:extLst>
          </p:cNvPr>
          <p:cNvPicPr>
            <a:picLocks noChangeAspect="1"/>
          </p:cNvPicPr>
          <p:nvPr/>
        </p:nvPicPr>
        <p:blipFill rotWithShape="1">
          <a:blip r:embed="rId3"/>
          <a:srcRect l="33463" t="12182" r="32281" b="7980"/>
          <a:stretch/>
        </p:blipFill>
        <p:spPr>
          <a:xfrm>
            <a:off x="865100" y="-29938"/>
            <a:ext cx="5256584" cy="6887938"/>
          </a:xfrm>
          <a:prstGeom prst="rect">
            <a:avLst/>
          </a:prstGeom>
        </p:spPr>
      </p:pic>
    </p:spTree>
    <p:extLst>
      <p:ext uri="{BB962C8B-B14F-4D97-AF65-F5344CB8AC3E}">
        <p14:creationId xmlns:p14="http://schemas.microsoft.com/office/powerpoint/2010/main" val="11501119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6E294-2054-4DC6-8D11-FAF400FFCC3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C6D8EF5-9B97-4CFA-AC0B-7225FE863B58}"/>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5F4BD15C-9E34-45BC-A8E1-6613EB8F38E1}"/>
              </a:ext>
            </a:extLst>
          </p:cNvPr>
          <p:cNvPicPr>
            <a:picLocks noChangeAspect="1"/>
          </p:cNvPicPr>
          <p:nvPr/>
        </p:nvPicPr>
        <p:blipFill rotWithShape="1">
          <a:blip r:embed="rId2"/>
          <a:srcRect l="12792" t="13233" r="12201" b="17435"/>
          <a:stretch/>
        </p:blipFill>
        <p:spPr>
          <a:xfrm>
            <a:off x="0" y="-1316"/>
            <a:ext cx="12281752" cy="6859316"/>
          </a:xfrm>
          <a:prstGeom prst="rect">
            <a:avLst/>
          </a:prstGeom>
        </p:spPr>
      </p:pic>
    </p:spTree>
    <p:extLst>
      <p:ext uri="{BB962C8B-B14F-4D97-AF65-F5344CB8AC3E}">
        <p14:creationId xmlns:p14="http://schemas.microsoft.com/office/powerpoint/2010/main" val="42591089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rgbClr val="FF0000"/>
          </a:solidFill>
        </p:spPr>
        <p:txBody>
          <a:bodyPr>
            <a:noAutofit/>
          </a:bodyPr>
          <a:lstStyle/>
          <a:p>
            <a:r>
              <a:rPr lang="en-GB" sz="7200" u="sng" dirty="0"/>
              <a:t>Narrative Writing is…</a:t>
            </a:r>
          </a:p>
        </p:txBody>
      </p:sp>
      <p:sp>
        <p:nvSpPr>
          <p:cNvPr id="3" name="Content Placeholder 2"/>
          <p:cNvSpPr>
            <a:spLocks noGrp="1"/>
          </p:cNvSpPr>
          <p:nvPr>
            <p:ph idx="1"/>
          </p:nvPr>
        </p:nvSpPr>
        <p:spPr>
          <a:xfrm>
            <a:off x="119336" y="1600206"/>
            <a:ext cx="11881320" cy="4925137"/>
          </a:xfrm>
          <a:solidFill>
            <a:schemeClr val="bg1"/>
          </a:solidFill>
        </p:spPr>
        <p:txBody>
          <a:bodyPr>
            <a:normAutofit/>
          </a:bodyPr>
          <a:lstStyle/>
          <a:p>
            <a:r>
              <a:rPr lang="en-GB" dirty="0"/>
              <a:t>Written in the </a:t>
            </a:r>
            <a:r>
              <a:rPr lang="en-GB" u="sng" dirty="0">
                <a:solidFill>
                  <a:srgbClr val="EC04AF"/>
                </a:solidFill>
              </a:rPr>
              <a:t>1</a:t>
            </a:r>
            <a:r>
              <a:rPr lang="en-GB" u="sng" baseline="30000" dirty="0">
                <a:solidFill>
                  <a:srgbClr val="EC04AF"/>
                </a:solidFill>
              </a:rPr>
              <a:t>st</a:t>
            </a:r>
            <a:r>
              <a:rPr lang="en-GB" u="sng" dirty="0">
                <a:solidFill>
                  <a:srgbClr val="EC04AF"/>
                </a:solidFill>
              </a:rPr>
              <a:t> person (I/ME) or 3</a:t>
            </a:r>
            <a:r>
              <a:rPr lang="en-GB" u="sng" baseline="30000" dirty="0">
                <a:solidFill>
                  <a:srgbClr val="EC04AF"/>
                </a:solidFill>
              </a:rPr>
              <a:t>rd</a:t>
            </a:r>
            <a:r>
              <a:rPr lang="en-GB" u="sng" dirty="0">
                <a:solidFill>
                  <a:srgbClr val="EC04AF"/>
                </a:solidFill>
              </a:rPr>
              <a:t> person (He/She.</a:t>
            </a:r>
          </a:p>
          <a:p>
            <a:endParaRPr lang="en-GB" u="sng" dirty="0">
              <a:solidFill>
                <a:srgbClr val="EC04AF"/>
              </a:solidFill>
            </a:endParaRPr>
          </a:p>
          <a:p>
            <a:r>
              <a:rPr lang="en-GB" dirty="0">
                <a:solidFill>
                  <a:srgbClr val="FF0000"/>
                </a:solidFill>
              </a:rPr>
              <a:t>Tells a story, with beginning, middle, end.</a:t>
            </a:r>
          </a:p>
          <a:p>
            <a:endParaRPr lang="en-GB" dirty="0"/>
          </a:p>
          <a:p>
            <a:r>
              <a:rPr lang="en-GB" dirty="0"/>
              <a:t>Follows one character but often meets a number of characters </a:t>
            </a:r>
            <a:r>
              <a:rPr lang="en-GB" sz="2200" b="1" dirty="0">
                <a:solidFill>
                  <a:srgbClr val="0000FF"/>
                </a:solidFill>
              </a:rPr>
              <a:t>(realistic)</a:t>
            </a:r>
          </a:p>
          <a:p>
            <a:pPr marL="0" indent="0">
              <a:buNone/>
            </a:pPr>
            <a:endParaRPr lang="en-GB" dirty="0"/>
          </a:p>
          <a:p>
            <a:r>
              <a:rPr lang="en-GB" dirty="0">
                <a:solidFill>
                  <a:srgbClr val="FF0000"/>
                </a:solidFill>
              </a:rPr>
              <a:t>Includes speech (dialogue).</a:t>
            </a:r>
          </a:p>
          <a:p>
            <a:endParaRPr lang="en-GB" dirty="0"/>
          </a:p>
          <a:p>
            <a:r>
              <a:rPr lang="en-GB" dirty="0"/>
              <a:t>Is event based – something happens.</a:t>
            </a:r>
          </a:p>
        </p:txBody>
      </p:sp>
    </p:spTree>
    <p:extLst>
      <p:ext uri="{BB962C8B-B14F-4D97-AF65-F5344CB8AC3E}">
        <p14:creationId xmlns:p14="http://schemas.microsoft.com/office/powerpoint/2010/main" val="16485732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iterate type="lt">
                                    <p:tmPct val="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arn(inVertical)">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barn(inVertical)">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mph" presetSubtype="0" fill="hold" nodeType="clickEffect">
                                  <p:stCondLst>
                                    <p:cond delay="0"/>
                                  </p:stCondLst>
                                  <p:iterate type="lt">
                                    <p:tmPct val="4000"/>
                                  </p:iterate>
                                  <p:childTnLst>
                                    <p:set>
                                      <p:cBhvr override="childStyle">
                                        <p:cTn id="31" dur="500" fill="hold"/>
                                        <p:tgtEl>
                                          <p:spTgt spid="3">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6E294-2054-4DC6-8D11-FAF400FFCC3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C6D8EF5-9B97-4CFA-AC0B-7225FE863B58}"/>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5ED2248A-B11A-4588-92C1-EBFAEB9357EC}"/>
              </a:ext>
            </a:extLst>
          </p:cNvPr>
          <p:cNvPicPr>
            <a:picLocks noChangeAspect="1"/>
          </p:cNvPicPr>
          <p:nvPr/>
        </p:nvPicPr>
        <p:blipFill rotWithShape="1">
          <a:blip r:embed="rId2"/>
          <a:srcRect l="13381" t="12182" r="13382" b="9032"/>
          <a:stretch/>
        </p:blipFill>
        <p:spPr>
          <a:xfrm>
            <a:off x="4876" y="1314"/>
            <a:ext cx="12283812" cy="6863533"/>
          </a:xfrm>
          <a:prstGeom prst="rect">
            <a:avLst/>
          </a:prstGeom>
        </p:spPr>
      </p:pic>
    </p:spTree>
    <p:extLst>
      <p:ext uri="{BB962C8B-B14F-4D97-AF65-F5344CB8AC3E}">
        <p14:creationId xmlns:p14="http://schemas.microsoft.com/office/powerpoint/2010/main" val="41958347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6E294-2054-4DC6-8D11-FAF400FFCC36}"/>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542FC893-8F88-4BD0-A03A-11839D9FBF4B}"/>
              </a:ext>
            </a:extLst>
          </p:cNvPr>
          <p:cNvPicPr>
            <a:picLocks noChangeAspect="1"/>
          </p:cNvPicPr>
          <p:nvPr/>
        </p:nvPicPr>
        <p:blipFill rotWithShape="1">
          <a:blip r:embed="rId2"/>
          <a:srcRect l="12792" t="48950" r="12201" b="19535"/>
          <a:stretch/>
        </p:blipFill>
        <p:spPr>
          <a:xfrm>
            <a:off x="-25419" y="274638"/>
            <a:ext cx="12217419" cy="3124938"/>
          </a:xfrm>
          <a:prstGeom prst="rect">
            <a:avLst/>
          </a:prstGeom>
        </p:spPr>
      </p:pic>
      <p:pic>
        <p:nvPicPr>
          <p:cNvPr id="11" name="Content Placeholder 10">
            <a:extLst>
              <a:ext uri="{FF2B5EF4-FFF2-40B4-BE49-F238E27FC236}">
                <a16:creationId xmlns:a16="http://schemas.microsoft.com/office/drawing/2014/main" id="{B22A1CBF-74C0-429D-AA1A-3EB72D338D4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27848" y="3717032"/>
            <a:ext cx="2736304" cy="2736304"/>
          </a:xfrm>
        </p:spPr>
      </p:pic>
    </p:spTree>
    <p:extLst>
      <p:ext uri="{BB962C8B-B14F-4D97-AF65-F5344CB8AC3E}">
        <p14:creationId xmlns:p14="http://schemas.microsoft.com/office/powerpoint/2010/main" val="17071017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4"/>
          <p:cNvPicPr>
            <a:picLocks noChangeAspect="1"/>
          </p:cNvPicPr>
          <p:nvPr/>
        </p:nvPicPr>
        <p:blipFill rotWithShape="1">
          <a:blip r:embed="rId2"/>
          <a:srcRect l="29254" t="11140" r="31214" b="10428"/>
          <a:stretch/>
        </p:blipFill>
        <p:spPr>
          <a:xfrm>
            <a:off x="2567608" y="-18382"/>
            <a:ext cx="5566676" cy="6902678"/>
          </a:xfrm>
          <a:prstGeom prst="rect">
            <a:avLst/>
          </a:prstGeom>
        </p:spPr>
      </p:pic>
    </p:spTree>
    <p:extLst>
      <p:ext uri="{BB962C8B-B14F-4D97-AF65-F5344CB8AC3E}">
        <p14:creationId xmlns:p14="http://schemas.microsoft.com/office/powerpoint/2010/main" val="38954782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7170" name="Picture 2" descr="https://upload.wikimedia.org/wikipedia/commons/6/60/Matterhorn_from_Domh%C3%BCtte_-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ChangeArrowheads="1"/>
          </p:cNvSpPr>
          <p:nvPr/>
        </p:nvSpPr>
        <p:spPr bwMode="auto">
          <a:xfrm>
            <a:off x="1978995" y="3933886"/>
            <a:ext cx="1944216" cy="462384"/>
          </a:xfrm>
          <a:prstGeom prst="rect">
            <a:avLst/>
          </a:prstGeom>
          <a:solidFill>
            <a:srgbClr val="FF0000">
              <a:alpha val="75999"/>
            </a:srgbClr>
          </a:solidFill>
          <a:ln w="9525">
            <a:solidFill>
              <a:srgbClr val="000000"/>
            </a:solidFill>
            <a:miter lim="800000"/>
            <a:headEnd/>
            <a:tailEnd/>
          </a:ln>
        </p:spPr>
        <p:txBody>
          <a:bodyPr vert="horz" wrap="square" lIns="91408" tIns="45704" rIns="91408" bIns="45704" numCol="1" anchor="t" anchorCtr="0" compatLnSpc="1">
            <a:prstTxWarp prst="textNoShape">
              <a:avLst/>
            </a:prstTxWarp>
          </a:bodyPr>
          <a:lstStyle/>
          <a:p>
            <a:pPr marL="0" marR="0" lvl="0" indent="0" algn="l" defTabSz="914094" rtl="0" eaLnBrk="0" fontAlgn="base" latinLnBrk="0" hangingPunct="0">
              <a:lnSpc>
                <a:spcPct val="100000"/>
              </a:lnSpc>
              <a:spcBef>
                <a:spcPct val="0"/>
              </a:spcBef>
              <a:spcAft>
                <a:spcPts val="800"/>
              </a:spcAft>
              <a:buClrTx/>
              <a:buSzTx/>
              <a:buFontTx/>
              <a:buNone/>
              <a:tabLst/>
              <a:defRPr/>
            </a:pPr>
            <a:r>
              <a:rPr kumimoji="0" lang="en-GB" altLang="en-US" sz="2800" b="1"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BEGINNING</a:t>
            </a:r>
            <a:endParaRPr kumimoji="0" lang="en-US" alt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Rectangle 2"/>
          <p:cNvSpPr>
            <a:spLocks noChangeArrowheads="1"/>
          </p:cNvSpPr>
          <p:nvPr/>
        </p:nvSpPr>
        <p:spPr bwMode="auto">
          <a:xfrm>
            <a:off x="1768624" y="2345036"/>
            <a:ext cx="2448272" cy="568802"/>
          </a:xfrm>
          <a:prstGeom prst="rect">
            <a:avLst/>
          </a:prstGeom>
          <a:solidFill>
            <a:srgbClr val="FF0000">
              <a:alpha val="75999"/>
            </a:srgbClr>
          </a:solidFill>
          <a:ln w="9525">
            <a:solidFill>
              <a:srgbClr val="000000"/>
            </a:solidFill>
            <a:miter lim="800000"/>
            <a:headEnd/>
            <a:tailEnd/>
          </a:ln>
        </p:spPr>
        <p:txBody>
          <a:bodyPr vert="horz" wrap="square" lIns="91408" tIns="45704" rIns="91408" bIns="45704" numCol="1" anchor="t" anchorCtr="0" compatLnSpc="1">
            <a:prstTxWarp prst="textNoShape">
              <a:avLst/>
            </a:prstTxWarp>
          </a:bodyPr>
          <a:lstStyle/>
          <a:p>
            <a:pPr marL="0" marR="0" lvl="0" indent="0" algn="l" defTabSz="914094" rtl="0" eaLnBrk="0" fontAlgn="base" latinLnBrk="0" hangingPunct="0">
              <a:lnSpc>
                <a:spcPct val="100000"/>
              </a:lnSpc>
              <a:spcBef>
                <a:spcPct val="0"/>
              </a:spcBef>
              <a:spcAft>
                <a:spcPts val="800"/>
              </a:spcAft>
              <a:buClrTx/>
              <a:buSzTx/>
              <a:buFontTx/>
              <a:buNone/>
              <a:tabLst/>
              <a:defRPr/>
            </a:pPr>
            <a:r>
              <a:rPr kumimoji="0" lang="en-GB" altLang="en-US" sz="2800" b="1"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DEVELOPMENT</a:t>
            </a:r>
            <a:endParaRPr kumimoji="0" lang="en-US" alt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Rectangle 2"/>
          <p:cNvSpPr>
            <a:spLocks noChangeArrowheads="1"/>
          </p:cNvSpPr>
          <p:nvPr/>
        </p:nvSpPr>
        <p:spPr bwMode="auto">
          <a:xfrm>
            <a:off x="5303913" y="43446"/>
            <a:ext cx="1656184" cy="462384"/>
          </a:xfrm>
          <a:prstGeom prst="rect">
            <a:avLst/>
          </a:prstGeom>
          <a:solidFill>
            <a:srgbClr val="FF0000">
              <a:alpha val="75999"/>
            </a:srgbClr>
          </a:solidFill>
          <a:ln w="9525">
            <a:solidFill>
              <a:srgbClr val="000000"/>
            </a:solidFill>
            <a:miter lim="800000"/>
            <a:headEnd/>
            <a:tailEnd/>
          </a:ln>
        </p:spPr>
        <p:txBody>
          <a:bodyPr vert="horz" wrap="square" lIns="91408" tIns="45704" rIns="91408" bIns="45704" numCol="1" anchor="t" anchorCtr="0" compatLnSpc="1">
            <a:prstTxWarp prst="textNoShape">
              <a:avLst/>
            </a:prstTxWarp>
          </a:bodyPr>
          <a:lstStyle/>
          <a:p>
            <a:pPr marL="0" marR="0" lvl="0" indent="0" algn="l" defTabSz="914094" rtl="0" eaLnBrk="0" fontAlgn="base" latinLnBrk="0" hangingPunct="0">
              <a:lnSpc>
                <a:spcPct val="100000"/>
              </a:lnSpc>
              <a:spcBef>
                <a:spcPct val="0"/>
              </a:spcBef>
              <a:spcAft>
                <a:spcPts val="800"/>
              </a:spcAft>
              <a:buClrTx/>
              <a:buSzTx/>
              <a:buFontTx/>
              <a:buNone/>
              <a:tabLst/>
              <a:defRPr/>
            </a:pPr>
            <a:r>
              <a:rPr kumimoji="0" lang="en-GB" altLang="en-US" sz="2800" b="1"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PROBLEM</a:t>
            </a:r>
            <a:endParaRPr kumimoji="0" lang="en-US" alt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Rectangle 2"/>
          <p:cNvSpPr>
            <a:spLocks noChangeArrowheads="1"/>
          </p:cNvSpPr>
          <p:nvPr/>
        </p:nvSpPr>
        <p:spPr bwMode="auto">
          <a:xfrm>
            <a:off x="7824192" y="2782542"/>
            <a:ext cx="2088886" cy="462384"/>
          </a:xfrm>
          <a:prstGeom prst="rect">
            <a:avLst/>
          </a:prstGeom>
          <a:solidFill>
            <a:srgbClr val="FF0000">
              <a:alpha val="75999"/>
            </a:srgbClr>
          </a:solidFill>
          <a:ln w="9525">
            <a:solidFill>
              <a:srgbClr val="000000"/>
            </a:solidFill>
            <a:miter lim="800000"/>
            <a:headEnd/>
            <a:tailEnd/>
          </a:ln>
        </p:spPr>
        <p:txBody>
          <a:bodyPr vert="horz" wrap="square" lIns="91408" tIns="45704" rIns="91408" bIns="45704" numCol="1" anchor="t" anchorCtr="0" compatLnSpc="1">
            <a:prstTxWarp prst="textNoShape">
              <a:avLst/>
            </a:prstTxWarp>
          </a:bodyPr>
          <a:lstStyle/>
          <a:p>
            <a:pPr marL="0" marR="0" lvl="0" indent="0" algn="l" defTabSz="914094" rtl="0" eaLnBrk="0" fontAlgn="base" latinLnBrk="0" hangingPunct="0">
              <a:lnSpc>
                <a:spcPct val="100000"/>
              </a:lnSpc>
              <a:spcBef>
                <a:spcPct val="0"/>
              </a:spcBef>
              <a:spcAft>
                <a:spcPts val="800"/>
              </a:spcAft>
              <a:buClrTx/>
              <a:buSzTx/>
              <a:buFontTx/>
              <a:buNone/>
              <a:tabLst/>
              <a:defRPr/>
            </a:pPr>
            <a:r>
              <a:rPr kumimoji="0" lang="en-GB" altLang="en-US" sz="2800" b="1"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CLIMAX</a:t>
            </a:r>
            <a:endParaRPr kumimoji="0" lang="en-US" alt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Rectangle 2"/>
          <p:cNvSpPr>
            <a:spLocks noChangeArrowheads="1"/>
          </p:cNvSpPr>
          <p:nvPr/>
        </p:nvSpPr>
        <p:spPr bwMode="auto">
          <a:xfrm>
            <a:off x="9536339" y="4953888"/>
            <a:ext cx="1475657" cy="462384"/>
          </a:xfrm>
          <a:prstGeom prst="rect">
            <a:avLst/>
          </a:prstGeom>
          <a:solidFill>
            <a:srgbClr val="FF0000">
              <a:alpha val="75999"/>
            </a:srgbClr>
          </a:solidFill>
          <a:ln w="9525">
            <a:solidFill>
              <a:srgbClr val="000000"/>
            </a:solidFill>
            <a:miter lim="800000"/>
            <a:headEnd/>
            <a:tailEnd/>
          </a:ln>
        </p:spPr>
        <p:txBody>
          <a:bodyPr vert="horz" wrap="square" lIns="91408" tIns="45704" rIns="91408" bIns="45704" numCol="1" anchor="t" anchorCtr="0" compatLnSpc="1">
            <a:prstTxWarp prst="textNoShape">
              <a:avLst/>
            </a:prstTxWarp>
          </a:bodyPr>
          <a:lstStyle/>
          <a:p>
            <a:pPr marL="0" marR="0" lvl="0" indent="0" algn="l" defTabSz="914094" rtl="0" eaLnBrk="0" fontAlgn="base" latinLnBrk="0" hangingPunct="0">
              <a:lnSpc>
                <a:spcPct val="100000"/>
              </a:lnSpc>
              <a:spcBef>
                <a:spcPct val="0"/>
              </a:spcBef>
              <a:spcAft>
                <a:spcPts val="800"/>
              </a:spcAft>
              <a:buClrTx/>
              <a:buSzTx/>
              <a:buFontTx/>
              <a:buNone/>
              <a:tabLst/>
              <a:defRPr/>
            </a:pPr>
            <a:r>
              <a:rPr kumimoji="0" lang="en-GB" altLang="en-US" sz="2800" b="1"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ENDING</a:t>
            </a:r>
            <a:endParaRPr kumimoji="0" lang="en-US" alt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747" t="31251" r="19297" b="60585"/>
          <a:stretch/>
        </p:blipFill>
        <p:spPr bwMode="auto">
          <a:xfrm>
            <a:off x="126427" y="4729999"/>
            <a:ext cx="5177486" cy="52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7248" t="39791" r="21054" b="50123"/>
          <a:stretch/>
        </p:blipFill>
        <p:spPr bwMode="auto">
          <a:xfrm>
            <a:off x="964851" y="3210971"/>
            <a:ext cx="4313391" cy="586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7482" t="49877" r="20820" b="40417"/>
          <a:stretch/>
        </p:blipFill>
        <p:spPr bwMode="auto">
          <a:xfrm>
            <a:off x="3615661" y="505832"/>
            <a:ext cx="5425440" cy="709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6925" t="59678" r="22108" b="31250"/>
          <a:stretch/>
        </p:blipFill>
        <p:spPr bwMode="auto">
          <a:xfrm>
            <a:off x="7271918" y="3289652"/>
            <a:ext cx="3854110" cy="585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35747" t="68958" r="21874" b="22700"/>
          <a:stretch/>
        </p:blipFill>
        <p:spPr bwMode="auto">
          <a:xfrm>
            <a:off x="8183096" y="6027468"/>
            <a:ext cx="4008904" cy="443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34492" y="4418399"/>
            <a:ext cx="5177486" cy="95410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00"/>
                </a:solidFill>
                <a:effectLst/>
                <a:uLnTx/>
                <a:uFillTx/>
                <a:latin typeface="Candara"/>
                <a:ea typeface="+mn-ea"/>
                <a:cs typeface="+mn-cs"/>
              </a:rPr>
              <a:t>Girl waiting at train station for someone.</a:t>
            </a:r>
          </a:p>
        </p:txBody>
      </p:sp>
      <p:sp>
        <p:nvSpPr>
          <p:cNvPr id="6" name="Rectangle 5"/>
          <p:cNvSpPr/>
          <p:nvPr/>
        </p:nvSpPr>
        <p:spPr>
          <a:xfrm>
            <a:off x="339176" y="2904664"/>
            <a:ext cx="5468792" cy="954107"/>
          </a:xfrm>
          <a:prstGeom prst="rect">
            <a:avLst/>
          </a:prstGeom>
          <a:solidFill>
            <a:schemeClr val="bg1"/>
          </a:solid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FF0000"/>
                </a:solidFill>
                <a:effectLst/>
                <a:uLnTx/>
                <a:uFillTx/>
                <a:latin typeface="Candara"/>
                <a:ea typeface="+mn-ea"/>
                <a:cs typeface="+mn-cs"/>
              </a:rPr>
              <a:t>Tinder date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FF0000"/>
                </a:solidFill>
                <a:effectLst/>
                <a:uLnTx/>
                <a:uFillTx/>
                <a:latin typeface="Candara"/>
                <a:ea typeface="+mn-ea"/>
                <a:cs typeface="+mn-cs"/>
              </a:rPr>
              <a:t>Describe her Tinder experiences.</a:t>
            </a:r>
          </a:p>
        </p:txBody>
      </p:sp>
      <p:sp>
        <p:nvSpPr>
          <p:cNvPr id="11" name="Rectangle 10"/>
          <p:cNvSpPr/>
          <p:nvPr/>
        </p:nvSpPr>
        <p:spPr>
          <a:xfrm>
            <a:off x="3606934" y="527782"/>
            <a:ext cx="7318442" cy="954107"/>
          </a:xfrm>
          <a:prstGeom prst="rect">
            <a:avLst/>
          </a:prstGeom>
          <a:solidFill>
            <a:schemeClr val="bg1"/>
          </a:solid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FF0000"/>
                </a:solidFill>
                <a:effectLst/>
                <a:uLnTx/>
                <a:uFillTx/>
                <a:latin typeface="Candara"/>
                <a:ea typeface="+mn-ea"/>
                <a:cs typeface="+mn-cs"/>
              </a:rPr>
              <a:t>Her date is not the person she is expecting.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FF0000"/>
                </a:solidFill>
                <a:effectLst/>
                <a:uLnTx/>
                <a:uFillTx/>
                <a:latin typeface="Candara"/>
                <a:ea typeface="+mn-ea"/>
                <a:cs typeface="+mn-cs"/>
              </a:rPr>
              <a:t>Old man.</a:t>
            </a:r>
          </a:p>
        </p:txBody>
      </p:sp>
      <p:sp>
        <p:nvSpPr>
          <p:cNvPr id="12" name="Rectangle 11"/>
          <p:cNvSpPr/>
          <p:nvPr/>
        </p:nvSpPr>
        <p:spPr>
          <a:xfrm>
            <a:off x="7236822" y="3289652"/>
            <a:ext cx="3889206" cy="954107"/>
          </a:xfrm>
          <a:prstGeom prst="rect">
            <a:avLst/>
          </a:prstGeom>
          <a:solidFill>
            <a:schemeClr val="bg1"/>
          </a:solidFill>
        </p:spPr>
        <p:txBody>
          <a:bodyPr wrap="non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FF0000"/>
                </a:solidFill>
                <a:effectLst/>
                <a:uLnTx/>
                <a:uFillTx/>
                <a:latin typeface="Candara"/>
                <a:ea typeface="+mn-ea"/>
                <a:cs typeface="+mn-cs"/>
              </a:rPr>
              <a:t>Runs away from him.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FF0000"/>
                </a:solidFill>
                <a:effectLst/>
                <a:uLnTx/>
                <a:uFillTx/>
                <a:latin typeface="Candara"/>
                <a:ea typeface="+mn-ea"/>
                <a:cs typeface="+mn-cs"/>
              </a:rPr>
              <a:t>Gets on the train.</a:t>
            </a:r>
          </a:p>
        </p:txBody>
      </p:sp>
      <p:sp>
        <p:nvSpPr>
          <p:cNvPr id="13" name="Rectangle 12"/>
          <p:cNvSpPr/>
          <p:nvPr/>
        </p:nvSpPr>
        <p:spPr>
          <a:xfrm>
            <a:off x="4451714" y="5473005"/>
            <a:ext cx="7740286" cy="1384995"/>
          </a:xfrm>
          <a:prstGeom prst="rect">
            <a:avLst/>
          </a:prstGeom>
          <a:solidFill>
            <a:schemeClr val="bg1"/>
          </a:solid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FF0000"/>
                </a:solidFill>
                <a:effectLst/>
                <a:uLnTx/>
                <a:uFillTx/>
                <a:latin typeface="Candara"/>
                <a:ea typeface="+mn-ea"/>
                <a:cs typeface="+mn-cs"/>
              </a:rPr>
              <a:t>Her date wasn’t the man she ran away from.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FF0000"/>
                </a:solidFill>
                <a:effectLst/>
                <a:uLnTx/>
                <a:uFillTx/>
                <a:latin typeface="Candara"/>
                <a:ea typeface="+mn-ea"/>
                <a:cs typeface="+mn-cs"/>
              </a:rPr>
              <a:t>Her date was the boy she crashed into.</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FF0000"/>
                </a:solidFill>
                <a:effectLst/>
                <a:uLnTx/>
                <a:uFillTx/>
                <a:latin typeface="Candara"/>
                <a:ea typeface="+mn-ea"/>
                <a:cs typeface="+mn-cs"/>
              </a:rPr>
              <a:t>He unmatches her.</a:t>
            </a:r>
          </a:p>
        </p:txBody>
      </p:sp>
    </p:spTree>
    <p:custDataLst>
      <p:tags r:id="rId1"/>
    </p:custDataLst>
    <p:extLst>
      <p:ext uri="{BB962C8B-B14F-4D97-AF65-F5344CB8AC3E}">
        <p14:creationId xmlns:p14="http://schemas.microsoft.com/office/powerpoint/2010/main" val="28961174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194"/>
            <a:ext cx="12192000" cy="9279463"/>
          </a:xfrm>
          <a:prstGeom prst="rect">
            <a:avLst/>
          </a:prstGeom>
          <a:solidFill>
            <a:srgbClr val="0000FF"/>
          </a:solidFill>
        </p:spPr>
        <p:txBody>
          <a:bodyPr wrap="square" lIns="91440" tIns="45720" rIns="91440" bIns="45720">
            <a:spAutoFit/>
          </a:bodyPr>
          <a:lstStyle/>
          <a:p>
            <a:pPr marL="0" marR="0" lvl="0" indent="0" algn="ctr" defTabSz="912258" rtl="0" eaLnBrk="1" fontAlgn="auto" latinLnBrk="0" hangingPunct="1">
              <a:lnSpc>
                <a:spcPct val="100000"/>
              </a:lnSpc>
              <a:spcBef>
                <a:spcPts val="0"/>
              </a:spcBef>
              <a:spcAft>
                <a:spcPts val="0"/>
              </a:spcAft>
              <a:buClrTx/>
              <a:buSzTx/>
              <a:buFontTx/>
              <a:buNone/>
              <a:tabLst/>
              <a:defRPr/>
            </a:pPr>
            <a:r>
              <a:rPr kumimoji="0" lang="en-US" sz="19900" b="1" i="0" u="sng" strike="noStrike" kern="1200" cap="none" spc="0" normalizeH="0" baseline="0" noProof="0" dirty="0">
                <a:ln w="0"/>
                <a:solidFill>
                  <a:prstClr val="white"/>
                </a:solidFill>
                <a:effectLst/>
                <a:uLnTx/>
                <a:uFillTx/>
                <a:latin typeface="Candara"/>
                <a:ea typeface="+mn-ea"/>
                <a:cs typeface="+mn-cs"/>
              </a:rPr>
              <a:t>THE </a:t>
            </a:r>
          </a:p>
          <a:p>
            <a:pPr marL="0" marR="0" lvl="0" indent="0" algn="ctr" defTabSz="912258" rtl="0" eaLnBrk="1" fontAlgn="auto" latinLnBrk="0" hangingPunct="1">
              <a:lnSpc>
                <a:spcPct val="100000"/>
              </a:lnSpc>
              <a:spcBef>
                <a:spcPts val="0"/>
              </a:spcBef>
              <a:spcAft>
                <a:spcPts val="0"/>
              </a:spcAft>
              <a:buClrTx/>
              <a:buSzTx/>
              <a:buFontTx/>
              <a:buNone/>
              <a:tabLst/>
              <a:defRPr/>
            </a:pPr>
            <a:r>
              <a:rPr kumimoji="0" lang="en-US" sz="19900" b="1" i="0" u="sng" strike="noStrike" kern="1200" cap="none" spc="0" normalizeH="0" baseline="0" noProof="0" dirty="0">
                <a:ln w="0"/>
                <a:solidFill>
                  <a:prstClr val="white"/>
                </a:solidFill>
                <a:effectLst/>
                <a:uLnTx/>
                <a:uFillTx/>
                <a:latin typeface="Candara"/>
                <a:ea typeface="+mn-ea"/>
                <a:cs typeface="+mn-cs"/>
              </a:rPr>
              <a:t>OPENING</a:t>
            </a:r>
          </a:p>
          <a:p>
            <a:pPr marL="0" marR="0" lvl="0" indent="0" algn="ctr" defTabSz="912258" rtl="0" eaLnBrk="1" fontAlgn="auto" latinLnBrk="0" hangingPunct="1">
              <a:lnSpc>
                <a:spcPct val="100000"/>
              </a:lnSpc>
              <a:spcBef>
                <a:spcPts val="0"/>
              </a:spcBef>
              <a:spcAft>
                <a:spcPts val="0"/>
              </a:spcAft>
              <a:buClrTx/>
              <a:buSzTx/>
              <a:buFontTx/>
              <a:buNone/>
              <a:tabLst/>
              <a:defRPr/>
            </a:pPr>
            <a:endParaRPr kumimoji="0" lang="en-US" sz="19900" b="1" i="0" u="sng" strike="noStrike" kern="1200" cap="none" spc="0" normalizeH="0" baseline="0" noProof="0" dirty="0">
              <a:ln w="0"/>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2421721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idx="4294967295"/>
          </p:nvPr>
        </p:nvSpPr>
        <p:spPr>
          <a:xfrm>
            <a:off x="0" y="0"/>
            <a:ext cx="12192000" cy="836613"/>
          </a:xfrm>
          <a:solidFill>
            <a:srgbClr val="FF0000"/>
          </a:solidFill>
        </p:spPr>
        <p:txBody>
          <a:bodyPr vert="horz" lIns="89969" tIns="46784" rIns="89969" bIns="46784" rtlCol="0" anchor="ctr">
            <a:normAutofit/>
          </a:bodyPr>
          <a:lstStyle/>
          <a:p>
            <a:pPr eaLnBrk="1" hangingPunct="1"/>
            <a:r>
              <a:rPr lang="en-GB" sz="4000" b="1" u="sng" dirty="0">
                <a:latin typeface="Trebuchet MS" pitchFamily="34" charset="0"/>
              </a:rPr>
              <a:t>Part One – A Gripping Opening</a:t>
            </a:r>
          </a:p>
        </p:txBody>
      </p:sp>
      <p:sp>
        <p:nvSpPr>
          <p:cNvPr id="192515" name="Rectangle 3"/>
          <p:cNvSpPr>
            <a:spLocks noGrp="1" noChangeArrowheads="1"/>
          </p:cNvSpPr>
          <p:nvPr>
            <p:ph type="subTitle" idx="4294967295"/>
          </p:nvPr>
        </p:nvSpPr>
        <p:spPr>
          <a:xfrm>
            <a:off x="166255" y="1268422"/>
            <a:ext cx="11914909" cy="2736643"/>
          </a:xfrm>
          <a:solidFill>
            <a:schemeClr val="bg1"/>
          </a:solidFill>
        </p:spPr>
        <p:txBody>
          <a:bodyPr vert="horz" lIns="89969" tIns="46784" rIns="89969" bIns="46784" rtlCol="0">
            <a:noAutofit/>
          </a:bodyPr>
          <a:lstStyle/>
          <a:p>
            <a:r>
              <a:rPr lang="en-GB" sz="3200" dirty="0" smtClean="0">
                <a:latin typeface="Trebuchet MS" pitchFamily="34" charset="0"/>
              </a:rPr>
              <a:t>Here </a:t>
            </a:r>
            <a:r>
              <a:rPr lang="en-GB" sz="3200" dirty="0">
                <a:latin typeface="Trebuchet MS" pitchFamily="34" charset="0"/>
              </a:rPr>
              <a:t>you need to grab the reader’s attention and create a powerful impression.  </a:t>
            </a:r>
          </a:p>
          <a:p>
            <a:r>
              <a:rPr lang="en-GB" sz="3200" dirty="0">
                <a:latin typeface="Trebuchet MS" pitchFamily="34" charset="0"/>
              </a:rPr>
              <a:t>You also need to introduce the main character, describe the setting and build mood and atmosphere to draw the reader in</a:t>
            </a:r>
            <a:r>
              <a:rPr lang="en-GB" sz="4000" dirty="0">
                <a:latin typeface="Trebuchet MS" pitchFamily="34" charset="0"/>
              </a:rPr>
              <a:t>.</a:t>
            </a:r>
          </a:p>
        </p:txBody>
      </p:sp>
      <p:sp>
        <p:nvSpPr>
          <p:cNvPr id="2" name="Rectangle 1"/>
          <p:cNvSpPr/>
          <p:nvPr/>
        </p:nvSpPr>
        <p:spPr>
          <a:xfrm>
            <a:off x="277091" y="4947803"/>
            <a:ext cx="5602885" cy="1754294"/>
          </a:xfrm>
          <a:prstGeom prst="rect">
            <a:avLst/>
          </a:prstGeom>
          <a:solidFill>
            <a:srgbClr val="FFFF00"/>
          </a:solidFill>
        </p:spPr>
        <p:txBody>
          <a:bodyPr wrap="square" lIns="91408" tIns="45704" rIns="91408" bIns="45704">
            <a:spAutoFit/>
          </a:bodyPr>
          <a:lstStyle/>
          <a:p>
            <a:r>
              <a:rPr lang="en-GB" sz="5400" dirty="0"/>
              <a:t>You need to ‘hook’ </a:t>
            </a:r>
          </a:p>
          <a:p>
            <a:r>
              <a:rPr lang="en-GB" sz="5400" dirty="0"/>
              <a:t>your reader.</a:t>
            </a:r>
          </a:p>
        </p:txBody>
      </p:sp>
      <p:pic>
        <p:nvPicPr>
          <p:cNvPr id="8194" name="Picture 2" descr="pirate 90s disney peter pan captain hook"/>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229426" y="4005065"/>
            <a:ext cx="4438575" cy="286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045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92515">
                                            <p:txEl>
                                              <p:pRg st="0" end="0"/>
                                            </p:txEl>
                                          </p:spTgt>
                                        </p:tgtEl>
                                        <p:attrNameLst>
                                          <p:attrName>style.visibility</p:attrName>
                                        </p:attrNameLst>
                                      </p:cBhvr>
                                      <p:to>
                                        <p:strVal val="visible"/>
                                      </p:to>
                                    </p:set>
                                    <p:animEffect transition="in" filter="dissolve">
                                      <p:cBhvr>
                                        <p:cTn id="7" dur="500"/>
                                        <p:tgtEl>
                                          <p:spTgt spid="1925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92515">
                                            <p:txEl>
                                              <p:pRg st="1" end="1"/>
                                            </p:txEl>
                                          </p:spTgt>
                                        </p:tgtEl>
                                        <p:attrNameLst>
                                          <p:attrName>style.visibility</p:attrName>
                                        </p:attrNameLst>
                                      </p:cBhvr>
                                      <p:to>
                                        <p:strVal val="visible"/>
                                      </p:to>
                                    </p:set>
                                    <p:animEffect transition="in" filter="dissolve">
                                      <p:cBhvr>
                                        <p:cTn id="12" dur="500"/>
                                        <p:tgtEl>
                                          <p:spTgt spid="1925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22" presetClass="entr" presetSubtype="4" fill="hold" nodeType="withEffect">
                                  <p:stCondLst>
                                    <p:cond delay="0"/>
                                  </p:stCondLst>
                                  <p:childTnLst>
                                    <p:set>
                                      <p:cBhvr>
                                        <p:cTn id="19" dur="1" fill="hold">
                                          <p:stCondLst>
                                            <p:cond delay="0"/>
                                          </p:stCondLst>
                                        </p:cTn>
                                        <p:tgtEl>
                                          <p:spTgt spid="8194"/>
                                        </p:tgtEl>
                                        <p:attrNameLst>
                                          <p:attrName>style.visibility</p:attrName>
                                        </p:attrNameLst>
                                      </p:cBhvr>
                                      <p:to>
                                        <p:strVal val="visible"/>
                                      </p:to>
                                    </p:set>
                                    <p:animEffect transition="in" filter="wipe(down)">
                                      <p:cBhvr>
                                        <p:cTn id="20"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30796"/>
            <a:ext cx="12192000" cy="827516"/>
          </a:xfrm>
          <a:solidFill>
            <a:srgbClr val="FFFF00"/>
          </a:solidFill>
        </p:spPr>
        <p:txBody>
          <a:bodyPr>
            <a:noAutofit/>
          </a:bodyPr>
          <a:lstStyle/>
          <a:p>
            <a:r>
              <a:rPr lang="en-NZ" altLang="en-US" b="1" u="sng" dirty="0"/>
              <a:t>Opening Sentences</a:t>
            </a:r>
          </a:p>
        </p:txBody>
      </p:sp>
      <p:sp>
        <p:nvSpPr>
          <p:cNvPr id="43012" name="Text Box 4"/>
          <p:cNvSpPr txBox="1">
            <a:spLocks noChangeArrowheads="1"/>
          </p:cNvSpPr>
          <p:nvPr/>
        </p:nvSpPr>
        <p:spPr bwMode="auto">
          <a:xfrm>
            <a:off x="119336" y="908720"/>
            <a:ext cx="6840760" cy="5632279"/>
          </a:xfrm>
          <a:prstGeom prst="rect">
            <a:avLst/>
          </a:prstGeom>
          <a:solidFill>
            <a:schemeClr val="bg1"/>
          </a:solidFill>
          <a:ln w="6350">
            <a:solidFill>
              <a:schemeClr val="tx1"/>
            </a:solidFill>
            <a:miter lim="800000"/>
            <a:headEnd/>
            <a:tailEnd/>
          </a:ln>
          <a:effectLst/>
          <a:extLst/>
        </p:spPr>
        <p:txBody>
          <a:bodyPr wrap="square" lIns="91408" tIns="45704" rIns="91408" bIns="45704">
            <a:spAutoFit/>
          </a:bodyPr>
          <a:lstStyle/>
          <a:p>
            <a:pPr defTabSz="911952">
              <a:spcBef>
                <a:spcPct val="50000"/>
              </a:spcBef>
            </a:pPr>
            <a:r>
              <a:rPr lang="en-NZ" altLang="en-US" sz="7200" b="1" i="1" dirty="0">
                <a:solidFill>
                  <a:srgbClr val="FF0000"/>
                </a:solidFill>
              </a:rPr>
              <a:t>An opening sentence needs to grab the reader’s attention.</a:t>
            </a:r>
          </a:p>
        </p:txBody>
      </p:sp>
      <p:pic>
        <p:nvPicPr>
          <p:cNvPr id="7170" name="Picture 2" descr=" girl scary grab shocking snatch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104112" y="2348880"/>
            <a:ext cx="4625089" cy="2592288"/>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2346" y="5707365"/>
            <a:ext cx="1309654" cy="1150635"/>
          </a:xfrm>
          <a:prstGeom prst="rect">
            <a:avLst/>
          </a:prstGeom>
        </p:spPr>
      </p:pic>
    </p:spTree>
    <p:extLst>
      <p:ext uri="{BB962C8B-B14F-4D97-AF65-F5344CB8AC3E}">
        <p14:creationId xmlns:p14="http://schemas.microsoft.com/office/powerpoint/2010/main" val="18403762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3012">
                                            <p:txEl>
                                              <p:pRg st="0" end="0"/>
                                            </p:txEl>
                                          </p:spTgt>
                                        </p:tgtEl>
                                        <p:attrNameLst>
                                          <p:attrName>style.visibility</p:attrName>
                                        </p:attrNameLst>
                                      </p:cBhvr>
                                      <p:to>
                                        <p:strVal val="visible"/>
                                      </p:to>
                                    </p:set>
                                    <p:animEffect transition="in" filter="barn(inVertical)">
                                      <p:cBhvr>
                                        <p:cTn id="7" dur="1000"/>
                                        <p:tgtEl>
                                          <p:spTgt spid="430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Rectangle 3"/>
          <p:cNvSpPr/>
          <p:nvPr/>
        </p:nvSpPr>
        <p:spPr>
          <a:xfrm>
            <a:off x="0" y="0"/>
            <a:ext cx="12192000" cy="6767237"/>
          </a:xfrm>
          <a:prstGeom prst="rect">
            <a:avLst/>
          </a:prstGeom>
          <a:solidFill>
            <a:schemeClr val="bg1"/>
          </a:solidFill>
        </p:spPr>
        <p:txBody>
          <a:bodyPr wrap="square">
            <a:spAutoFit/>
          </a:bodyPr>
          <a:lstStyle/>
          <a:p>
            <a:pPr defTabSz="911952">
              <a:spcBef>
                <a:spcPct val="50000"/>
              </a:spcBef>
            </a:pPr>
            <a:r>
              <a:rPr lang="en-NZ" altLang="en-US" sz="13800" b="1" i="1" u="sng" dirty="0">
                <a:solidFill>
                  <a:srgbClr val="FF0000"/>
                </a:solidFill>
              </a:rPr>
              <a:t>Dialogue:  </a:t>
            </a:r>
          </a:p>
          <a:p>
            <a:pPr defTabSz="911952">
              <a:spcBef>
                <a:spcPct val="50000"/>
              </a:spcBef>
            </a:pPr>
            <a:endParaRPr lang="en-NZ" altLang="en-US" sz="1050" b="1" i="1" dirty="0">
              <a:solidFill>
                <a:prstClr val="black"/>
              </a:solidFill>
            </a:endParaRPr>
          </a:p>
          <a:p>
            <a:pPr defTabSz="911952">
              <a:spcBef>
                <a:spcPct val="50000"/>
              </a:spcBef>
            </a:pPr>
            <a:r>
              <a:rPr lang="en-NZ" altLang="en-US" sz="8000" dirty="0">
                <a:solidFill>
                  <a:prstClr val="black"/>
                </a:solidFill>
              </a:rPr>
              <a:t>“Hands in the air this is a stick up!”  he hollered roughly.</a:t>
            </a:r>
          </a:p>
        </p:txBody>
      </p:sp>
    </p:spTree>
    <p:extLst>
      <p:ext uri="{BB962C8B-B14F-4D97-AF65-F5344CB8AC3E}">
        <p14:creationId xmlns:p14="http://schemas.microsoft.com/office/powerpoint/2010/main" val="40190310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4" name="Rectangle 3"/>
          <p:cNvSpPr/>
          <p:nvPr/>
        </p:nvSpPr>
        <p:spPr>
          <a:xfrm>
            <a:off x="0" y="0"/>
            <a:ext cx="12192000" cy="8940909"/>
          </a:xfrm>
          <a:prstGeom prst="rect">
            <a:avLst/>
          </a:prstGeom>
          <a:solidFill>
            <a:schemeClr val="bg1"/>
          </a:solidFill>
        </p:spPr>
        <p:txBody>
          <a:bodyPr wrap="square">
            <a:spAutoFit/>
          </a:bodyPr>
          <a:lstStyle/>
          <a:p>
            <a:pPr defTabSz="911952">
              <a:spcBef>
                <a:spcPct val="50000"/>
              </a:spcBef>
            </a:pPr>
            <a:r>
              <a:rPr lang="en-NZ" altLang="en-US" sz="11500" b="1" i="1" u="sng" dirty="0">
                <a:solidFill>
                  <a:srgbClr val="FF0000"/>
                </a:solidFill>
              </a:rPr>
              <a:t>A statement:  </a:t>
            </a:r>
          </a:p>
          <a:p>
            <a:pPr defTabSz="911952">
              <a:spcBef>
                <a:spcPct val="50000"/>
              </a:spcBef>
            </a:pPr>
            <a:r>
              <a:rPr lang="en-NZ" altLang="en-US" sz="11500" dirty="0">
                <a:solidFill>
                  <a:prstClr val="black"/>
                </a:solidFill>
              </a:rPr>
              <a:t>I never wanted a girlfriend</a:t>
            </a:r>
            <a:r>
              <a:rPr lang="en-NZ" altLang="en-US" sz="11500" dirty="0" smtClean="0">
                <a:solidFill>
                  <a:prstClr val="black"/>
                </a:solidFill>
              </a:rPr>
              <a:t>.</a:t>
            </a:r>
          </a:p>
          <a:p>
            <a:pPr defTabSz="911952">
              <a:spcBef>
                <a:spcPct val="50000"/>
              </a:spcBef>
            </a:pPr>
            <a:endParaRPr lang="en-NZ" altLang="en-US" sz="11500" dirty="0">
              <a:solidFill>
                <a:prstClr val="black"/>
              </a:solidFill>
            </a:endParaRPr>
          </a:p>
        </p:txBody>
      </p:sp>
    </p:spTree>
    <p:extLst>
      <p:ext uri="{BB962C8B-B14F-4D97-AF65-F5344CB8AC3E}">
        <p14:creationId xmlns:p14="http://schemas.microsoft.com/office/powerpoint/2010/main" val="9237888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Rectangle 2"/>
          <p:cNvSpPr/>
          <p:nvPr/>
        </p:nvSpPr>
        <p:spPr>
          <a:xfrm>
            <a:off x="0" y="0"/>
            <a:ext cx="12192000" cy="8017579"/>
          </a:xfrm>
          <a:prstGeom prst="rect">
            <a:avLst/>
          </a:prstGeom>
          <a:solidFill>
            <a:schemeClr val="bg1"/>
          </a:solidFill>
        </p:spPr>
        <p:txBody>
          <a:bodyPr wrap="square">
            <a:spAutoFit/>
          </a:bodyPr>
          <a:lstStyle/>
          <a:p>
            <a:pPr defTabSz="911952">
              <a:spcBef>
                <a:spcPct val="50000"/>
              </a:spcBef>
            </a:pPr>
            <a:r>
              <a:rPr lang="en-NZ" altLang="en-US" sz="11500" b="1" i="1" u="sng" dirty="0">
                <a:solidFill>
                  <a:srgbClr val="FF0000"/>
                </a:solidFill>
              </a:rPr>
              <a:t>Action: </a:t>
            </a:r>
          </a:p>
          <a:p>
            <a:pPr defTabSz="911952">
              <a:spcBef>
                <a:spcPct val="50000"/>
              </a:spcBef>
            </a:pPr>
            <a:r>
              <a:rPr lang="en-NZ" altLang="en-US" sz="8000" dirty="0">
                <a:solidFill>
                  <a:prstClr val="black"/>
                </a:solidFill>
              </a:rPr>
              <a:t>Without a moment's hesitation, she lifted the revolver and fired</a:t>
            </a:r>
            <a:r>
              <a:rPr lang="en-NZ" altLang="en-US" sz="8000" dirty="0" smtClean="0">
                <a:solidFill>
                  <a:prstClr val="black"/>
                </a:solidFill>
              </a:rPr>
              <a:t>.</a:t>
            </a:r>
          </a:p>
          <a:p>
            <a:pPr defTabSz="911952">
              <a:spcBef>
                <a:spcPct val="50000"/>
              </a:spcBef>
            </a:pPr>
            <a:endParaRPr lang="en-NZ" altLang="en-US" sz="8000" dirty="0">
              <a:solidFill>
                <a:prstClr val="black"/>
              </a:solidFill>
            </a:endParaRPr>
          </a:p>
        </p:txBody>
      </p:sp>
    </p:spTree>
    <p:extLst>
      <p:ext uri="{BB962C8B-B14F-4D97-AF65-F5344CB8AC3E}">
        <p14:creationId xmlns:p14="http://schemas.microsoft.com/office/powerpoint/2010/main" val="13991961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0" y="3867"/>
            <a:ext cx="12192000" cy="1143000"/>
          </a:xfrm>
          <a:solidFill>
            <a:srgbClr val="FFFF00"/>
          </a:solidFill>
        </p:spPr>
        <p:txBody>
          <a:bodyPr>
            <a:noAutofit/>
          </a:bodyPr>
          <a:lstStyle/>
          <a:p>
            <a:r>
              <a:rPr lang="en-NZ" altLang="en-US" sz="7200" b="1" u="sng" dirty="0">
                <a:latin typeface="Candara" panose="020E0502030303020204" pitchFamily="34" charset="0"/>
              </a:rPr>
              <a:t>Features of Narrative Writing</a:t>
            </a:r>
          </a:p>
        </p:txBody>
      </p:sp>
      <p:sp>
        <p:nvSpPr>
          <p:cNvPr id="103428" name="Text Box 4"/>
          <p:cNvSpPr txBox="1">
            <a:spLocks noChangeArrowheads="1"/>
          </p:cNvSpPr>
          <p:nvPr/>
        </p:nvSpPr>
        <p:spPr bwMode="auto">
          <a:xfrm>
            <a:off x="623392" y="1412785"/>
            <a:ext cx="10873207" cy="2062071"/>
          </a:xfrm>
          <a:prstGeom prst="rect">
            <a:avLst/>
          </a:prstGeom>
          <a:solidFill>
            <a:schemeClr val="bg1"/>
          </a:solidFill>
          <a:ln>
            <a:noFill/>
          </a:ln>
          <a:effectLst/>
        </p:spPr>
        <p:txBody>
          <a:bodyPr wrap="square" lIns="91408" tIns="45704" rIns="91408" bIns="45704">
            <a:spAutoFit/>
          </a:bodyPr>
          <a:lstStyle/>
          <a:p>
            <a:pPr marL="913184" lvl="1" indent="-457200" defTabSz="911952">
              <a:spcBef>
                <a:spcPct val="50000"/>
              </a:spcBef>
              <a:buFont typeface="Arial" panose="020B0604020202020204" pitchFamily="34" charset="0"/>
              <a:buChar char="•"/>
            </a:pPr>
            <a:r>
              <a:rPr lang="en-NZ" altLang="en-US" sz="3200" dirty="0">
                <a:solidFill>
                  <a:srgbClr val="FF0000"/>
                </a:solidFill>
              </a:rPr>
              <a:t>the plot</a:t>
            </a:r>
            <a:r>
              <a:rPr lang="en-NZ" altLang="en-US" sz="3200" dirty="0">
                <a:solidFill>
                  <a:prstClr val="black"/>
                </a:solidFill>
              </a:rPr>
              <a:t>		</a:t>
            </a:r>
            <a:r>
              <a:rPr lang="en-NZ" altLang="en-US" sz="3200" dirty="0">
                <a:solidFill>
                  <a:srgbClr val="0000FF"/>
                </a:solidFill>
              </a:rPr>
              <a:t>this is what happens</a:t>
            </a:r>
          </a:p>
          <a:p>
            <a:pPr marL="913184" lvl="1" indent="-457200" defTabSz="911952">
              <a:spcBef>
                <a:spcPct val="50000"/>
              </a:spcBef>
              <a:buFont typeface="Arial" panose="020B0604020202020204" pitchFamily="34" charset="0"/>
              <a:buChar char="•"/>
            </a:pPr>
            <a:r>
              <a:rPr lang="en-NZ" altLang="en-US" sz="3200" dirty="0">
                <a:solidFill>
                  <a:srgbClr val="FF0000"/>
                </a:solidFill>
              </a:rPr>
              <a:t>characters	          </a:t>
            </a:r>
            <a:r>
              <a:rPr lang="en-NZ" altLang="en-US" sz="3200" dirty="0">
                <a:solidFill>
                  <a:srgbClr val="0000FF"/>
                </a:solidFill>
              </a:rPr>
              <a:t>the people or animals in the story</a:t>
            </a:r>
          </a:p>
          <a:p>
            <a:pPr marL="913184" lvl="1" indent="-457200" defTabSz="911952">
              <a:spcBef>
                <a:spcPct val="50000"/>
              </a:spcBef>
              <a:buFont typeface="Arial" panose="020B0604020202020204" pitchFamily="34" charset="0"/>
              <a:buChar char="•"/>
            </a:pPr>
            <a:r>
              <a:rPr lang="en-NZ" altLang="en-US" sz="3200" dirty="0">
                <a:solidFill>
                  <a:srgbClr val="FF0000"/>
                </a:solidFill>
              </a:rPr>
              <a:t>the setting</a:t>
            </a:r>
            <a:r>
              <a:rPr lang="en-NZ" altLang="en-US" sz="3200" dirty="0">
                <a:solidFill>
                  <a:prstClr val="black"/>
                </a:solidFill>
              </a:rPr>
              <a:t>	</a:t>
            </a:r>
            <a:r>
              <a:rPr lang="en-NZ" altLang="en-US" sz="3200" dirty="0">
                <a:solidFill>
                  <a:srgbClr val="0000FF"/>
                </a:solidFill>
              </a:rPr>
              <a:t>where the narrative takes place</a:t>
            </a:r>
          </a:p>
        </p:txBody>
      </p:sp>
      <p:pic>
        <p:nvPicPr>
          <p:cNvPr id="4098" name="Picture 2" descr="Image result for ex machina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26599" y="3745504"/>
            <a:ext cx="4938802" cy="2779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8391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3428">
                                            <p:txEl>
                                              <p:pRg st="0" end="0"/>
                                            </p:txEl>
                                          </p:spTgt>
                                        </p:tgtEl>
                                        <p:attrNameLst>
                                          <p:attrName>style.visibility</p:attrName>
                                        </p:attrNameLst>
                                      </p:cBhvr>
                                      <p:to>
                                        <p:strVal val="visible"/>
                                      </p:to>
                                    </p:set>
                                    <p:animEffect transition="in" filter="barn(inVertical)">
                                      <p:cBhvr>
                                        <p:cTn id="7" dur="500"/>
                                        <p:tgtEl>
                                          <p:spTgt spid="1034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428">
                                            <p:txEl>
                                              <p:pRg st="1" end="1"/>
                                            </p:txEl>
                                          </p:spTgt>
                                        </p:tgtEl>
                                        <p:attrNameLst>
                                          <p:attrName>style.visibility</p:attrName>
                                        </p:attrNameLst>
                                      </p:cBhvr>
                                      <p:to>
                                        <p:strVal val="visible"/>
                                      </p:to>
                                    </p:set>
                                    <p:animEffect transition="in" filter="barn(inVertical)">
                                      <p:cBhvr>
                                        <p:cTn id="12" dur="500"/>
                                        <p:tgtEl>
                                          <p:spTgt spid="1034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428">
                                            <p:txEl>
                                              <p:pRg st="2" end="2"/>
                                            </p:txEl>
                                          </p:spTgt>
                                        </p:tgtEl>
                                        <p:attrNameLst>
                                          <p:attrName>style.visibility</p:attrName>
                                        </p:attrNameLst>
                                      </p:cBhvr>
                                      <p:to>
                                        <p:strVal val="visible"/>
                                      </p:to>
                                    </p:set>
                                    <p:animEffect transition="in" filter="barn(inVertical)">
                                      <p:cBhvr>
                                        <p:cTn id="17" dur="500"/>
                                        <p:tgtEl>
                                          <p:spTgt spid="1034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4" name="Rectangle 3"/>
          <p:cNvSpPr/>
          <p:nvPr/>
        </p:nvSpPr>
        <p:spPr>
          <a:xfrm>
            <a:off x="0" y="0"/>
            <a:ext cx="12192000" cy="8094524"/>
          </a:xfrm>
          <a:prstGeom prst="rect">
            <a:avLst/>
          </a:prstGeom>
          <a:solidFill>
            <a:schemeClr val="bg1"/>
          </a:solidFill>
        </p:spPr>
        <p:txBody>
          <a:bodyPr wrap="square">
            <a:spAutoFit/>
          </a:bodyPr>
          <a:lstStyle/>
          <a:p>
            <a:pPr defTabSz="911952">
              <a:spcBef>
                <a:spcPct val="50000"/>
              </a:spcBef>
            </a:pPr>
            <a:r>
              <a:rPr lang="en-NZ" altLang="en-US" sz="8800" b="1" i="1" u="sng" dirty="0">
                <a:solidFill>
                  <a:srgbClr val="FF0000"/>
                </a:solidFill>
              </a:rPr>
              <a:t>Description of people: </a:t>
            </a:r>
          </a:p>
          <a:p>
            <a:pPr defTabSz="911952">
              <a:spcBef>
                <a:spcPct val="50000"/>
              </a:spcBef>
            </a:pPr>
            <a:r>
              <a:rPr lang="en-NZ" altLang="en-US" sz="7200" dirty="0">
                <a:solidFill>
                  <a:prstClr val="black"/>
                </a:solidFill>
              </a:rPr>
              <a:t>Will Hunting looked ordinary for someone who had just solved one of the world’s most difficult maths problems</a:t>
            </a:r>
            <a:r>
              <a:rPr lang="en-NZ" altLang="en-US" sz="7200" dirty="0" smtClean="0">
                <a:solidFill>
                  <a:prstClr val="black"/>
                </a:solidFill>
              </a:rPr>
              <a:t>.</a:t>
            </a:r>
          </a:p>
          <a:p>
            <a:pPr defTabSz="911952">
              <a:spcBef>
                <a:spcPct val="50000"/>
              </a:spcBef>
            </a:pPr>
            <a:endParaRPr lang="en-NZ" altLang="en-US" sz="7200" dirty="0">
              <a:solidFill>
                <a:prstClr val="black"/>
              </a:solidFill>
            </a:endParaRPr>
          </a:p>
        </p:txBody>
      </p:sp>
    </p:spTree>
    <p:extLst>
      <p:ext uri="{BB962C8B-B14F-4D97-AF65-F5344CB8AC3E}">
        <p14:creationId xmlns:p14="http://schemas.microsoft.com/office/powerpoint/2010/main" val="32158525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Rectangle 2"/>
          <p:cNvSpPr/>
          <p:nvPr/>
        </p:nvSpPr>
        <p:spPr>
          <a:xfrm>
            <a:off x="0" y="0"/>
            <a:ext cx="12192000" cy="7032694"/>
          </a:xfrm>
          <a:prstGeom prst="rect">
            <a:avLst/>
          </a:prstGeom>
          <a:solidFill>
            <a:schemeClr val="bg1"/>
          </a:solidFill>
        </p:spPr>
        <p:txBody>
          <a:bodyPr wrap="square">
            <a:spAutoFit/>
          </a:bodyPr>
          <a:lstStyle/>
          <a:p>
            <a:pPr defTabSz="911952">
              <a:spcBef>
                <a:spcPct val="50000"/>
              </a:spcBef>
            </a:pPr>
            <a:r>
              <a:rPr lang="en-NZ" altLang="en-US" sz="11500" b="1" i="1" u="sng" dirty="0">
                <a:solidFill>
                  <a:srgbClr val="FF0000"/>
                </a:solidFill>
              </a:rPr>
              <a:t>Description of time: </a:t>
            </a:r>
          </a:p>
          <a:p>
            <a:pPr defTabSz="911952">
              <a:spcBef>
                <a:spcPct val="50000"/>
              </a:spcBef>
            </a:pPr>
            <a:r>
              <a:rPr lang="en-NZ" altLang="en-US" sz="9600" dirty="0">
                <a:solidFill>
                  <a:prstClr val="black"/>
                </a:solidFill>
              </a:rPr>
              <a:t>As the clock struck twelve it echoed around the hall.</a:t>
            </a:r>
            <a:endParaRPr lang="en-NZ" altLang="en-US" sz="9600" b="1" i="1" dirty="0">
              <a:solidFill>
                <a:prstClr val="black"/>
              </a:solidFill>
            </a:endParaRPr>
          </a:p>
        </p:txBody>
      </p:sp>
    </p:spTree>
    <p:extLst>
      <p:ext uri="{BB962C8B-B14F-4D97-AF65-F5344CB8AC3E}">
        <p14:creationId xmlns:p14="http://schemas.microsoft.com/office/powerpoint/2010/main" val="35236926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360" y="1412776"/>
            <a:ext cx="11521280" cy="4339650"/>
          </a:xfrm>
          <a:prstGeom prst="rect">
            <a:avLst/>
          </a:prstGeom>
          <a:solidFill>
            <a:schemeClr val="bg1"/>
          </a:solidFill>
        </p:spPr>
        <p:txBody>
          <a:bodyPr wrap="square">
            <a:spAutoFit/>
          </a:bodyPr>
          <a:lstStyle/>
          <a:p>
            <a:pPr marL="0" marR="0" lvl="0" indent="0" algn="l" defTabSz="912258"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black"/>
                </a:solidFill>
                <a:effectLst/>
                <a:uLnTx/>
                <a:uFillTx/>
                <a:latin typeface="Candara"/>
                <a:ea typeface="+mn-ea"/>
                <a:cs typeface="+mn-cs"/>
              </a:rPr>
              <a:t>What the hell was I thinking? </a:t>
            </a:r>
            <a:endParaRPr kumimoji="0" lang="en-GB" sz="13800" b="0" i="0" u="none" strike="noStrike" kern="1200" cap="none" spc="0" normalizeH="0" baseline="0" noProof="0" dirty="0">
              <a:ln>
                <a:noFill/>
              </a:ln>
              <a:solidFill>
                <a:prstClr val="black"/>
              </a:solidFill>
              <a:effectLst/>
              <a:uLnTx/>
              <a:uFillTx/>
              <a:latin typeface="Candara"/>
              <a:ea typeface="+mn-ea"/>
              <a:cs typeface="+mn-cs"/>
            </a:endParaRPr>
          </a:p>
        </p:txBody>
      </p:sp>
      <p:sp>
        <p:nvSpPr>
          <p:cNvPr id="3" name="Rectangle 2"/>
          <p:cNvSpPr/>
          <p:nvPr/>
        </p:nvSpPr>
        <p:spPr>
          <a:xfrm>
            <a:off x="0" y="-22194"/>
            <a:ext cx="12192000" cy="923330"/>
          </a:xfrm>
          <a:prstGeom prst="rect">
            <a:avLst/>
          </a:prstGeom>
          <a:solidFill>
            <a:srgbClr val="0000FF"/>
          </a:solidFill>
        </p:spPr>
        <p:txBody>
          <a:bodyPr wrap="square" lIns="91440" tIns="45720" rIns="91440" bIns="45720">
            <a:spAutoFit/>
          </a:bodyPr>
          <a:lstStyle/>
          <a:p>
            <a:pPr marL="0" marR="0" lvl="0" indent="0" algn="ctr" defTabSz="912258"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w="0"/>
                <a:solidFill>
                  <a:prstClr val="white"/>
                </a:solidFill>
                <a:effectLst/>
                <a:uLnTx/>
                <a:uFillTx/>
                <a:latin typeface="Candara"/>
                <a:ea typeface="+mn-ea"/>
                <a:cs typeface="+mn-cs"/>
              </a:rPr>
              <a:t>OPENING SENTENCE – TINDER STORY</a:t>
            </a:r>
          </a:p>
        </p:txBody>
      </p:sp>
    </p:spTree>
    <p:extLst>
      <p:ext uri="{BB962C8B-B14F-4D97-AF65-F5344CB8AC3E}">
        <p14:creationId xmlns:p14="http://schemas.microsoft.com/office/powerpoint/2010/main" val="20325990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GB" dirty="0"/>
          </a:p>
        </p:txBody>
      </p:sp>
      <p:pic>
        <p:nvPicPr>
          <p:cNvPr id="5" name="Picture 4"/>
          <p:cNvPicPr>
            <a:picLocks noChangeAspect="1"/>
          </p:cNvPicPr>
          <p:nvPr/>
        </p:nvPicPr>
        <p:blipFill rotWithShape="1">
          <a:blip r:embed="rId3"/>
          <a:srcRect l="35057" t="12596" r="35611" b="11609"/>
          <a:stretch/>
        </p:blipFill>
        <p:spPr>
          <a:xfrm>
            <a:off x="7320136" y="-171400"/>
            <a:ext cx="4720441" cy="6858000"/>
          </a:xfrm>
          <a:prstGeom prst="rect">
            <a:avLst/>
          </a:prstGeom>
        </p:spPr>
      </p:pic>
      <p:sp>
        <p:nvSpPr>
          <p:cNvPr id="7" name="Text Box 4"/>
          <p:cNvSpPr txBox="1">
            <a:spLocks noChangeArrowheads="1"/>
          </p:cNvSpPr>
          <p:nvPr/>
        </p:nvSpPr>
        <p:spPr bwMode="auto">
          <a:xfrm>
            <a:off x="138550" y="579960"/>
            <a:ext cx="6840760" cy="5355280"/>
          </a:xfrm>
          <a:prstGeom prst="rect">
            <a:avLst/>
          </a:prstGeom>
          <a:solidFill>
            <a:schemeClr val="bg1"/>
          </a:solidFill>
          <a:ln w="6350">
            <a:solidFill>
              <a:schemeClr val="tx1"/>
            </a:solidFill>
            <a:miter lim="800000"/>
            <a:headEnd/>
            <a:tailEnd/>
          </a:ln>
          <a:effectLst/>
          <a:extLst/>
        </p:spPr>
        <p:txBody>
          <a:bodyPr wrap="square" lIns="91408" tIns="45704" rIns="91408" bIns="45704">
            <a:spAutoFit/>
          </a:bodyPr>
          <a:lstStyle/>
          <a:p>
            <a:pPr defTabSz="911952">
              <a:spcBef>
                <a:spcPct val="50000"/>
              </a:spcBef>
            </a:pPr>
            <a:r>
              <a:rPr lang="en-NZ" altLang="en-US" b="1" i="1" dirty="0">
                <a:solidFill>
                  <a:srgbClr val="FF0000"/>
                </a:solidFill>
              </a:rPr>
              <a:t>To write an opening sentence which will grab the reader’s attention.</a:t>
            </a:r>
          </a:p>
          <a:p>
            <a:pPr defTabSz="911952">
              <a:spcBef>
                <a:spcPct val="50000"/>
              </a:spcBef>
            </a:pPr>
            <a:r>
              <a:rPr lang="en-NZ" altLang="en-US" b="1" i="1" u="sng" dirty="0">
                <a:solidFill>
                  <a:prstClr val="black"/>
                </a:solidFill>
              </a:rPr>
              <a:t>Stories can start using the following ways:</a:t>
            </a:r>
          </a:p>
          <a:p>
            <a:pPr defTabSz="911952">
              <a:spcBef>
                <a:spcPct val="50000"/>
              </a:spcBef>
            </a:pPr>
            <a:r>
              <a:rPr lang="en-NZ" altLang="en-US" b="1" i="1" dirty="0">
                <a:solidFill>
                  <a:prstClr val="black"/>
                </a:solidFill>
              </a:rPr>
              <a:t>Dialogue:  </a:t>
            </a:r>
            <a:r>
              <a:rPr lang="en-NZ" altLang="en-US" dirty="0">
                <a:solidFill>
                  <a:prstClr val="black"/>
                </a:solidFill>
              </a:rPr>
              <a:t>“Hands in the air this is a stick up!”  he hollered roughly.</a:t>
            </a:r>
          </a:p>
          <a:p>
            <a:pPr defTabSz="911952">
              <a:spcBef>
                <a:spcPct val="50000"/>
              </a:spcBef>
            </a:pPr>
            <a:endParaRPr lang="en-NZ" altLang="en-US" dirty="0">
              <a:solidFill>
                <a:prstClr val="black"/>
              </a:solidFill>
            </a:endParaRPr>
          </a:p>
          <a:p>
            <a:pPr defTabSz="911952">
              <a:spcBef>
                <a:spcPct val="50000"/>
              </a:spcBef>
            </a:pPr>
            <a:r>
              <a:rPr lang="en-NZ" altLang="en-US" b="1" i="1" dirty="0">
                <a:solidFill>
                  <a:prstClr val="black"/>
                </a:solidFill>
              </a:rPr>
              <a:t>A statement:  “</a:t>
            </a:r>
            <a:r>
              <a:rPr lang="en-NZ" altLang="en-US" dirty="0">
                <a:solidFill>
                  <a:prstClr val="black"/>
                </a:solidFill>
              </a:rPr>
              <a:t>I never wanted a girlfriend.”</a:t>
            </a:r>
          </a:p>
          <a:p>
            <a:pPr defTabSz="911952">
              <a:spcBef>
                <a:spcPct val="50000"/>
              </a:spcBef>
            </a:pPr>
            <a:endParaRPr lang="en-NZ" altLang="en-US" dirty="0">
              <a:solidFill>
                <a:prstClr val="black"/>
              </a:solidFill>
            </a:endParaRPr>
          </a:p>
          <a:p>
            <a:pPr defTabSz="911952">
              <a:spcBef>
                <a:spcPct val="50000"/>
              </a:spcBef>
            </a:pPr>
            <a:r>
              <a:rPr lang="en-NZ" altLang="en-US" b="1" i="1" dirty="0">
                <a:solidFill>
                  <a:prstClr val="black"/>
                </a:solidFill>
              </a:rPr>
              <a:t>Action: </a:t>
            </a:r>
            <a:r>
              <a:rPr lang="en-NZ" altLang="en-US" dirty="0">
                <a:solidFill>
                  <a:prstClr val="black"/>
                </a:solidFill>
              </a:rPr>
              <a:t>Without a moments hesitation, Maude Drinkwater lifted the revolver and fired.</a:t>
            </a:r>
          </a:p>
          <a:p>
            <a:pPr defTabSz="911952">
              <a:spcBef>
                <a:spcPct val="50000"/>
              </a:spcBef>
            </a:pPr>
            <a:endParaRPr lang="en-NZ" altLang="en-US" dirty="0">
              <a:solidFill>
                <a:prstClr val="black"/>
              </a:solidFill>
            </a:endParaRPr>
          </a:p>
          <a:p>
            <a:pPr defTabSz="911952">
              <a:spcBef>
                <a:spcPct val="50000"/>
              </a:spcBef>
            </a:pPr>
            <a:r>
              <a:rPr lang="en-NZ" altLang="en-US" b="1" i="1" dirty="0">
                <a:solidFill>
                  <a:prstClr val="black"/>
                </a:solidFill>
              </a:rPr>
              <a:t>Description of people: </a:t>
            </a:r>
            <a:r>
              <a:rPr lang="en-NZ" altLang="en-US" dirty="0">
                <a:solidFill>
                  <a:prstClr val="black"/>
                </a:solidFill>
              </a:rPr>
              <a:t>Mr Sherman looked ordinary for someone who had just solved one of the world’s most difficult maths problems.</a:t>
            </a:r>
          </a:p>
          <a:p>
            <a:pPr defTabSz="911952">
              <a:spcBef>
                <a:spcPct val="50000"/>
              </a:spcBef>
            </a:pPr>
            <a:endParaRPr lang="en-NZ" altLang="en-US" dirty="0">
              <a:solidFill>
                <a:prstClr val="black"/>
              </a:solidFill>
            </a:endParaRPr>
          </a:p>
          <a:p>
            <a:pPr defTabSz="911952">
              <a:spcBef>
                <a:spcPct val="50000"/>
              </a:spcBef>
            </a:pPr>
            <a:r>
              <a:rPr lang="en-NZ" altLang="en-US" b="1" i="1" dirty="0">
                <a:solidFill>
                  <a:prstClr val="black"/>
                </a:solidFill>
              </a:rPr>
              <a:t>Description of time: </a:t>
            </a:r>
            <a:r>
              <a:rPr lang="en-NZ" altLang="en-US" dirty="0">
                <a:solidFill>
                  <a:prstClr val="black"/>
                </a:solidFill>
              </a:rPr>
              <a:t>As the clock struck twelve it echoed around the hall.</a:t>
            </a:r>
            <a:endParaRPr lang="en-NZ" altLang="en-US" b="1" i="1" dirty="0">
              <a:solidFill>
                <a:prstClr val="black"/>
              </a:solidFill>
            </a:endParaRPr>
          </a:p>
        </p:txBody>
      </p:sp>
    </p:spTree>
    <p:custDataLst>
      <p:tags r:id="rId1"/>
    </p:custDataLst>
    <p:extLst>
      <p:ext uri="{BB962C8B-B14F-4D97-AF65-F5344CB8AC3E}">
        <p14:creationId xmlns:p14="http://schemas.microsoft.com/office/powerpoint/2010/main" val="9957255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360" y="1052736"/>
            <a:ext cx="11521280" cy="4278094"/>
          </a:xfrm>
          <a:prstGeom prst="rect">
            <a:avLst/>
          </a:prstGeom>
          <a:solidFill>
            <a:schemeClr val="bg1"/>
          </a:solidFill>
        </p:spPr>
        <p:txBody>
          <a:bodyPr wrap="square">
            <a:spAutoFit/>
          </a:bodyPr>
          <a:lstStyle/>
          <a:p>
            <a:r>
              <a:rPr lang="en-US" sz="3400" dirty="0">
                <a:solidFill>
                  <a:prstClr val="black"/>
                </a:solidFill>
                <a:latin typeface="Candara" panose="020E0502030303020204" pitchFamily="34" charset="0"/>
                <a:ea typeface="Times New Roman" panose="02020603050405020304" pitchFamily="18" charset="0"/>
              </a:rPr>
              <a:t>What the hell was I thinking? Just the thought of doing the awkward ‘hello’ made me want to cringe. I typed in my passcode and looked at his profile for the millionth time. He looked normal, I guess. The aroma of fatty fast food wafted over me as the speaker system screamed his train’s arrival. My pulse raced and my legs felt heavy.  Slipping from my fingers, the balloon floated skyward rapidly towards the enormous clock.  I knew what to blame for this: Tinder.</a:t>
            </a:r>
            <a:endParaRPr lang="en-GB" sz="3400" dirty="0">
              <a:solidFill>
                <a:prstClr val="black"/>
              </a:solidFill>
              <a:latin typeface="Times New Roman" panose="02020603050405020304" pitchFamily="18" charset="0"/>
              <a:ea typeface="Times New Roman" panose="02020603050405020304" pitchFamily="18" charset="0"/>
            </a:endParaRPr>
          </a:p>
        </p:txBody>
      </p:sp>
      <p:sp>
        <p:nvSpPr>
          <p:cNvPr id="3" name="Rectangle 2"/>
          <p:cNvSpPr/>
          <p:nvPr/>
        </p:nvSpPr>
        <p:spPr>
          <a:xfrm>
            <a:off x="0" y="-22194"/>
            <a:ext cx="12192000" cy="923330"/>
          </a:xfrm>
          <a:prstGeom prst="rect">
            <a:avLst/>
          </a:prstGeom>
          <a:solidFill>
            <a:srgbClr val="FFFF00"/>
          </a:solidFill>
        </p:spPr>
        <p:txBody>
          <a:bodyPr wrap="square" lIns="91440" tIns="45720" rIns="91440" bIns="45720">
            <a:spAutoFit/>
          </a:bodyPr>
          <a:lstStyle/>
          <a:p>
            <a:pPr algn="ctr"/>
            <a:r>
              <a:rPr lang="en-US" sz="5400" b="1" u="sng" dirty="0">
                <a:ln w="0"/>
                <a:solidFill>
                  <a:srgbClr val="FF0000"/>
                </a:solidFill>
              </a:rPr>
              <a:t>OPENING PARAGRAPH</a:t>
            </a:r>
          </a:p>
        </p:txBody>
      </p:sp>
      <p:pic>
        <p:nvPicPr>
          <p:cNvPr id="4" name="Content Placeholder 10">
            <a:extLst>
              <a:ext uri="{FF2B5EF4-FFF2-40B4-BE49-F238E27FC236}">
                <a16:creationId xmlns:a16="http://schemas.microsoft.com/office/drawing/2014/main" id="{7B7FD29B-3BE5-401B-9EF7-3697307D50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88" y="1052736"/>
            <a:ext cx="5616624" cy="5616624"/>
          </a:xfrm>
          <a:prstGeom prst="rect">
            <a:avLst/>
          </a:prstGeom>
        </p:spPr>
      </p:pic>
    </p:spTree>
    <p:extLst>
      <p:ext uri="{BB962C8B-B14F-4D97-AF65-F5344CB8AC3E}">
        <p14:creationId xmlns:p14="http://schemas.microsoft.com/office/powerpoint/2010/main" val="8608710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31842" t="11192" r="32208" b="9427"/>
          <a:stretch/>
        </p:blipFill>
        <p:spPr>
          <a:xfrm>
            <a:off x="7079673" y="-6265"/>
            <a:ext cx="4973782" cy="6864265"/>
          </a:xfrm>
          <a:prstGeom prst="rect">
            <a:avLst/>
          </a:prstGeom>
        </p:spPr>
      </p:pic>
      <p:sp>
        <p:nvSpPr>
          <p:cNvPr id="5" name="Rectangle 4"/>
          <p:cNvSpPr/>
          <p:nvPr/>
        </p:nvSpPr>
        <p:spPr>
          <a:xfrm>
            <a:off x="0" y="0"/>
            <a:ext cx="5915891" cy="3046988"/>
          </a:xfrm>
          <a:prstGeom prst="rect">
            <a:avLst/>
          </a:prstGeom>
          <a:solidFill>
            <a:srgbClr val="FFFF00"/>
          </a:solidFill>
        </p:spPr>
        <p:txBody>
          <a:bodyPr wrap="square" lIns="91440" tIns="45720" rIns="91440" bIns="45720">
            <a:spAutoFit/>
          </a:bodyPr>
          <a:lstStyle/>
          <a:p>
            <a:pPr algn="ctr"/>
            <a:r>
              <a:rPr lang="en-US" sz="9600" b="1" u="sng" dirty="0">
                <a:ln w="0"/>
                <a:solidFill>
                  <a:srgbClr val="FF0000"/>
                </a:solidFill>
              </a:rPr>
              <a:t>Figurative Language</a:t>
            </a:r>
          </a:p>
        </p:txBody>
      </p:sp>
      <p:pic>
        <p:nvPicPr>
          <p:cNvPr id="6" name="Picture 5"/>
          <p:cNvPicPr>
            <a:picLocks noChangeAspect="1"/>
          </p:cNvPicPr>
          <p:nvPr/>
        </p:nvPicPr>
        <p:blipFill rotWithShape="1">
          <a:blip r:embed="rId3"/>
          <a:srcRect l="19375" t="21945" r="18303" b="13769"/>
          <a:stretch/>
        </p:blipFill>
        <p:spPr>
          <a:xfrm>
            <a:off x="290226" y="3181925"/>
            <a:ext cx="6595483" cy="3579093"/>
          </a:xfrm>
          <a:prstGeom prst="rect">
            <a:avLst/>
          </a:prstGeom>
        </p:spPr>
      </p:pic>
    </p:spTree>
    <p:extLst>
      <p:ext uri="{BB962C8B-B14F-4D97-AF65-F5344CB8AC3E}">
        <p14:creationId xmlns:p14="http://schemas.microsoft.com/office/powerpoint/2010/main" val="29042328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360" y="1484784"/>
            <a:ext cx="11521280" cy="4278094"/>
          </a:xfrm>
          <a:prstGeom prst="rect">
            <a:avLst/>
          </a:prstGeom>
          <a:solidFill>
            <a:schemeClr val="bg1"/>
          </a:solidFill>
        </p:spPr>
        <p:txBody>
          <a:bodyPr wrap="square">
            <a:spAutoFit/>
          </a:bodyPr>
          <a:lstStyle/>
          <a:p>
            <a:r>
              <a:rPr lang="en-US" sz="3400" dirty="0">
                <a:solidFill>
                  <a:srgbClr val="0000FF"/>
                </a:solidFill>
              </a:rPr>
              <a:t>What the hell was I thinking? </a:t>
            </a:r>
            <a:r>
              <a:rPr lang="en-US" sz="3400" dirty="0">
                <a:solidFill>
                  <a:prstClr val="black"/>
                </a:solidFill>
              </a:rPr>
              <a:t>Just the thought of doing the awkward ‘hello’ made me want to cringe. I typed in my passcode and looked at his profile for </a:t>
            </a:r>
            <a:r>
              <a:rPr lang="en-US" sz="3400" dirty="0">
                <a:solidFill>
                  <a:srgbClr val="0000FF"/>
                </a:solidFill>
              </a:rPr>
              <a:t>the millionth time</a:t>
            </a:r>
            <a:r>
              <a:rPr lang="en-US" sz="3400" dirty="0">
                <a:solidFill>
                  <a:prstClr val="black"/>
                </a:solidFill>
              </a:rPr>
              <a:t>. He looked normal, I guess. The aroma of </a:t>
            </a:r>
            <a:r>
              <a:rPr lang="en-US" sz="3400" dirty="0">
                <a:solidFill>
                  <a:srgbClr val="0000FF"/>
                </a:solidFill>
              </a:rPr>
              <a:t>fatty fast food </a:t>
            </a:r>
            <a:r>
              <a:rPr lang="en-US" sz="3400" dirty="0">
                <a:solidFill>
                  <a:prstClr val="black"/>
                </a:solidFill>
              </a:rPr>
              <a:t>wafted over me as the </a:t>
            </a:r>
            <a:r>
              <a:rPr lang="en-US" sz="3400" dirty="0">
                <a:solidFill>
                  <a:srgbClr val="0000FF"/>
                </a:solidFill>
              </a:rPr>
              <a:t>speaker system screamed </a:t>
            </a:r>
            <a:r>
              <a:rPr lang="en-US" sz="3400" dirty="0">
                <a:solidFill>
                  <a:prstClr val="black"/>
                </a:solidFill>
              </a:rPr>
              <a:t>his train’s arrival. My pulse raced and my legs felt heavy.  Slipping from my fingers, the balloon floated skyward rapidly towards the enormous clock.  I knew what to blame for this: Tinder.</a:t>
            </a:r>
            <a:endParaRPr lang="en-GB" sz="3400" dirty="0">
              <a:solidFill>
                <a:prstClr val="black"/>
              </a:solidFill>
            </a:endParaRPr>
          </a:p>
        </p:txBody>
      </p:sp>
      <p:sp>
        <p:nvSpPr>
          <p:cNvPr id="3" name="Rectangle 2"/>
          <p:cNvSpPr/>
          <p:nvPr/>
        </p:nvSpPr>
        <p:spPr>
          <a:xfrm>
            <a:off x="0" y="-22194"/>
            <a:ext cx="12192000" cy="923330"/>
          </a:xfrm>
          <a:prstGeom prst="rect">
            <a:avLst/>
          </a:prstGeom>
          <a:solidFill>
            <a:srgbClr val="FFFF00"/>
          </a:solidFill>
        </p:spPr>
        <p:txBody>
          <a:bodyPr wrap="square" lIns="91440" tIns="45720" rIns="91440" bIns="45720">
            <a:spAutoFit/>
          </a:bodyPr>
          <a:lstStyle/>
          <a:p>
            <a:pPr algn="ctr"/>
            <a:r>
              <a:rPr lang="en-US" sz="5400" b="1" u="sng" dirty="0">
                <a:ln w="0"/>
                <a:solidFill>
                  <a:srgbClr val="FF0000"/>
                </a:solidFill>
              </a:rPr>
              <a:t>Figurative Language</a:t>
            </a:r>
          </a:p>
        </p:txBody>
      </p:sp>
    </p:spTree>
    <p:extLst>
      <p:ext uri="{BB962C8B-B14F-4D97-AF65-F5344CB8AC3E}">
        <p14:creationId xmlns:p14="http://schemas.microsoft.com/office/powerpoint/2010/main" val="21410966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rotWithShape="1">
          <a:blip r:embed="rId2"/>
          <a:srcRect l="4649" t="9149" r="3028" b="14401"/>
          <a:stretch/>
        </p:blipFill>
        <p:spPr>
          <a:xfrm>
            <a:off x="2063552" y="1196752"/>
            <a:ext cx="8064896" cy="4173938"/>
          </a:xfrm>
          <a:prstGeom prst="rect">
            <a:avLst/>
          </a:prstGeom>
        </p:spPr>
      </p:pic>
      <p:sp>
        <p:nvSpPr>
          <p:cNvPr id="6" name="Rectangle 5"/>
          <p:cNvSpPr/>
          <p:nvPr/>
        </p:nvSpPr>
        <p:spPr>
          <a:xfrm>
            <a:off x="18200" y="1762446"/>
            <a:ext cx="1903556" cy="400110"/>
          </a:xfrm>
          <a:prstGeom prst="rect">
            <a:avLst/>
          </a:prstGeom>
          <a:solidFill>
            <a:schemeClr val="bg1"/>
          </a:solidFill>
          <a:ln w="38100">
            <a:solidFill>
              <a:schemeClr val="tx1"/>
            </a:solidFill>
          </a:ln>
        </p:spPr>
        <p:txBody>
          <a:bodyPr wrap="square" lIns="91440" tIns="45720" rIns="91440" bIns="45720">
            <a:spAutoFit/>
          </a:bodyPr>
          <a:lstStyle/>
          <a:p>
            <a:pPr algn="ctr"/>
            <a:r>
              <a:rPr lang="en-US" sz="2000" dirty="0">
                <a:ln w="0"/>
                <a:solidFill>
                  <a:prstClr val="black"/>
                </a:solidFill>
              </a:rPr>
              <a:t>ALLITERATION</a:t>
            </a:r>
          </a:p>
        </p:txBody>
      </p:sp>
      <p:cxnSp>
        <p:nvCxnSpPr>
          <p:cNvPr id="7" name="Straight Arrow Connector 6"/>
          <p:cNvCxnSpPr>
            <a:stCxn id="6" idx="3"/>
          </p:cNvCxnSpPr>
          <p:nvPr/>
        </p:nvCxnSpPr>
        <p:spPr>
          <a:xfrm>
            <a:off x="1921756" y="1962501"/>
            <a:ext cx="1008112" cy="18740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647728" y="5921502"/>
            <a:ext cx="1903556" cy="400110"/>
          </a:xfrm>
          <a:prstGeom prst="rect">
            <a:avLst/>
          </a:prstGeom>
          <a:solidFill>
            <a:schemeClr val="bg1"/>
          </a:solidFill>
          <a:ln w="38100">
            <a:solidFill>
              <a:schemeClr val="tx1"/>
            </a:solidFill>
          </a:ln>
        </p:spPr>
        <p:txBody>
          <a:bodyPr wrap="square" lIns="91440" tIns="45720" rIns="91440" bIns="45720">
            <a:spAutoFit/>
          </a:bodyPr>
          <a:lstStyle/>
          <a:p>
            <a:pPr algn="ctr"/>
            <a:r>
              <a:rPr lang="en-US" sz="2000" dirty="0">
                <a:ln w="0"/>
                <a:solidFill>
                  <a:prstClr val="black"/>
                </a:solidFill>
              </a:rPr>
              <a:t>ALLITERATION</a:t>
            </a:r>
          </a:p>
        </p:txBody>
      </p:sp>
      <p:cxnSp>
        <p:nvCxnSpPr>
          <p:cNvPr id="13" name="Straight Arrow Connector 12"/>
          <p:cNvCxnSpPr>
            <a:stCxn id="12" idx="3"/>
          </p:cNvCxnSpPr>
          <p:nvPr/>
        </p:nvCxnSpPr>
        <p:spPr>
          <a:xfrm flipV="1">
            <a:off x="5551284" y="5157193"/>
            <a:ext cx="904756" cy="96436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9048328" y="157972"/>
            <a:ext cx="2448272" cy="707886"/>
          </a:xfrm>
          <a:prstGeom prst="rect">
            <a:avLst/>
          </a:prstGeom>
          <a:solidFill>
            <a:schemeClr val="bg1"/>
          </a:solidFill>
          <a:ln w="38100">
            <a:solidFill>
              <a:schemeClr val="tx1"/>
            </a:solidFill>
          </a:ln>
        </p:spPr>
        <p:txBody>
          <a:bodyPr wrap="square" lIns="91440" tIns="45720" rIns="91440" bIns="45720">
            <a:spAutoFit/>
          </a:bodyPr>
          <a:lstStyle/>
          <a:p>
            <a:pPr algn="ctr"/>
            <a:r>
              <a:rPr lang="en-US" sz="2000" dirty="0">
                <a:ln w="0"/>
                <a:solidFill>
                  <a:prstClr val="black"/>
                </a:solidFill>
              </a:rPr>
              <a:t>ALLITERATION &amp; PERSONIFICATION</a:t>
            </a:r>
          </a:p>
        </p:txBody>
      </p:sp>
      <p:cxnSp>
        <p:nvCxnSpPr>
          <p:cNvPr id="16" name="Straight Arrow Connector 15"/>
          <p:cNvCxnSpPr>
            <a:stCxn id="15" idx="2"/>
          </p:cNvCxnSpPr>
          <p:nvPr/>
        </p:nvCxnSpPr>
        <p:spPr>
          <a:xfrm flipH="1">
            <a:off x="7320136" y="865858"/>
            <a:ext cx="2952328" cy="133900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367808" y="315046"/>
            <a:ext cx="1903556" cy="400110"/>
          </a:xfrm>
          <a:prstGeom prst="rect">
            <a:avLst/>
          </a:prstGeom>
          <a:solidFill>
            <a:schemeClr val="bg1"/>
          </a:solidFill>
          <a:ln w="38100">
            <a:solidFill>
              <a:schemeClr val="tx1"/>
            </a:solidFill>
          </a:ln>
        </p:spPr>
        <p:txBody>
          <a:bodyPr wrap="square" lIns="91440" tIns="45720" rIns="91440" bIns="45720">
            <a:spAutoFit/>
          </a:bodyPr>
          <a:lstStyle/>
          <a:p>
            <a:pPr algn="ctr"/>
            <a:r>
              <a:rPr lang="en-US" sz="2000" dirty="0">
                <a:ln w="0"/>
                <a:solidFill>
                  <a:prstClr val="black"/>
                </a:solidFill>
              </a:rPr>
              <a:t>HYPERBOLE</a:t>
            </a:r>
          </a:p>
        </p:txBody>
      </p:sp>
      <p:cxnSp>
        <p:nvCxnSpPr>
          <p:cNvPr id="22" name="Straight Arrow Connector 21"/>
          <p:cNvCxnSpPr>
            <a:stCxn id="21" idx="3"/>
          </p:cNvCxnSpPr>
          <p:nvPr/>
        </p:nvCxnSpPr>
        <p:spPr>
          <a:xfrm>
            <a:off x="6271364" y="515101"/>
            <a:ext cx="400700" cy="138413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08700" y="128793"/>
            <a:ext cx="1903556" cy="707886"/>
          </a:xfrm>
          <a:prstGeom prst="rect">
            <a:avLst/>
          </a:prstGeom>
          <a:solidFill>
            <a:schemeClr val="bg1"/>
          </a:solidFill>
          <a:ln w="38100">
            <a:solidFill>
              <a:schemeClr val="tx1"/>
            </a:solidFill>
          </a:ln>
        </p:spPr>
        <p:txBody>
          <a:bodyPr wrap="square" lIns="91440" tIns="45720" rIns="91440" bIns="45720">
            <a:spAutoFit/>
          </a:bodyPr>
          <a:lstStyle/>
          <a:p>
            <a:pPr algn="ctr"/>
            <a:r>
              <a:rPr lang="en-US" sz="2000" dirty="0">
                <a:ln w="0"/>
                <a:solidFill>
                  <a:prstClr val="black"/>
                </a:solidFill>
              </a:rPr>
              <a:t>RHETORICAL</a:t>
            </a:r>
          </a:p>
          <a:p>
            <a:pPr algn="ctr"/>
            <a:r>
              <a:rPr lang="en-US" sz="2000" dirty="0">
                <a:ln w="0"/>
                <a:solidFill>
                  <a:prstClr val="black"/>
                </a:solidFill>
              </a:rPr>
              <a:t>QUESTION</a:t>
            </a:r>
          </a:p>
        </p:txBody>
      </p:sp>
      <p:cxnSp>
        <p:nvCxnSpPr>
          <p:cNvPr id="25" name="Straight Arrow Connector 24"/>
          <p:cNvCxnSpPr>
            <a:stCxn id="24" idx="3"/>
          </p:cNvCxnSpPr>
          <p:nvPr/>
        </p:nvCxnSpPr>
        <p:spPr>
          <a:xfrm>
            <a:off x="2112256" y="482736"/>
            <a:ext cx="1535472" cy="122411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159996" y="2503381"/>
            <a:ext cx="1903556" cy="707886"/>
          </a:xfrm>
          <a:prstGeom prst="rect">
            <a:avLst/>
          </a:prstGeom>
          <a:solidFill>
            <a:schemeClr val="bg1"/>
          </a:solidFill>
          <a:ln w="38100">
            <a:solidFill>
              <a:schemeClr val="tx1"/>
            </a:solidFill>
          </a:ln>
        </p:spPr>
        <p:txBody>
          <a:bodyPr wrap="square" lIns="91440" tIns="45720" rIns="91440" bIns="45720">
            <a:spAutoFit/>
          </a:bodyPr>
          <a:lstStyle/>
          <a:p>
            <a:pPr algn="ctr"/>
            <a:r>
              <a:rPr lang="en-US" sz="2000" dirty="0">
                <a:ln w="0"/>
                <a:solidFill>
                  <a:prstClr val="black"/>
                </a:solidFill>
              </a:rPr>
              <a:t>REPETITION &amp; POWER OF 3</a:t>
            </a:r>
          </a:p>
        </p:txBody>
      </p:sp>
      <p:cxnSp>
        <p:nvCxnSpPr>
          <p:cNvPr id="28" name="Straight Arrow Connector 27"/>
          <p:cNvCxnSpPr>
            <a:stCxn id="27" idx="3"/>
          </p:cNvCxnSpPr>
          <p:nvPr/>
        </p:nvCxnSpPr>
        <p:spPr>
          <a:xfrm>
            <a:off x="2063552" y="2857324"/>
            <a:ext cx="3096344" cy="13356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9820640" y="2426400"/>
            <a:ext cx="1903556" cy="400110"/>
          </a:xfrm>
          <a:prstGeom prst="rect">
            <a:avLst/>
          </a:prstGeom>
          <a:solidFill>
            <a:schemeClr val="bg1"/>
          </a:solidFill>
          <a:ln w="38100">
            <a:solidFill>
              <a:schemeClr val="tx1"/>
            </a:solidFill>
          </a:ln>
        </p:spPr>
        <p:txBody>
          <a:bodyPr wrap="square" lIns="91440" tIns="45720" rIns="91440" bIns="45720">
            <a:spAutoFit/>
          </a:bodyPr>
          <a:lstStyle/>
          <a:p>
            <a:pPr algn="ctr"/>
            <a:r>
              <a:rPr lang="en-US" sz="2000" dirty="0">
                <a:ln w="0"/>
                <a:solidFill>
                  <a:prstClr val="black"/>
                </a:solidFill>
              </a:rPr>
              <a:t>ALLITERATION</a:t>
            </a:r>
          </a:p>
        </p:txBody>
      </p:sp>
      <p:cxnSp>
        <p:nvCxnSpPr>
          <p:cNvPr id="34" name="Straight Arrow Connector 33"/>
          <p:cNvCxnSpPr>
            <a:stCxn id="33" idx="1"/>
          </p:cNvCxnSpPr>
          <p:nvPr/>
        </p:nvCxnSpPr>
        <p:spPr>
          <a:xfrm flipH="1">
            <a:off x="7312540" y="2626455"/>
            <a:ext cx="2508100" cy="48505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22514" y="4278655"/>
            <a:ext cx="1903556" cy="707886"/>
          </a:xfrm>
          <a:prstGeom prst="rect">
            <a:avLst/>
          </a:prstGeom>
          <a:solidFill>
            <a:schemeClr val="bg1"/>
          </a:solidFill>
          <a:ln w="38100">
            <a:solidFill>
              <a:schemeClr val="tx1"/>
            </a:solidFill>
          </a:ln>
        </p:spPr>
        <p:txBody>
          <a:bodyPr wrap="square" lIns="91440" tIns="45720" rIns="91440" bIns="45720">
            <a:spAutoFit/>
          </a:bodyPr>
          <a:lstStyle/>
          <a:p>
            <a:pPr algn="ctr"/>
            <a:r>
              <a:rPr lang="en-US" sz="2000" dirty="0">
                <a:ln w="0"/>
                <a:solidFill>
                  <a:prstClr val="black"/>
                </a:solidFill>
              </a:rPr>
              <a:t>RHETORICAL</a:t>
            </a:r>
          </a:p>
          <a:p>
            <a:pPr algn="ctr"/>
            <a:r>
              <a:rPr lang="en-US" sz="2000" dirty="0">
                <a:ln w="0"/>
                <a:solidFill>
                  <a:prstClr val="black"/>
                </a:solidFill>
              </a:rPr>
              <a:t>QUESTION</a:t>
            </a:r>
          </a:p>
        </p:txBody>
      </p:sp>
      <p:cxnSp>
        <p:nvCxnSpPr>
          <p:cNvPr id="37" name="Straight Arrow Connector 36"/>
          <p:cNvCxnSpPr>
            <a:stCxn id="36" idx="3"/>
          </p:cNvCxnSpPr>
          <p:nvPr/>
        </p:nvCxnSpPr>
        <p:spPr>
          <a:xfrm flipV="1">
            <a:off x="1926070" y="3698308"/>
            <a:ext cx="953922" cy="93429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10193784" y="3481329"/>
            <a:ext cx="1903556" cy="400110"/>
          </a:xfrm>
          <a:prstGeom prst="rect">
            <a:avLst/>
          </a:prstGeom>
          <a:solidFill>
            <a:schemeClr val="bg1"/>
          </a:solidFill>
          <a:ln w="38100">
            <a:solidFill>
              <a:schemeClr val="tx1"/>
            </a:solidFill>
          </a:ln>
        </p:spPr>
        <p:txBody>
          <a:bodyPr wrap="square" lIns="91440" tIns="45720" rIns="91440" bIns="45720">
            <a:spAutoFit/>
          </a:bodyPr>
          <a:lstStyle/>
          <a:p>
            <a:pPr algn="ctr"/>
            <a:r>
              <a:rPr lang="en-US" sz="2000" dirty="0">
                <a:ln w="0"/>
                <a:solidFill>
                  <a:prstClr val="black"/>
                </a:solidFill>
              </a:rPr>
              <a:t>SIMILE</a:t>
            </a:r>
          </a:p>
        </p:txBody>
      </p:sp>
      <p:cxnSp>
        <p:nvCxnSpPr>
          <p:cNvPr id="40" name="Straight Arrow Connector 39"/>
          <p:cNvCxnSpPr>
            <a:stCxn id="39" idx="1"/>
          </p:cNvCxnSpPr>
          <p:nvPr/>
        </p:nvCxnSpPr>
        <p:spPr>
          <a:xfrm flipH="1" flipV="1">
            <a:off x="4684248" y="3449930"/>
            <a:ext cx="5509536" cy="23145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1926070" y="4165453"/>
            <a:ext cx="2873786" cy="42577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9860746" y="4653947"/>
            <a:ext cx="1903556" cy="400110"/>
          </a:xfrm>
          <a:prstGeom prst="rect">
            <a:avLst/>
          </a:prstGeom>
          <a:solidFill>
            <a:schemeClr val="bg1"/>
          </a:solidFill>
          <a:ln w="38100">
            <a:solidFill>
              <a:schemeClr val="tx1"/>
            </a:solidFill>
          </a:ln>
        </p:spPr>
        <p:txBody>
          <a:bodyPr wrap="square" lIns="91440" tIns="45720" rIns="91440" bIns="45720">
            <a:spAutoFit/>
          </a:bodyPr>
          <a:lstStyle/>
          <a:p>
            <a:pPr algn="ctr"/>
            <a:r>
              <a:rPr lang="en-US" sz="2000" dirty="0">
                <a:ln w="0"/>
                <a:solidFill>
                  <a:prstClr val="black"/>
                </a:solidFill>
              </a:rPr>
              <a:t>HYPERBOLE</a:t>
            </a:r>
          </a:p>
        </p:txBody>
      </p:sp>
      <p:cxnSp>
        <p:nvCxnSpPr>
          <p:cNvPr id="45" name="Straight Arrow Connector 44"/>
          <p:cNvCxnSpPr/>
          <p:nvPr/>
        </p:nvCxnSpPr>
        <p:spPr>
          <a:xfrm flipH="1" flipV="1">
            <a:off x="5761799" y="4453892"/>
            <a:ext cx="4109965" cy="43064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9264352" y="5808511"/>
            <a:ext cx="2232248" cy="400110"/>
          </a:xfrm>
          <a:prstGeom prst="rect">
            <a:avLst/>
          </a:prstGeom>
          <a:solidFill>
            <a:schemeClr val="bg1"/>
          </a:solidFill>
          <a:ln w="38100">
            <a:solidFill>
              <a:schemeClr val="tx1"/>
            </a:solidFill>
          </a:ln>
        </p:spPr>
        <p:txBody>
          <a:bodyPr wrap="square" lIns="91440" tIns="45720" rIns="91440" bIns="45720">
            <a:spAutoFit/>
          </a:bodyPr>
          <a:lstStyle/>
          <a:p>
            <a:pPr algn="ctr"/>
            <a:r>
              <a:rPr lang="en-US" sz="2000" dirty="0">
                <a:ln w="0"/>
                <a:solidFill>
                  <a:prstClr val="black"/>
                </a:solidFill>
              </a:rPr>
              <a:t>ONOMATOPOEIA</a:t>
            </a:r>
          </a:p>
        </p:txBody>
      </p:sp>
      <p:cxnSp>
        <p:nvCxnSpPr>
          <p:cNvPr id="48" name="Straight Arrow Connector 47"/>
          <p:cNvCxnSpPr/>
          <p:nvPr/>
        </p:nvCxnSpPr>
        <p:spPr>
          <a:xfrm flipH="1" flipV="1">
            <a:off x="7608168" y="5152581"/>
            <a:ext cx="2263596" cy="64300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4399156" y="5157193"/>
            <a:ext cx="5461590" cy="62983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76762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par>
                                <p:cTn id="40" presetID="16" presetClass="entr" presetSubtype="21"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inVertical)">
                                      <p:cBhvr>
                                        <p:cTn id="47" dur="500"/>
                                        <p:tgtEl>
                                          <p:spTgt spid="33"/>
                                        </p:tgtEl>
                                      </p:cBhvr>
                                    </p:animEffect>
                                  </p:childTnLst>
                                </p:cTn>
                              </p:par>
                              <p:par>
                                <p:cTn id="48" presetID="16" presetClass="entr" presetSubtype="21" fill="hold"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barn(inVertical)">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barn(inVertical)">
                                      <p:cBhvr>
                                        <p:cTn id="55" dur="500"/>
                                        <p:tgtEl>
                                          <p:spTgt spid="39"/>
                                        </p:tgtEl>
                                      </p:cBhvr>
                                    </p:animEffect>
                                  </p:childTnLst>
                                </p:cTn>
                              </p:par>
                              <p:par>
                                <p:cTn id="56" presetID="16" presetClass="entr" presetSubtype="21"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barn(inVertical)">
                                      <p:cBhvr>
                                        <p:cTn id="58" dur="500"/>
                                        <p:tgtEl>
                                          <p:spTgt spid="40"/>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barn(inVertical)">
                                      <p:cBhvr>
                                        <p:cTn id="63" dur="500"/>
                                        <p:tgtEl>
                                          <p:spTgt spid="36"/>
                                        </p:tgtEl>
                                      </p:cBhvr>
                                    </p:animEffect>
                                  </p:childTnLst>
                                </p:cTn>
                              </p:par>
                              <p:par>
                                <p:cTn id="64" presetID="16" presetClass="entr" presetSubtype="21" fill="hold"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barn(inVertical)">
                                      <p:cBhvr>
                                        <p:cTn id="66" dur="500"/>
                                        <p:tgtEl>
                                          <p:spTgt spid="37"/>
                                        </p:tgtEl>
                                      </p:cBhvr>
                                    </p:animEffect>
                                  </p:childTnLst>
                                </p:cTn>
                              </p:par>
                              <p:par>
                                <p:cTn id="67" presetID="16" presetClass="entr" presetSubtype="21" fill="hold" nodeType="with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barn(inVertical)">
                                      <p:cBhvr>
                                        <p:cTn id="69" dur="500"/>
                                        <p:tgtEl>
                                          <p:spTgt spid="42"/>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barn(inVertical)">
                                      <p:cBhvr>
                                        <p:cTn id="74" dur="500"/>
                                        <p:tgtEl>
                                          <p:spTgt spid="44"/>
                                        </p:tgtEl>
                                      </p:cBhvr>
                                    </p:animEffect>
                                  </p:childTnLst>
                                </p:cTn>
                              </p:par>
                              <p:par>
                                <p:cTn id="75" presetID="16" presetClass="entr" presetSubtype="21" fill="hold" nodeType="with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barn(inVertical)">
                                      <p:cBhvr>
                                        <p:cTn id="77" dur="500"/>
                                        <p:tgtEl>
                                          <p:spTgt spid="45"/>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barn(inVertical)">
                                      <p:cBhvr>
                                        <p:cTn id="82" dur="500"/>
                                        <p:tgtEl>
                                          <p:spTgt spid="47"/>
                                        </p:tgtEl>
                                      </p:cBhvr>
                                    </p:animEffect>
                                  </p:childTnLst>
                                </p:cTn>
                              </p:par>
                              <p:par>
                                <p:cTn id="83" presetID="16" presetClass="entr" presetSubtype="21" fill="hold" nodeType="withEffect">
                                  <p:stCondLst>
                                    <p:cond delay="0"/>
                                  </p:stCondLst>
                                  <p:childTnLst>
                                    <p:set>
                                      <p:cBhvr>
                                        <p:cTn id="84" dur="1" fill="hold">
                                          <p:stCondLst>
                                            <p:cond delay="0"/>
                                          </p:stCondLst>
                                        </p:cTn>
                                        <p:tgtEl>
                                          <p:spTgt spid="50"/>
                                        </p:tgtEl>
                                        <p:attrNameLst>
                                          <p:attrName>style.visibility</p:attrName>
                                        </p:attrNameLst>
                                      </p:cBhvr>
                                      <p:to>
                                        <p:strVal val="visible"/>
                                      </p:to>
                                    </p:set>
                                    <p:animEffect transition="in" filter="barn(inVertical)">
                                      <p:cBhvr>
                                        <p:cTn id="85" dur="500"/>
                                        <p:tgtEl>
                                          <p:spTgt spid="50"/>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barn(inVertical)">
                                      <p:cBhvr>
                                        <p:cTn id="90" dur="500"/>
                                        <p:tgtEl>
                                          <p:spTgt spid="12"/>
                                        </p:tgtEl>
                                      </p:cBhvr>
                                    </p:animEffect>
                                  </p:childTnLst>
                                </p:cTn>
                              </p:par>
                              <p:par>
                                <p:cTn id="91" presetID="16" presetClass="entr" presetSubtype="21"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Effect transition="in" filter="barn(inVertical)">
                                      <p:cBhvr>
                                        <p:cTn id="93" dur="500"/>
                                        <p:tgtEl>
                                          <p:spTgt spid="13"/>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48"/>
                                        </p:tgtEl>
                                        <p:attrNameLst>
                                          <p:attrName>style.visibility</p:attrName>
                                        </p:attrNameLst>
                                      </p:cBhvr>
                                      <p:to>
                                        <p:strVal val="visible"/>
                                      </p:to>
                                    </p:set>
                                    <p:animEffect transition="in" filter="barn(inVertical)">
                                      <p:cBhvr>
                                        <p:cTn id="9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5" grpId="0" animBg="1"/>
      <p:bldP spid="21" grpId="0" animBg="1"/>
      <p:bldP spid="24" grpId="0" animBg="1"/>
      <p:bldP spid="27" grpId="0" animBg="1"/>
      <p:bldP spid="33" grpId="0" animBg="1"/>
      <p:bldP spid="36" grpId="0" animBg="1"/>
      <p:bldP spid="39" grpId="0" animBg="1"/>
      <p:bldP spid="44" grpId="0" animBg="1"/>
      <p:bldP spid="4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34766" y="2624024"/>
            <a:ext cx="4439816" cy="2554545"/>
          </a:xfrm>
          <a:prstGeom prst="rect">
            <a:avLst/>
          </a:prstGeom>
          <a:solidFill>
            <a:srgbClr val="FFFF00"/>
          </a:solidFill>
        </p:spPr>
        <p:txBody>
          <a:bodyPr wrap="square" lIns="91440" tIns="45720" rIns="91440" bIns="45720">
            <a:spAutoFit/>
          </a:bodyPr>
          <a:lstStyle/>
          <a:p>
            <a:pPr algn="ctr"/>
            <a:r>
              <a:rPr lang="en-US" sz="8000" b="1" u="sng" dirty="0">
                <a:ln w="0"/>
                <a:solidFill>
                  <a:srgbClr val="FF0000"/>
                </a:solidFill>
              </a:rPr>
              <a:t>Figurative Language</a:t>
            </a:r>
          </a:p>
        </p:txBody>
      </p:sp>
      <p:pic>
        <p:nvPicPr>
          <p:cNvPr id="5" name="Picture 4"/>
          <p:cNvPicPr>
            <a:picLocks noChangeAspect="1"/>
          </p:cNvPicPr>
          <p:nvPr/>
        </p:nvPicPr>
        <p:blipFill rotWithShape="1">
          <a:blip r:embed="rId2"/>
          <a:srcRect l="30949" t="9661" r="30555" b="7005"/>
          <a:stretch/>
        </p:blipFill>
        <p:spPr>
          <a:xfrm>
            <a:off x="1271464" y="-46124"/>
            <a:ext cx="5112568" cy="6917004"/>
          </a:xfrm>
          <a:prstGeom prst="rect">
            <a:avLst/>
          </a:prstGeom>
        </p:spPr>
      </p:pic>
    </p:spTree>
    <p:extLst>
      <p:ext uri="{BB962C8B-B14F-4D97-AF65-F5344CB8AC3E}">
        <p14:creationId xmlns:p14="http://schemas.microsoft.com/office/powerpoint/2010/main" val="29627279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3074" name="Picture 2" descr="Image result for food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29003" y="3751118"/>
            <a:ext cx="4762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4260" y="-14572"/>
            <a:ext cx="12246260" cy="1015663"/>
          </a:xfrm>
          <a:prstGeom prst="rect">
            <a:avLst/>
          </a:prstGeom>
          <a:solidFill>
            <a:srgbClr val="FFFF00"/>
          </a:solidFill>
        </p:spPr>
        <p:txBody>
          <a:bodyPr wrap="square" lIns="91440" tIns="45720" rIns="91440" bIns="45720">
            <a:spAutoFit/>
          </a:bodyPr>
          <a:lstStyle/>
          <a:p>
            <a:pPr algn="ctr"/>
            <a:r>
              <a:rPr lang="en-US" sz="6000" b="1" u="sng" dirty="0">
                <a:ln w="0"/>
                <a:solidFill>
                  <a:prstClr val="black"/>
                </a:solidFill>
                <a:effectLst>
                  <a:outerShdw blurRad="38100" dist="19050" dir="2700000" algn="tl" rotWithShape="0">
                    <a:prstClr val="black">
                      <a:alpha val="40000"/>
                    </a:prstClr>
                  </a:outerShdw>
                </a:effectLst>
                <a:latin typeface="Castellar" panose="020A0402060406010301" pitchFamily="18" charset="0"/>
              </a:rPr>
              <a:t>Sensory Language</a:t>
            </a:r>
          </a:p>
        </p:txBody>
      </p:sp>
      <p:sp>
        <p:nvSpPr>
          <p:cNvPr id="6" name="TextBox 5"/>
          <p:cNvSpPr txBox="1"/>
          <p:nvPr/>
        </p:nvSpPr>
        <p:spPr>
          <a:xfrm>
            <a:off x="6029703" y="1247483"/>
            <a:ext cx="5939051" cy="5262979"/>
          </a:xfrm>
          <a:prstGeom prst="rect">
            <a:avLst/>
          </a:prstGeom>
          <a:solidFill>
            <a:schemeClr val="bg1"/>
          </a:solidFill>
        </p:spPr>
        <p:txBody>
          <a:bodyPr wrap="square">
            <a:spAutoFit/>
          </a:bodyPr>
          <a:lstStyle/>
          <a:p>
            <a:pPr fontAlgn="base">
              <a:spcBef>
                <a:spcPct val="0"/>
              </a:spcBef>
              <a:spcAft>
                <a:spcPct val="0"/>
              </a:spcAft>
              <a:defRPr/>
            </a:pPr>
            <a:r>
              <a:rPr lang="en-GB" sz="4800" dirty="0">
                <a:solidFill>
                  <a:srgbClr val="000000"/>
                </a:solidFill>
                <a:latin typeface="Candara" panose="020E0502030303020204" pitchFamily="34" charset="0"/>
              </a:rPr>
              <a:t>The five senses is a way of creating </a:t>
            </a:r>
            <a:r>
              <a:rPr lang="en-GB" sz="4800" b="1" u="sng" dirty="0">
                <a:solidFill>
                  <a:srgbClr val="FF0000"/>
                </a:solidFill>
                <a:latin typeface="Candara" panose="020E0502030303020204" pitchFamily="34" charset="0"/>
              </a:rPr>
              <a:t>imagery</a:t>
            </a:r>
            <a:r>
              <a:rPr lang="en-GB" sz="4800" dirty="0">
                <a:solidFill>
                  <a:srgbClr val="000000"/>
                </a:solidFill>
                <a:latin typeface="Candara" panose="020E0502030303020204" pitchFamily="34" charset="0"/>
              </a:rPr>
              <a:t> in the reader’s mind and to make </a:t>
            </a:r>
            <a:r>
              <a:rPr lang="en-GB" sz="4800" dirty="0">
                <a:solidFill>
                  <a:prstClr val="black"/>
                </a:solidFill>
                <a:latin typeface="Candara" panose="020E0502030303020204" pitchFamily="34" charset="0"/>
              </a:rPr>
              <a:t>them feel as though </a:t>
            </a:r>
            <a:r>
              <a:rPr lang="en-GB" sz="4800" b="1" dirty="0">
                <a:solidFill>
                  <a:prstClr val="black"/>
                </a:solidFill>
                <a:highlight>
                  <a:srgbClr val="FFFF00"/>
                </a:highlight>
                <a:latin typeface="Candara" panose="020E0502030303020204" pitchFamily="34" charset="0"/>
              </a:rPr>
              <a:t>they are in the scene.</a:t>
            </a:r>
            <a:endParaRPr lang="en-GB" sz="4800" b="1" u="sng" dirty="0">
              <a:solidFill>
                <a:prstClr val="black"/>
              </a:solidFill>
              <a:highlight>
                <a:srgbClr val="FFFF00"/>
              </a:highlight>
              <a:latin typeface="Candara" panose="020E0502030303020204" pitchFamily="34" charset="0"/>
            </a:endParaRPr>
          </a:p>
        </p:txBody>
      </p:sp>
      <p:pic>
        <p:nvPicPr>
          <p:cNvPr id="7" name="Picture 2" descr="https://aseansogiecaucus.org/images/2016/5-senses-card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613" y="1045930"/>
            <a:ext cx="4391890" cy="2471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6636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dirty="0"/>
          </a:p>
        </p:txBody>
      </p:sp>
      <p:sp>
        <p:nvSpPr>
          <p:cNvPr id="2" name="Rectangle 1"/>
          <p:cNvSpPr/>
          <p:nvPr/>
        </p:nvSpPr>
        <p:spPr>
          <a:xfrm>
            <a:off x="263352" y="0"/>
            <a:ext cx="11521280" cy="923330"/>
          </a:xfrm>
          <a:prstGeom prst="rect">
            <a:avLst/>
          </a:prstGeom>
          <a:solidFill>
            <a:schemeClr val="bg1"/>
          </a:solidFill>
        </p:spPr>
        <p:txBody>
          <a:bodyPr wrap="square" lIns="91440" tIns="45720" rIns="91440" bIns="45720">
            <a:spAutoFit/>
          </a:bodyPr>
          <a:lstStyle/>
          <a:p>
            <a:r>
              <a:rPr lang="en-US" sz="5400" b="1" dirty="0">
                <a:ln w="0"/>
                <a:solidFill>
                  <a:srgbClr val="000000"/>
                </a:solidFill>
              </a:rPr>
              <a:t>STORIES CAN BE TRUE OR FICTITIOUS. </a:t>
            </a:r>
          </a:p>
        </p:txBody>
      </p:sp>
      <p:sp>
        <p:nvSpPr>
          <p:cNvPr id="5" name="Rectangle 4"/>
          <p:cNvSpPr/>
          <p:nvPr/>
        </p:nvSpPr>
        <p:spPr>
          <a:xfrm>
            <a:off x="276709" y="1049327"/>
            <a:ext cx="11521280" cy="1754326"/>
          </a:xfrm>
          <a:prstGeom prst="rect">
            <a:avLst/>
          </a:prstGeom>
          <a:solidFill>
            <a:schemeClr val="bg1"/>
          </a:solidFill>
        </p:spPr>
        <p:txBody>
          <a:bodyPr wrap="square" lIns="91440" tIns="45720" rIns="91440" bIns="45720">
            <a:spAutoFit/>
          </a:bodyPr>
          <a:lstStyle/>
          <a:p>
            <a:r>
              <a:rPr lang="en-US" sz="5400" b="1" dirty="0">
                <a:ln w="0"/>
                <a:solidFill>
                  <a:srgbClr val="FF0000"/>
                </a:solidFill>
              </a:rPr>
              <a:t>THEIR ROLE IS TO INTEREST AND/OR ENTERTAIN THE READER.</a:t>
            </a:r>
          </a:p>
        </p:txBody>
      </p:sp>
      <p:sp>
        <p:nvSpPr>
          <p:cNvPr id="6" name="Rectangle 5"/>
          <p:cNvSpPr/>
          <p:nvPr/>
        </p:nvSpPr>
        <p:spPr>
          <a:xfrm>
            <a:off x="333836" y="2952024"/>
            <a:ext cx="11521280" cy="1661993"/>
          </a:xfrm>
          <a:prstGeom prst="rect">
            <a:avLst/>
          </a:prstGeom>
          <a:solidFill>
            <a:schemeClr val="bg1"/>
          </a:solidFill>
        </p:spPr>
        <p:txBody>
          <a:bodyPr wrap="square" lIns="91440" tIns="45720" rIns="91440" bIns="45720">
            <a:spAutoFit/>
          </a:bodyPr>
          <a:lstStyle/>
          <a:p>
            <a:r>
              <a:rPr lang="en-US" sz="5400" b="1" dirty="0">
                <a:ln w="0"/>
                <a:solidFill>
                  <a:srgbClr val="00B0F0"/>
                </a:solidFill>
              </a:rPr>
              <a:t>YOU ARE MARKED OUT OF 40:</a:t>
            </a:r>
          </a:p>
          <a:p>
            <a:pPr marL="571500" indent="-571500">
              <a:buFont typeface="Arial" panose="020B0604020202020204" pitchFamily="34" charset="0"/>
              <a:buChar char="•"/>
            </a:pPr>
            <a:r>
              <a:rPr lang="en-US" sz="2400" b="1" dirty="0">
                <a:ln w="0"/>
                <a:solidFill>
                  <a:srgbClr val="00B0F0"/>
                </a:solidFill>
              </a:rPr>
              <a:t>24 – HOW INTERESTING THE STORY IS </a:t>
            </a:r>
            <a:r>
              <a:rPr lang="en-US" sz="2400" b="1" u="sng" dirty="0">
                <a:ln w="0"/>
                <a:solidFill>
                  <a:srgbClr val="00B0F0"/>
                </a:solidFill>
              </a:rPr>
              <a:t>(INCLUDING PLANNING)</a:t>
            </a:r>
          </a:p>
          <a:p>
            <a:pPr marL="571500" indent="-571500">
              <a:buFont typeface="Arial" panose="020B0604020202020204" pitchFamily="34" charset="0"/>
              <a:buChar char="•"/>
            </a:pPr>
            <a:r>
              <a:rPr lang="en-US" sz="2400" b="1" dirty="0">
                <a:ln w="0"/>
                <a:solidFill>
                  <a:srgbClr val="00B0F0"/>
                </a:solidFill>
              </a:rPr>
              <a:t>16 - SPAG</a:t>
            </a:r>
          </a:p>
        </p:txBody>
      </p:sp>
      <p:sp>
        <p:nvSpPr>
          <p:cNvPr id="7" name="Rectangle 6"/>
          <p:cNvSpPr/>
          <p:nvPr/>
        </p:nvSpPr>
        <p:spPr>
          <a:xfrm>
            <a:off x="333836" y="4762388"/>
            <a:ext cx="11521280" cy="1754326"/>
          </a:xfrm>
          <a:prstGeom prst="rect">
            <a:avLst/>
          </a:prstGeom>
          <a:solidFill>
            <a:schemeClr val="bg1"/>
          </a:solidFill>
        </p:spPr>
        <p:txBody>
          <a:bodyPr wrap="square" lIns="91440" tIns="45720" rIns="91440" bIns="45720">
            <a:spAutoFit/>
          </a:bodyPr>
          <a:lstStyle/>
          <a:p>
            <a:r>
              <a:rPr lang="en-US" sz="5400" b="1" dirty="0">
                <a:ln w="0"/>
                <a:solidFill>
                  <a:srgbClr val="00B050"/>
                </a:solidFill>
              </a:rPr>
              <a:t>YOU NEED 23 TO GET A ‘4’ (C) AND 27 TO GET A ‘5’ OR ABOVE.</a:t>
            </a:r>
          </a:p>
        </p:txBody>
      </p:sp>
    </p:spTree>
    <p:extLst>
      <p:ext uri="{BB962C8B-B14F-4D97-AF65-F5344CB8AC3E}">
        <p14:creationId xmlns:p14="http://schemas.microsoft.com/office/powerpoint/2010/main" val="35345348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360" y="1412776"/>
            <a:ext cx="11521280" cy="4278094"/>
          </a:xfrm>
          <a:prstGeom prst="rect">
            <a:avLst/>
          </a:prstGeom>
          <a:solidFill>
            <a:schemeClr val="bg1"/>
          </a:solidFill>
        </p:spPr>
        <p:txBody>
          <a:bodyPr wrap="square">
            <a:spAutoFit/>
          </a:bodyPr>
          <a:lstStyle/>
          <a:p>
            <a:r>
              <a:rPr lang="en-US" sz="3400" dirty="0">
                <a:solidFill>
                  <a:prstClr val="black"/>
                </a:solidFill>
              </a:rPr>
              <a:t>What the hell was I thinking? Just the thought of doing the awkward ‘hello’ made me want to cringe. I </a:t>
            </a:r>
            <a:r>
              <a:rPr lang="en-US" sz="3400" b="1" dirty="0">
                <a:solidFill>
                  <a:srgbClr val="FF0000"/>
                </a:solidFill>
              </a:rPr>
              <a:t>typed</a:t>
            </a:r>
            <a:r>
              <a:rPr lang="en-US" sz="3400" dirty="0">
                <a:solidFill>
                  <a:prstClr val="black"/>
                </a:solidFill>
              </a:rPr>
              <a:t> in my passcode and looked at his profile for the millionth time. He looked normal, I guess. The </a:t>
            </a:r>
            <a:r>
              <a:rPr lang="en-US" sz="3400" b="1" dirty="0">
                <a:solidFill>
                  <a:srgbClr val="0000FF"/>
                </a:solidFill>
              </a:rPr>
              <a:t>aroma of fatty fast food wafted </a:t>
            </a:r>
            <a:r>
              <a:rPr lang="en-US" sz="3400" dirty="0">
                <a:solidFill>
                  <a:prstClr val="black"/>
                </a:solidFill>
              </a:rPr>
              <a:t>over me as the </a:t>
            </a:r>
            <a:r>
              <a:rPr lang="en-US" sz="3400" b="1" dirty="0">
                <a:solidFill>
                  <a:srgbClr val="FF00FF"/>
                </a:solidFill>
              </a:rPr>
              <a:t>speaker system screamed </a:t>
            </a:r>
            <a:r>
              <a:rPr lang="en-US" sz="3400" dirty="0">
                <a:solidFill>
                  <a:prstClr val="black"/>
                </a:solidFill>
              </a:rPr>
              <a:t>his train’s arrival. My </a:t>
            </a:r>
            <a:r>
              <a:rPr lang="en-US" sz="3400" b="1" dirty="0">
                <a:solidFill>
                  <a:srgbClr val="FF0000"/>
                </a:solidFill>
              </a:rPr>
              <a:t>pulse raced and my legs felt heavy.  Slipping </a:t>
            </a:r>
            <a:r>
              <a:rPr lang="en-US" sz="3400" dirty="0">
                <a:solidFill>
                  <a:prstClr val="black"/>
                </a:solidFill>
              </a:rPr>
              <a:t>from my fingers, the balloon floated skyward rapidly towards the enormous clock.  I knew what to blame for this: Tinder.</a:t>
            </a:r>
            <a:endParaRPr lang="en-GB" sz="3400" dirty="0">
              <a:solidFill>
                <a:prstClr val="black"/>
              </a:solidFill>
            </a:endParaRPr>
          </a:p>
        </p:txBody>
      </p:sp>
      <p:sp>
        <p:nvSpPr>
          <p:cNvPr id="3" name="Rectangle 2"/>
          <p:cNvSpPr/>
          <p:nvPr/>
        </p:nvSpPr>
        <p:spPr>
          <a:xfrm>
            <a:off x="0" y="-22194"/>
            <a:ext cx="12192000" cy="923330"/>
          </a:xfrm>
          <a:prstGeom prst="rect">
            <a:avLst/>
          </a:prstGeom>
          <a:solidFill>
            <a:srgbClr val="FF00FF"/>
          </a:solidFill>
        </p:spPr>
        <p:txBody>
          <a:bodyPr wrap="square" lIns="91440" tIns="45720" rIns="91440" bIns="45720">
            <a:spAutoFit/>
          </a:bodyPr>
          <a:lstStyle/>
          <a:p>
            <a:pPr algn="ctr"/>
            <a:r>
              <a:rPr lang="en-US" sz="5400" b="1" u="sng" dirty="0">
                <a:ln w="0"/>
                <a:solidFill>
                  <a:prstClr val="black"/>
                </a:solidFill>
              </a:rPr>
              <a:t>Sensory Language</a:t>
            </a:r>
          </a:p>
        </p:txBody>
      </p:sp>
    </p:spTree>
    <p:extLst>
      <p:ext uri="{BB962C8B-B14F-4D97-AF65-F5344CB8AC3E}">
        <p14:creationId xmlns:p14="http://schemas.microsoft.com/office/powerpoint/2010/main" val="341711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34083" y="2114421"/>
            <a:ext cx="5539261" cy="3046988"/>
          </a:xfrm>
          <a:prstGeom prst="rect">
            <a:avLst/>
          </a:prstGeom>
          <a:solidFill>
            <a:srgbClr val="FF00FF"/>
          </a:solidFill>
        </p:spPr>
        <p:txBody>
          <a:bodyPr wrap="square" lIns="91440" tIns="45720" rIns="91440" bIns="45720">
            <a:spAutoFit/>
          </a:bodyPr>
          <a:lstStyle/>
          <a:p>
            <a:pPr algn="ctr"/>
            <a:r>
              <a:rPr lang="en-US" sz="9600" b="1" u="sng" dirty="0">
                <a:ln w="0"/>
                <a:solidFill>
                  <a:prstClr val="black"/>
                </a:solidFill>
              </a:rPr>
              <a:t>Sensory Language</a:t>
            </a:r>
          </a:p>
        </p:txBody>
      </p:sp>
      <p:pic>
        <p:nvPicPr>
          <p:cNvPr id="4" name="Picture 3"/>
          <p:cNvPicPr>
            <a:picLocks noChangeAspect="1"/>
          </p:cNvPicPr>
          <p:nvPr/>
        </p:nvPicPr>
        <p:blipFill rotWithShape="1">
          <a:blip r:embed="rId2"/>
          <a:srcRect l="32358" t="11657" r="31687" b="9244"/>
          <a:stretch/>
        </p:blipFill>
        <p:spPr>
          <a:xfrm>
            <a:off x="911424" y="-40840"/>
            <a:ext cx="5015880" cy="6896834"/>
          </a:xfrm>
          <a:prstGeom prst="rect">
            <a:avLst/>
          </a:prstGeom>
        </p:spPr>
      </p:pic>
    </p:spTree>
    <p:extLst>
      <p:ext uri="{BB962C8B-B14F-4D97-AF65-F5344CB8AC3E}">
        <p14:creationId xmlns:p14="http://schemas.microsoft.com/office/powerpoint/2010/main" val="3701086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E01A4-B538-449F-87A6-5AC85E8A5631}"/>
              </a:ext>
            </a:extLst>
          </p:cNvPr>
          <p:cNvSpPr>
            <a:spLocks noGrp="1"/>
          </p:cNvSpPr>
          <p:nvPr>
            <p:ph type="title"/>
          </p:nvPr>
        </p:nvSpPr>
        <p:spPr>
          <a:xfrm>
            <a:off x="0" y="-171400"/>
            <a:ext cx="12192000" cy="1409308"/>
          </a:xfrm>
          <a:solidFill>
            <a:srgbClr val="00FF00"/>
          </a:solidFill>
        </p:spPr>
        <p:txBody>
          <a:bodyPr anchor="t">
            <a:noAutofit/>
          </a:bodyPr>
          <a:lstStyle/>
          <a:p>
            <a:r>
              <a:rPr lang="en-GB" sz="9600" b="1" u="sng" dirty="0">
                <a:solidFill>
                  <a:srgbClr val="FF0000"/>
                </a:solidFill>
                <a:latin typeface="Candara" panose="020E0502030303020204" pitchFamily="34" charset="0"/>
              </a:rPr>
              <a:t>Show , don’t tell</a:t>
            </a:r>
            <a:r>
              <a:rPr lang="en-GB" sz="8800" b="1" u="sng" dirty="0">
                <a:solidFill>
                  <a:srgbClr val="FF0000"/>
                </a:solidFill>
              </a:rPr>
              <a:t/>
            </a:r>
            <a:br>
              <a:rPr lang="en-GB" sz="8800" b="1" u="sng" dirty="0">
                <a:solidFill>
                  <a:srgbClr val="FF0000"/>
                </a:solidFill>
              </a:rPr>
            </a:br>
            <a:endParaRPr lang="en-GB" sz="8800" dirty="0"/>
          </a:p>
        </p:txBody>
      </p:sp>
      <p:sp>
        <p:nvSpPr>
          <p:cNvPr id="3" name="Content Placeholder 2">
            <a:extLst>
              <a:ext uri="{FF2B5EF4-FFF2-40B4-BE49-F238E27FC236}">
                <a16:creationId xmlns:a16="http://schemas.microsoft.com/office/drawing/2014/main" id="{AD23DF0D-B52B-459F-BE9B-8F2C23AEB16F}"/>
              </a:ext>
            </a:extLst>
          </p:cNvPr>
          <p:cNvSpPr>
            <a:spLocks noGrp="1"/>
          </p:cNvSpPr>
          <p:nvPr>
            <p:ph idx="1"/>
          </p:nvPr>
        </p:nvSpPr>
        <p:spPr/>
        <p:txBody>
          <a:bodyPr/>
          <a:lstStyle/>
          <a:p>
            <a:endParaRPr lang="en-GB"/>
          </a:p>
        </p:txBody>
      </p:sp>
      <p:pic>
        <p:nvPicPr>
          <p:cNvPr id="10" name="Picture 9">
            <a:extLst>
              <a:ext uri="{FF2B5EF4-FFF2-40B4-BE49-F238E27FC236}">
                <a16:creationId xmlns:a16="http://schemas.microsoft.com/office/drawing/2014/main" id="{C411EB26-958C-4D4A-BAE7-D19D4D9AFBC8}"/>
              </a:ext>
            </a:extLst>
          </p:cNvPr>
          <p:cNvPicPr>
            <a:picLocks noChangeAspect="1"/>
          </p:cNvPicPr>
          <p:nvPr/>
        </p:nvPicPr>
        <p:blipFill rotWithShape="1">
          <a:blip r:embed="rId2"/>
          <a:srcRect l="7476" t="11132" r="6885" b="17435"/>
          <a:stretch/>
        </p:blipFill>
        <p:spPr>
          <a:xfrm>
            <a:off x="-1" y="1237908"/>
            <a:ext cx="12192001" cy="5620092"/>
          </a:xfrm>
          <a:prstGeom prst="rect">
            <a:avLst/>
          </a:prstGeom>
        </p:spPr>
      </p:pic>
    </p:spTree>
    <p:extLst>
      <p:ext uri="{BB962C8B-B14F-4D97-AF65-F5344CB8AC3E}">
        <p14:creationId xmlns:p14="http://schemas.microsoft.com/office/powerpoint/2010/main" val="14631245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215156" cy="3442157"/>
          </a:xfrm>
          <a:solidFill>
            <a:srgbClr val="00FF00"/>
          </a:solidFill>
        </p:spPr>
        <p:txBody>
          <a:bodyPr>
            <a:noAutofit/>
          </a:bodyPr>
          <a:lstStyle/>
          <a:p>
            <a:pPr algn="l"/>
            <a:r>
              <a:rPr lang="en-GB" sz="4800" b="1" dirty="0" smtClean="0"/>
              <a:t>TRY TO NOT GIVE ALL THE DETAILS OF THE PLOT STRAIGHT AWAY.</a:t>
            </a:r>
            <a:br>
              <a:rPr lang="en-GB" sz="4800" b="1" dirty="0" smtClean="0"/>
            </a:br>
            <a:r>
              <a:rPr lang="en-GB" sz="4800" b="1" dirty="0"/>
              <a:t/>
            </a:r>
            <a:br>
              <a:rPr lang="en-GB" sz="4800" b="1" dirty="0"/>
            </a:br>
            <a:r>
              <a:rPr lang="en-GB" sz="4800" b="1" dirty="0" smtClean="0"/>
              <a:t>MAKE THE READER WORK OUT WHAT IS GOING ON!</a:t>
            </a:r>
            <a:endParaRPr lang="en-GB" sz="48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59765" y="3447140"/>
            <a:ext cx="7932233" cy="3410860"/>
          </a:xfrm>
        </p:spPr>
      </p:pic>
    </p:spTree>
    <p:extLst>
      <p:ext uri="{BB962C8B-B14F-4D97-AF65-F5344CB8AC3E}">
        <p14:creationId xmlns:p14="http://schemas.microsoft.com/office/powerpoint/2010/main" val="253657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360" y="1340768"/>
            <a:ext cx="11521280" cy="4278094"/>
          </a:xfrm>
          <a:prstGeom prst="rect">
            <a:avLst/>
          </a:prstGeom>
          <a:solidFill>
            <a:schemeClr val="bg1"/>
          </a:solidFill>
        </p:spPr>
        <p:txBody>
          <a:bodyPr wrap="square">
            <a:spAutoFit/>
          </a:bodyPr>
          <a:lstStyle/>
          <a:p>
            <a:r>
              <a:rPr lang="en-US" sz="3400" dirty="0">
                <a:solidFill>
                  <a:prstClr val="black"/>
                </a:solidFill>
                <a:latin typeface="Candara" panose="020E0502030303020204" pitchFamily="34" charset="0"/>
                <a:ea typeface="Times New Roman" panose="02020603050405020304" pitchFamily="18" charset="0"/>
              </a:rPr>
              <a:t>What the hell was I thinking? Just the thought of doing the </a:t>
            </a:r>
            <a:r>
              <a:rPr lang="en-US" sz="3400" b="1" dirty="0">
                <a:solidFill>
                  <a:srgbClr val="FF0000"/>
                </a:solidFill>
                <a:latin typeface="Candara" panose="020E0502030303020204" pitchFamily="34" charset="0"/>
                <a:ea typeface="Times New Roman" panose="02020603050405020304" pitchFamily="18" charset="0"/>
              </a:rPr>
              <a:t>awkward ‘hello’ </a:t>
            </a:r>
            <a:r>
              <a:rPr lang="en-US" sz="3400" dirty="0">
                <a:solidFill>
                  <a:prstClr val="black"/>
                </a:solidFill>
                <a:latin typeface="Candara" panose="020E0502030303020204" pitchFamily="34" charset="0"/>
                <a:ea typeface="Times New Roman" panose="02020603050405020304" pitchFamily="18" charset="0"/>
              </a:rPr>
              <a:t>made me want to cringe. I typed in my passcode and </a:t>
            </a:r>
            <a:r>
              <a:rPr lang="en-US" sz="3400" b="1" dirty="0">
                <a:solidFill>
                  <a:srgbClr val="FF0000"/>
                </a:solidFill>
                <a:latin typeface="Candara" panose="020E0502030303020204" pitchFamily="34" charset="0"/>
                <a:ea typeface="Times New Roman" panose="02020603050405020304" pitchFamily="18" charset="0"/>
              </a:rPr>
              <a:t>looked at his profile </a:t>
            </a:r>
            <a:r>
              <a:rPr lang="en-US" sz="3400" dirty="0">
                <a:solidFill>
                  <a:prstClr val="black"/>
                </a:solidFill>
                <a:latin typeface="Candara" panose="020E0502030303020204" pitchFamily="34" charset="0"/>
                <a:ea typeface="Times New Roman" panose="02020603050405020304" pitchFamily="18" charset="0"/>
              </a:rPr>
              <a:t>for the millionth time. He looked normal, I guess. The </a:t>
            </a:r>
            <a:r>
              <a:rPr lang="en-US" sz="3400" b="1" dirty="0">
                <a:solidFill>
                  <a:srgbClr val="0000FF"/>
                </a:solidFill>
                <a:latin typeface="Candara" panose="020E0502030303020204" pitchFamily="34" charset="0"/>
                <a:ea typeface="Times New Roman" panose="02020603050405020304" pitchFamily="18" charset="0"/>
              </a:rPr>
              <a:t>aroma of fatty fast food wafted </a:t>
            </a:r>
            <a:r>
              <a:rPr lang="en-US" sz="3400" dirty="0">
                <a:solidFill>
                  <a:prstClr val="black"/>
                </a:solidFill>
                <a:latin typeface="Candara" panose="020E0502030303020204" pitchFamily="34" charset="0"/>
                <a:ea typeface="Times New Roman" panose="02020603050405020304" pitchFamily="18" charset="0"/>
              </a:rPr>
              <a:t>over me as the </a:t>
            </a:r>
            <a:r>
              <a:rPr lang="en-US" sz="3400" b="1" dirty="0">
                <a:solidFill>
                  <a:srgbClr val="0000FF"/>
                </a:solidFill>
                <a:latin typeface="Candara" panose="020E0502030303020204" pitchFamily="34" charset="0"/>
                <a:ea typeface="Times New Roman" panose="02020603050405020304" pitchFamily="18" charset="0"/>
              </a:rPr>
              <a:t>speaker system screamed his train’s </a:t>
            </a:r>
            <a:r>
              <a:rPr lang="en-US" sz="3400" dirty="0">
                <a:solidFill>
                  <a:prstClr val="black"/>
                </a:solidFill>
                <a:latin typeface="Candara" panose="020E0502030303020204" pitchFamily="34" charset="0"/>
                <a:ea typeface="Times New Roman" panose="02020603050405020304" pitchFamily="18" charset="0"/>
              </a:rPr>
              <a:t>arrival. My pulse raced and my legs felt heavy.  </a:t>
            </a:r>
            <a:r>
              <a:rPr lang="en-US" sz="3400" b="1" dirty="0">
                <a:solidFill>
                  <a:srgbClr val="FF0000"/>
                </a:solidFill>
                <a:latin typeface="Candara" panose="020E0502030303020204" pitchFamily="34" charset="0"/>
                <a:ea typeface="Times New Roman" panose="02020603050405020304" pitchFamily="18" charset="0"/>
              </a:rPr>
              <a:t>Slipping from my fingers, the balloon</a:t>
            </a:r>
            <a:r>
              <a:rPr lang="en-US" sz="3400" dirty="0">
                <a:solidFill>
                  <a:prstClr val="black"/>
                </a:solidFill>
                <a:latin typeface="Candara" panose="020E0502030303020204" pitchFamily="34" charset="0"/>
                <a:ea typeface="Times New Roman" panose="02020603050405020304" pitchFamily="18" charset="0"/>
              </a:rPr>
              <a:t> floated skyward rapidly towards the enormous clock.  I knew what to blame for this: Tinder.</a:t>
            </a:r>
            <a:endParaRPr lang="en-GB" sz="3400" dirty="0">
              <a:solidFill>
                <a:prstClr val="black"/>
              </a:solidFill>
              <a:latin typeface="Times New Roman" panose="02020603050405020304" pitchFamily="18" charset="0"/>
              <a:ea typeface="Times New Roman" panose="02020603050405020304" pitchFamily="18" charset="0"/>
            </a:endParaRPr>
          </a:p>
        </p:txBody>
      </p:sp>
      <p:sp>
        <p:nvSpPr>
          <p:cNvPr id="3" name="Rectangle 2"/>
          <p:cNvSpPr/>
          <p:nvPr/>
        </p:nvSpPr>
        <p:spPr>
          <a:xfrm>
            <a:off x="0" y="-22194"/>
            <a:ext cx="12192000" cy="923330"/>
          </a:xfrm>
          <a:prstGeom prst="rect">
            <a:avLst/>
          </a:prstGeom>
          <a:solidFill>
            <a:srgbClr val="00FF00"/>
          </a:solidFill>
        </p:spPr>
        <p:txBody>
          <a:bodyPr wrap="square" lIns="91440" tIns="45720" rIns="91440" bIns="45720">
            <a:spAutoFit/>
          </a:bodyPr>
          <a:lstStyle/>
          <a:p>
            <a:pPr algn="ctr"/>
            <a:r>
              <a:rPr lang="en-US" sz="5400" b="1" u="sng" dirty="0">
                <a:ln w="0"/>
                <a:solidFill>
                  <a:prstClr val="black"/>
                </a:solidFill>
              </a:rPr>
              <a:t>SHOW, DON’T TELL</a:t>
            </a:r>
          </a:p>
        </p:txBody>
      </p:sp>
    </p:spTree>
    <p:extLst>
      <p:ext uri="{BB962C8B-B14F-4D97-AF65-F5344CB8AC3E}">
        <p14:creationId xmlns:p14="http://schemas.microsoft.com/office/powerpoint/2010/main" val="5579377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ectangle 3"/>
          <p:cNvSpPr/>
          <p:nvPr/>
        </p:nvSpPr>
        <p:spPr>
          <a:xfrm>
            <a:off x="0" y="0"/>
            <a:ext cx="12192000" cy="1446520"/>
          </a:xfrm>
          <a:prstGeom prst="rect">
            <a:avLst/>
          </a:prstGeom>
          <a:solidFill>
            <a:srgbClr val="0000FF"/>
          </a:solidFill>
        </p:spPr>
        <p:txBody>
          <a:bodyPr wrap="square" lIns="91435" tIns="45717" rIns="91435" bIns="45717">
            <a:spAutoFit/>
            <a:scene3d>
              <a:camera prst="orthographicFront"/>
              <a:lightRig rig="soft" dir="t">
                <a:rot lat="0" lon="0" rev="10800000"/>
              </a:lightRig>
            </a:scene3d>
            <a:sp3d>
              <a:bevelT w="27940" h="12700"/>
              <a:contourClr>
                <a:srgbClr val="DDDDDD"/>
              </a:contourClr>
            </a:sp3d>
          </a:bodyPr>
          <a:lstStyle/>
          <a:p>
            <a:pPr algn="ctr" defTabSz="914323"/>
            <a:r>
              <a:rPr lang="en-US" sz="8800" b="1" u="sng" spc="150" dirty="0">
                <a:ln w="11430"/>
                <a:solidFill>
                  <a:schemeClr val="bg1"/>
                </a:solidFill>
              </a:rPr>
              <a:t>Sentence starters</a:t>
            </a:r>
          </a:p>
        </p:txBody>
      </p:sp>
      <p:sp>
        <p:nvSpPr>
          <p:cNvPr id="5" name="Content Placeholder 4"/>
          <p:cNvSpPr>
            <a:spLocks noGrp="1"/>
          </p:cNvSpPr>
          <p:nvPr>
            <p:ph idx="1"/>
          </p:nvPr>
        </p:nvSpPr>
        <p:spPr/>
        <p:txBody>
          <a:bodyPr/>
          <a:lstStyle/>
          <a:p>
            <a:endParaRPr lang="en-GB"/>
          </a:p>
        </p:txBody>
      </p:sp>
      <p:pic>
        <p:nvPicPr>
          <p:cNvPr id="1026" name="Picture 2" descr="Image result for start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36078" y="1446520"/>
            <a:ext cx="7519844" cy="545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8841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57199" y="1690688"/>
            <a:ext cx="11305310" cy="5167312"/>
          </a:xfrm>
          <a:solidFill>
            <a:schemeClr val="tx1"/>
          </a:solidFill>
        </p:spPr>
        <p:txBody>
          <a:bodyPr>
            <a:noAutofit/>
          </a:bodyPr>
          <a:lstStyle/>
          <a:p>
            <a:r>
              <a:rPr lang="en-GB" sz="3200" dirty="0">
                <a:solidFill>
                  <a:schemeClr val="bg1"/>
                </a:solidFill>
              </a:rPr>
              <a:t>Start with an adverb: </a:t>
            </a:r>
            <a:r>
              <a:rPr lang="en-GB" sz="3200" dirty="0">
                <a:solidFill>
                  <a:srgbClr val="FFFF00"/>
                </a:solidFill>
              </a:rPr>
              <a:t>“</a:t>
            </a:r>
            <a:r>
              <a:rPr lang="en-GB" sz="3200" u="sng" dirty="0">
                <a:solidFill>
                  <a:srgbClr val="FFFF00"/>
                </a:solidFill>
              </a:rPr>
              <a:t>Carefully</a:t>
            </a:r>
            <a:r>
              <a:rPr lang="en-GB" sz="3200" dirty="0">
                <a:solidFill>
                  <a:srgbClr val="FFFF00"/>
                </a:solidFill>
              </a:rPr>
              <a:t>, John picked up the package</a:t>
            </a:r>
            <a:r>
              <a:rPr lang="en-GB" sz="3200" dirty="0" smtClean="0">
                <a:solidFill>
                  <a:srgbClr val="FFFF00"/>
                </a:solidFill>
              </a:rPr>
              <a:t>.”</a:t>
            </a:r>
          </a:p>
          <a:p>
            <a:endParaRPr lang="en-GB" sz="3200" dirty="0">
              <a:solidFill>
                <a:srgbClr val="FFFF00"/>
              </a:solidFill>
            </a:endParaRPr>
          </a:p>
          <a:p>
            <a:r>
              <a:rPr lang="en-GB" sz="3200" dirty="0">
                <a:solidFill>
                  <a:schemeClr val="bg1"/>
                </a:solidFill>
              </a:rPr>
              <a:t>Start with a </a:t>
            </a:r>
            <a:r>
              <a:rPr lang="en-GB" sz="3200" dirty="0" err="1">
                <a:solidFill>
                  <a:schemeClr val="bg1"/>
                </a:solidFill>
              </a:rPr>
              <a:t>verb+ing</a:t>
            </a:r>
            <a:r>
              <a:rPr lang="en-GB" sz="3200" dirty="0">
                <a:solidFill>
                  <a:schemeClr val="bg1"/>
                </a:solidFill>
              </a:rPr>
              <a:t>: </a:t>
            </a:r>
            <a:r>
              <a:rPr lang="en-GB" sz="3200" dirty="0">
                <a:solidFill>
                  <a:srgbClr val="FFFF00"/>
                </a:solidFill>
              </a:rPr>
              <a:t>“</a:t>
            </a:r>
            <a:r>
              <a:rPr lang="en-GB" sz="3200" u="sng" dirty="0">
                <a:solidFill>
                  <a:srgbClr val="FFFF00"/>
                </a:solidFill>
              </a:rPr>
              <a:t>Moaning</a:t>
            </a:r>
            <a:r>
              <a:rPr lang="en-GB" sz="3200" dirty="0">
                <a:solidFill>
                  <a:srgbClr val="FFFF00"/>
                </a:solidFill>
              </a:rPr>
              <a:t>, the teenaged walked off</a:t>
            </a:r>
            <a:r>
              <a:rPr lang="en-GB" sz="3200" dirty="0" smtClean="0">
                <a:solidFill>
                  <a:srgbClr val="FFFF00"/>
                </a:solidFill>
              </a:rPr>
              <a:t>.”</a:t>
            </a:r>
          </a:p>
          <a:p>
            <a:endParaRPr lang="en-GB" sz="3200" dirty="0">
              <a:solidFill>
                <a:srgbClr val="FFFF00"/>
              </a:solidFill>
            </a:endParaRPr>
          </a:p>
          <a:p>
            <a:r>
              <a:rPr lang="en-GB" sz="3200" dirty="0">
                <a:solidFill>
                  <a:schemeClr val="bg1"/>
                </a:solidFill>
              </a:rPr>
              <a:t>Start with an adjective: </a:t>
            </a:r>
            <a:r>
              <a:rPr lang="en-GB" sz="3200" dirty="0">
                <a:solidFill>
                  <a:srgbClr val="FFFF00"/>
                </a:solidFill>
              </a:rPr>
              <a:t>“</a:t>
            </a:r>
            <a:r>
              <a:rPr lang="en-GB" sz="3200" u="sng" dirty="0">
                <a:solidFill>
                  <a:srgbClr val="FFFF00"/>
                </a:solidFill>
              </a:rPr>
              <a:t>Shocked</a:t>
            </a:r>
            <a:r>
              <a:rPr lang="en-GB" sz="3200" dirty="0">
                <a:solidFill>
                  <a:srgbClr val="FFFF00"/>
                </a:solidFill>
              </a:rPr>
              <a:t>, I couldn’t move</a:t>
            </a:r>
            <a:r>
              <a:rPr lang="en-GB" sz="3200" dirty="0" smtClean="0">
                <a:solidFill>
                  <a:srgbClr val="FFFF00"/>
                </a:solidFill>
              </a:rPr>
              <a:t>.”</a:t>
            </a:r>
          </a:p>
          <a:p>
            <a:endParaRPr lang="en-GB" sz="3200" dirty="0">
              <a:solidFill>
                <a:srgbClr val="FFFF00"/>
              </a:solidFill>
            </a:endParaRPr>
          </a:p>
          <a:p>
            <a:r>
              <a:rPr lang="en-GB" sz="3200" dirty="0">
                <a:solidFill>
                  <a:schemeClr val="bg1"/>
                </a:solidFill>
              </a:rPr>
              <a:t>Start with two adj: </a:t>
            </a:r>
            <a:r>
              <a:rPr lang="en-GB" sz="3200" dirty="0">
                <a:solidFill>
                  <a:srgbClr val="FFFF00"/>
                </a:solidFill>
              </a:rPr>
              <a:t>“</a:t>
            </a:r>
            <a:r>
              <a:rPr lang="en-GB" sz="3200" u="sng" dirty="0">
                <a:solidFill>
                  <a:srgbClr val="FFFF00"/>
                </a:solidFill>
                <a:cs typeface="Calibri" pitchFamily="34" charset="0"/>
              </a:rPr>
              <a:t>Bored and exasperated</a:t>
            </a:r>
            <a:r>
              <a:rPr lang="en-GB" sz="3200" dirty="0">
                <a:solidFill>
                  <a:srgbClr val="FFFF00"/>
                </a:solidFill>
                <a:cs typeface="Calibri" pitchFamily="34" charset="0"/>
              </a:rPr>
              <a:t>, I stared at his exam</a:t>
            </a:r>
            <a:r>
              <a:rPr lang="en-GB" sz="3200" dirty="0" smtClean="0">
                <a:solidFill>
                  <a:srgbClr val="FFFF00"/>
                </a:solidFill>
                <a:cs typeface="Calibri" pitchFamily="34" charset="0"/>
              </a:rPr>
              <a:t>.”</a:t>
            </a:r>
          </a:p>
          <a:p>
            <a:endParaRPr lang="en-GB" sz="3200" dirty="0">
              <a:solidFill>
                <a:srgbClr val="FFFF00"/>
              </a:solidFill>
              <a:cs typeface="Calibri" pitchFamily="34" charset="0"/>
            </a:endParaRPr>
          </a:p>
          <a:p>
            <a:r>
              <a:rPr lang="en-GB" sz="3200" dirty="0">
                <a:solidFill>
                  <a:schemeClr val="bg1"/>
                </a:solidFill>
              </a:rPr>
              <a:t>Start with a simile: “ </a:t>
            </a:r>
            <a:r>
              <a:rPr lang="en-GB" sz="3200" u="sng" dirty="0">
                <a:solidFill>
                  <a:srgbClr val="FFFF00"/>
                </a:solidFill>
              </a:rPr>
              <a:t>As loud as a lion</a:t>
            </a:r>
            <a:r>
              <a:rPr lang="en-GB" sz="3200" dirty="0">
                <a:solidFill>
                  <a:srgbClr val="FFFF00"/>
                </a:solidFill>
              </a:rPr>
              <a:t>, I shouted to my mate.”</a:t>
            </a:r>
          </a:p>
          <a:p>
            <a:endParaRPr lang="en-GB" sz="3200" dirty="0">
              <a:solidFill>
                <a:schemeClr val="bg1"/>
              </a:solidFill>
            </a:endParaRPr>
          </a:p>
          <a:p>
            <a:endParaRPr lang="en-GB" sz="3200" dirty="0">
              <a:solidFill>
                <a:schemeClr val="bg1"/>
              </a:solidFill>
            </a:endParaRPr>
          </a:p>
          <a:p>
            <a:pPr marL="0" indent="0">
              <a:buNone/>
            </a:pPr>
            <a:endParaRPr lang="en-GB" sz="3600" dirty="0">
              <a:solidFill>
                <a:schemeClr val="bg1"/>
              </a:solidFill>
            </a:endParaRPr>
          </a:p>
        </p:txBody>
      </p:sp>
      <p:sp>
        <p:nvSpPr>
          <p:cNvPr id="4" name="Rectangle 3"/>
          <p:cNvSpPr/>
          <p:nvPr/>
        </p:nvSpPr>
        <p:spPr>
          <a:xfrm>
            <a:off x="0" y="0"/>
            <a:ext cx="12192000" cy="1446520"/>
          </a:xfrm>
          <a:prstGeom prst="rect">
            <a:avLst/>
          </a:prstGeom>
          <a:solidFill>
            <a:srgbClr val="0000FF"/>
          </a:solidFill>
        </p:spPr>
        <p:txBody>
          <a:bodyPr wrap="square" lIns="91435" tIns="45717" rIns="91435" bIns="45717">
            <a:spAutoFit/>
            <a:scene3d>
              <a:camera prst="orthographicFront"/>
              <a:lightRig rig="soft" dir="t">
                <a:rot lat="0" lon="0" rev="10800000"/>
              </a:lightRig>
            </a:scene3d>
            <a:sp3d>
              <a:bevelT w="27940" h="12700"/>
              <a:contourClr>
                <a:srgbClr val="DDDDDD"/>
              </a:contourClr>
            </a:sp3d>
          </a:bodyPr>
          <a:lstStyle/>
          <a:p>
            <a:pPr algn="ctr" defTabSz="914323"/>
            <a:r>
              <a:rPr lang="en-US" sz="8800" b="1" u="sng" spc="150" dirty="0">
                <a:ln w="11430"/>
                <a:solidFill>
                  <a:schemeClr val="bg1"/>
                </a:solidFill>
              </a:rPr>
              <a:t>Sentence starters</a:t>
            </a:r>
          </a:p>
        </p:txBody>
      </p:sp>
    </p:spTree>
    <p:extLst>
      <p:ext uri="{BB962C8B-B14F-4D97-AF65-F5344CB8AC3E}">
        <p14:creationId xmlns:p14="http://schemas.microsoft.com/office/powerpoint/2010/main" val="37652035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arn(inVertical)">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barn(inVertical)">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360" y="1412776"/>
            <a:ext cx="11521280" cy="4278094"/>
          </a:xfrm>
          <a:prstGeom prst="rect">
            <a:avLst/>
          </a:prstGeom>
          <a:solidFill>
            <a:schemeClr val="bg1"/>
          </a:solidFill>
        </p:spPr>
        <p:txBody>
          <a:bodyPr wrap="square">
            <a:spAutoFit/>
          </a:bodyPr>
          <a:lstStyle/>
          <a:p>
            <a:r>
              <a:rPr lang="en-US" sz="3400" b="1" dirty="0">
                <a:solidFill>
                  <a:srgbClr val="FF66FF"/>
                </a:solidFill>
              </a:rPr>
              <a:t>What the hell was I thinking? </a:t>
            </a:r>
            <a:r>
              <a:rPr lang="en-US" sz="3400" dirty="0">
                <a:solidFill>
                  <a:prstClr val="black"/>
                </a:solidFill>
              </a:rPr>
              <a:t>Just the thought of doing the awkward ‘hello’ made me want to cringe. I typed in my passcode and looked at his profile for the millionth time. He looked normal, I guess. The aroma of fatty fast food wafted over me as the speaker system screamed his train’s arrival. My pulse raced and my legs felt heavy.  </a:t>
            </a:r>
            <a:r>
              <a:rPr lang="en-US" sz="3400" b="1" dirty="0">
                <a:solidFill>
                  <a:srgbClr val="FF66FF"/>
                </a:solidFill>
              </a:rPr>
              <a:t>Slipping from my fingers, </a:t>
            </a:r>
            <a:r>
              <a:rPr lang="en-US" sz="3400" dirty="0">
                <a:solidFill>
                  <a:prstClr val="black"/>
                </a:solidFill>
              </a:rPr>
              <a:t>the balloon floated skyward rapidly towards the enormous clock.  I knew what to blame for this: Tinder.</a:t>
            </a:r>
            <a:endParaRPr lang="en-GB" sz="3400" dirty="0">
              <a:solidFill>
                <a:prstClr val="black"/>
              </a:solidFill>
            </a:endParaRPr>
          </a:p>
        </p:txBody>
      </p:sp>
      <p:sp>
        <p:nvSpPr>
          <p:cNvPr id="3" name="Rectangle 2"/>
          <p:cNvSpPr/>
          <p:nvPr/>
        </p:nvSpPr>
        <p:spPr>
          <a:xfrm>
            <a:off x="0" y="-22194"/>
            <a:ext cx="12192000" cy="923330"/>
          </a:xfrm>
          <a:prstGeom prst="rect">
            <a:avLst/>
          </a:prstGeom>
          <a:solidFill>
            <a:srgbClr val="0000FF"/>
          </a:solidFill>
        </p:spPr>
        <p:txBody>
          <a:bodyPr wrap="square" lIns="91440" tIns="45720" rIns="91440" bIns="45720">
            <a:spAutoFit/>
          </a:bodyPr>
          <a:lstStyle/>
          <a:p>
            <a:pPr algn="ctr"/>
            <a:r>
              <a:rPr lang="en-US" sz="5400" b="1" u="sng" dirty="0">
                <a:ln w="0"/>
                <a:solidFill>
                  <a:prstClr val="white"/>
                </a:solidFill>
              </a:rPr>
              <a:t>Sentence Starters</a:t>
            </a:r>
          </a:p>
        </p:txBody>
      </p:sp>
    </p:spTree>
    <p:extLst>
      <p:ext uri="{BB962C8B-B14F-4D97-AF65-F5344CB8AC3E}">
        <p14:creationId xmlns:p14="http://schemas.microsoft.com/office/powerpoint/2010/main" val="20780076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17212" y="2208388"/>
            <a:ext cx="5663952" cy="3046988"/>
          </a:xfrm>
          <a:prstGeom prst="rect">
            <a:avLst/>
          </a:prstGeom>
          <a:solidFill>
            <a:srgbClr val="0000FF"/>
          </a:solidFill>
        </p:spPr>
        <p:txBody>
          <a:bodyPr wrap="square" lIns="91440" tIns="45720" rIns="91440" bIns="45720">
            <a:spAutoFit/>
          </a:bodyPr>
          <a:lstStyle/>
          <a:p>
            <a:pPr algn="ctr"/>
            <a:r>
              <a:rPr lang="en-US" sz="9600" b="1" u="sng" dirty="0">
                <a:ln w="0"/>
                <a:solidFill>
                  <a:prstClr val="white"/>
                </a:solidFill>
              </a:rPr>
              <a:t>Sentence Starters</a:t>
            </a:r>
          </a:p>
        </p:txBody>
      </p:sp>
      <p:pic>
        <p:nvPicPr>
          <p:cNvPr id="4" name="Picture 3"/>
          <p:cNvPicPr>
            <a:picLocks noChangeAspect="1"/>
          </p:cNvPicPr>
          <p:nvPr/>
        </p:nvPicPr>
        <p:blipFill rotWithShape="1">
          <a:blip r:embed="rId2"/>
          <a:srcRect l="31315" t="8808" r="30150" b="7517"/>
          <a:stretch/>
        </p:blipFill>
        <p:spPr>
          <a:xfrm>
            <a:off x="1199456" y="-22194"/>
            <a:ext cx="5112568" cy="6938487"/>
          </a:xfrm>
          <a:prstGeom prst="rect">
            <a:avLst/>
          </a:prstGeom>
        </p:spPr>
      </p:pic>
    </p:spTree>
    <p:extLst>
      <p:ext uri="{BB962C8B-B14F-4D97-AF65-F5344CB8AC3E}">
        <p14:creationId xmlns:p14="http://schemas.microsoft.com/office/powerpoint/2010/main" val="18496235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2194"/>
            <a:ext cx="12192000" cy="1862048"/>
          </a:xfrm>
          <a:prstGeom prst="rect">
            <a:avLst/>
          </a:prstGeom>
          <a:solidFill>
            <a:srgbClr val="00FF00"/>
          </a:solidFill>
        </p:spPr>
        <p:txBody>
          <a:bodyPr wrap="square" lIns="91440" tIns="45720" rIns="91440" bIns="45720">
            <a:spAutoFit/>
          </a:bodyPr>
          <a:lstStyle/>
          <a:p>
            <a:pPr algn="ctr"/>
            <a:r>
              <a:rPr lang="en-US" sz="11500" b="1" u="sng" dirty="0">
                <a:ln w="0"/>
                <a:solidFill>
                  <a:srgbClr val="FF0000"/>
                </a:solidFill>
              </a:rPr>
              <a:t>SENTENCE LENGTH</a:t>
            </a:r>
          </a:p>
        </p:txBody>
      </p:sp>
      <p:pic>
        <p:nvPicPr>
          <p:cNvPr id="4098" name="Picture 2" descr="Image result for length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839854"/>
            <a:ext cx="12192000" cy="5018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4716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dirty="0"/>
          </a:p>
        </p:txBody>
      </p:sp>
      <p:sp>
        <p:nvSpPr>
          <p:cNvPr id="2" name="Rectangle 1"/>
          <p:cNvSpPr/>
          <p:nvPr/>
        </p:nvSpPr>
        <p:spPr>
          <a:xfrm>
            <a:off x="0" y="0"/>
            <a:ext cx="12192000" cy="923330"/>
          </a:xfrm>
          <a:prstGeom prst="rect">
            <a:avLst/>
          </a:prstGeom>
          <a:solidFill>
            <a:schemeClr val="bg1"/>
          </a:solidFill>
        </p:spPr>
        <p:txBody>
          <a:bodyPr wrap="square" lIns="91440" tIns="45720" rIns="91440" bIns="45720">
            <a:spAutoFit/>
          </a:bodyPr>
          <a:lstStyle/>
          <a:p>
            <a:r>
              <a:rPr lang="en-US" sz="5400" b="1" dirty="0">
                <a:ln w="0"/>
                <a:solidFill>
                  <a:srgbClr val="000000"/>
                </a:solidFill>
              </a:rPr>
              <a:t>THE WORD COUNT IS 450-600 WORDS</a:t>
            </a:r>
          </a:p>
        </p:txBody>
      </p:sp>
      <p:sp>
        <p:nvSpPr>
          <p:cNvPr id="5" name="Rectangle 4"/>
          <p:cNvSpPr/>
          <p:nvPr/>
        </p:nvSpPr>
        <p:spPr>
          <a:xfrm>
            <a:off x="0" y="1480809"/>
            <a:ext cx="12192000" cy="692497"/>
          </a:xfrm>
          <a:prstGeom prst="rect">
            <a:avLst/>
          </a:prstGeom>
          <a:solidFill>
            <a:schemeClr val="bg1"/>
          </a:solidFill>
        </p:spPr>
        <p:txBody>
          <a:bodyPr wrap="square" lIns="91440" tIns="45720" rIns="91440" bIns="45720">
            <a:spAutoFit/>
          </a:bodyPr>
          <a:lstStyle/>
          <a:p>
            <a:r>
              <a:rPr lang="en-US" sz="3900" dirty="0">
                <a:ln w="0"/>
                <a:solidFill>
                  <a:srgbClr val="FF0000"/>
                </a:solidFill>
              </a:rPr>
              <a:t>SHORTER THAN 450 IS </a:t>
            </a:r>
            <a:r>
              <a:rPr lang="en-US" sz="3900" b="1" u="sng" dirty="0">
                <a:ln w="0"/>
                <a:solidFill>
                  <a:srgbClr val="FF0000"/>
                </a:solidFill>
              </a:rPr>
              <a:t>‘UNLIKELY TO SCORE A HIGH MARK.’</a:t>
            </a:r>
          </a:p>
        </p:txBody>
      </p:sp>
      <p:sp>
        <p:nvSpPr>
          <p:cNvPr id="6" name="Rectangle 5"/>
          <p:cNvSpPr/>
          <p:nvPr/>
        </p:nvSpPr>
        <p:spPr>
          <a:xfrm>
            <a:off x="0" y="2684619"/>
            <a:ext cx="12192000" cy="646331"/>
          </a:xfrm>
          <a:prstGeom prst="rect">
            <a:avLst/>
          </a:prstGeom>
          <a:solidFill>
            <a:schemeClr val="bg1"/>
          </a:solidFill>
        </p:spPr>
        <p:txBody>
          <a:bodyPr wrap="square" lIns="91440" tIns="45720" rIns="91440" bIns="45720">
            <a:spAutoFit/>
          </a:bodyPr>
          <a:lstStyle/>
          <a:p>
            <a:r>
              <a:rPr lang="en-US" sz="3600" dirty="0">
                <a:ln w="0"/>
                <a:solidFill>
                  <a:srgbClr val="00B0F0"/>
                </a:solidFill>
              </a:rPr>
              <a:t>WORK LONGER THAN 600 </a:t>
            </a:r>
            <a:r>
              <a:rPr lang="en-US" sz="3600" b="1" u="sng" dirty="0">
                <a:ln w="0"/>
                <a:solidFill>
                  <a:srgbClr val="00B0F0"/>
                </a:solidFill>
              </a:rPr>
              <a:t>‘IS MORE LIKELY TO HAVE MISTAKES.’</a:t>
            </a:r>
            <a:endParaRPr lang="en-US" sz="1400" b="1" u="sng" dirty="0">
              <a:ln w="0"/>
              <a:solidFill>
                <a:srgbClr val="00B0F0"/>
              </a:solidFill>
            </a:endParaRPr>
          </a:p>
        </p:txBody>
      </p:sp>
      <p:sp>
        <p:nvSpPr>
          <p:cNvPr id="7" name="Rectangle 6"/>
          <p:cNvSpPr/>
          <p:nvPr/>
        </p:nvSpPr>
        <p:spPr>
          <a:xfrm>
            <a:off x="38191" y="4699304"/>
            <a:ext cx="12191999" cy="877163"/>
          </a:xfrm>
          <a:prstGeom prst="rect">
            <a:avLst/>
          </a:prstGeom>
          <a:solidFill>
            <a:schemeClr val="bg1"/>
          </a:solidFill>
        </p:spPr>
        <p:txBody>
          <a:bodyPr wrap="square" lIns="91440" tIns="45720" rIns="91440" bIns="45720">
            <a:spAutoFit/>
          </a:bodyPr>
          <a:lstStyle/>
          <a:p>
            <a:r>
              <a:rPr lang="en-US" sz="5100" b="1" dirty="0">
                <a:ln w="0"/>
                <a:solidFill>
                  <a:srgbClr val="00B050"/>
                </a:solidFill>
              </a:rPr>
              <a:t>AVERAGE HANDWRITING = 2 ½ - 3 PAGES.</a:t>
            </a:r>
          </a:p>
        </p:txBody>
      </p:sp>
      <p:sp>
        <p:nvSpPr>
          <p:cNvPr id="8" name="Rectangle 7"/>
          <p:cNvSpPr/>
          <p:nvPr/>
        </p:nvSpPr>
        <p:spPr>
          <a:xfrm>
            <a:off x="38191" y="5949280"/>
            <a:ext cx="12191999" cy="877163"/>
          </a:xfrm>
          <a:prstGeom prst="rect">
            <a:avLst/>
          </a:prstGeom>
          <a:solidFill>
            <a:schemeClr val="bg1"/>
          </a:solidFill>
        </p:spPr>
        <p:txBody>
          <a:bodyPr wrap="square" lIns="91440" tIns="45720" rIns="91440" bIns="45720">
            <a:spAutoFit/>
          </a:bodyPr>
          <a:lstStyle/>
          <a:p>
            <a:r>
              <a:rPr lang="en-US" sz="5100" b="1" dirty="0">
                <a:ln w="0"/>
                <a:solidFill>
                  <a:srgbClr val="B00058"/>
                </a:solidFill>
              </a:rPr>
              <a:t>PC ON SIZE 12 FONT = 1 ½ PAGES</a:t>
            </a:r>
          </a:p>
        </p:txBody>
      </p:sp>
      <p:sp>
        <p:nvSpPr>
          <p:cNvPr id="10" name="Rectangle 9"/>
          <p:cNvSpPr/>
          <p:nvPr/>
        </p:nvSpPr>
        <p:spPr>
          <a:xfrm>
            <a:off x="0" y="3599628"/>
            <a:ext cx="12254581" cy="830997"/>
          </a:xfrm>
          <a:prstGeom prst="rect">
            <a:avLst/>
          </a:prstGeom>
          <a:solidFill>
            <a:schemeClr val="tx1"/>
          </a:solidFill>
        </p:spPr>
        <p:txBody>
          <a:bodyPr wrap="square" lIns="91440" tIns="45720" rIns="91440" bIns="45720">
            <a:spAutoFit/>
          </a:bodyPr>
          <a:lstStyle/>
          <a:p>
            <a:r>
              <a:rPr lang="en-US" sz="4800" dirty="0">
                <a:ln w="0"/>
                <a:solidFill>
                  <a:srgbClr val="FFFF00"/>
                </a:solidFill>
              </a:rPr>
              <a:t>SO...GO FOR 500-550 WORDS.</a:t>
            </a:r>
            <a:endParaRPr lang="en-US" sz="2000" b="1" u="sng" dirty="0">
              <a:ln w="0"/>
              <a:solidFill>
                <a:srgbClr val="FFFF00"/>
              </a:solidFill>
            </a:endParaRPr>
          </a:p>
        </p:txBody>
      </p:sp>
    </p:spTree>
    <p:extLst>
      <p:ext uri="{BB962C8B-B14F-4D97-AF65-F5344CB8AC3E}">
        <p14:creationId xmlns:p14="http://schemas.microsoft.com/office/powerpoint/2010/main" val="30711754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10"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330" t="22330" r="21845" b="25959"/>
          <a:stretch/>
        </p:blipFill>
        <p:spPr>
          <a:xfrm>
            <a:off x="-1" y="0"/>
            <a:ext cx="12192001" cy="6874042"/>
          </a:xfrm>
          <a:prstGeom prst="rect">
            <a:avLst/>
          </a:prstGeom>
        </p:spPr>
      </p:pic>
    </p:spTree>
    <p:extLst>
      <p:ext uri="{BB962C8B-B14F-4D97-AF65-F5344CB8AC3E}">
        <p14:creationId xmlns:p14="http://schemas.microsoft.com/office/powerpoint/2010/main" val="10976153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360" y="1412776"/>
            <a:ext cx="11521280" cy="4278094"/>
          </a:xfrm>
          <a:prstGeom prst="rect">
            <a:avLst/>
          </a:prstGeom>
          <a:solidFill>
            <a:schemeClr val="bg1"/>
          </a:solidFill>
        </p:spPr>
        <p:txBody>
          <a:bodyPr wrap="square">
            <a:spAutoFit/>
          </a:bodyPr>
          <a:lstStyle/>
          <a:p>
            <a:r>
              <a:rPr lang="en-US" sz="3400" b="1" dirty="0">
                <a:solidFill>
                  <a:srgbClr val="FF0000"/>
                </a:solidFill>
              </a:rPr>
              <a:t>What the hell was I thinking?</a:t>
            </a:r>
            <a:r>
              <a:rPr lang="en-US" sz="3400" dirty="0">
                <a:solidFill>
                  <a:prstClr val="black"/>
                </a:solidFill>
              </a:rPr>
              <a:t> </a:t>
            </a:r>
            <a:r>
              <a:rPr lang="en-US" sz="3400" b="1" dirty="0">
                <a:solidFill>
                  <a:srgbClr val="0000FF"/>
                </a:solidFill>
              </a:rPr>
              <a:t>Just the thought of doing the awkward ‘hello’ made me want to cringe. I typed in my passcode and looked at his profile for the millionth time. He looked normal, I guess. The aroma of fatty fast food wafted over me as the speaker system screamed his train’s arrival. </a:t>
            </a:r>
            <a:r>
              <a:rPr lang="en-US" sz="3400" b="1" dirty="0">
                <a:solidFill>
                  <a:srgbClr val="FF0000"/>
                </a:solidFill>
              </a:rPr>
              <a:t>My pulse raced and my legs felt heavy.  </a:t>
            </a:r>
            <a:r>
              <a:rPr lang="en-US" sz="3400" b="1" dirty="0">
                <a:solidFill>
                  <a:srgbClr val="0000FF"/>
                </a:solidFill>
              </a:rPr>
              <a:t>Slipping from my fingers, the balloon floated skyward rapidly towards the enormous clock.  </a:t>
            </a:r>
            <a:r>
              <a:rPr lang="en-US" sz="3400" b="1" dirty="0">
                <a:solidFill>
                  <a:srgbClr val="FF0000"/>
                </a:solidFill>
              </a:rPr>
              <a:t>I knew what to blame for this: Tinder.</a:t>
            </a:r>
            <a:endParaRPr lang="en-GB" sz="3400" b="1" dirty="0">
              <a:solidFill>
                <a:srgbClr val="FF0000"/>
              </a:solidFill>
            </a:endParaRPr>
          </a:p>
        </p:txBody>
      </p:sp>
      <p:sp>
        <p:nvSpPr>
          <p:cNvPr id="3" name="Rectangle 2"/>
          <p:cNvSpPr/>
          <p:nvPr/>
        </p:nvSpPr>
        <p:spPr>
          <a:xfrm>
            <a:off x="0" y="-22194"/>
            <a:ext cx="12192000" cy="923330"/>
          </a:xfrm>
          <a:prstGeom prst="rect">
            <a:avLst/>
          </a:prstGeom>
          <a:solidFill>
            <a:srgbClr val="00FF00"/>
          </a:solidFill>
        </p:spPr>
        <p:txBody>
          <a:bodyPr wrap="square" lIns="91440" tIns="45720" rIns="91440" bIns="45720">
            <a:spAutoFit/>
          </a:bodyPr>
          <a:lstStyle/>
          <a:p>
            <a:pPr algn="ctr"/>
            <a:r>
              <a:rPr lang="en-US" sz="5400" b="1" u="sng" dirty="0">
                <a:ln w="0"/>
                <a:solidFill>
                  <a:srgbClr val="FF0000"/>
                </a:solidFill>
              </a:rPr>
              <a:t>SENTENCE LENGTH</a:t>
            </a:r>
          </a:p>
        </p:txBody>
      </p:sp>
    </p:spTree>
    <p:extLst>
      <p:ext uri="{BB962C8B-B14F-4D97-AF65-F5344CB8AC3E}">
        <p14:creationId xmlns:p14="http://schemas.microsoft.com/office/powerpoint/2010/main" val="30572142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17672" y="2277661"/>
            <a:ext cx="5763491" cy="3046988"/>
          </a:xfrm>
          <a:prstGeom prst="rect">
            <a:avLst/>
          </a:prstGeom>
          <a:solidFill>
            <a:srgbClr val="00FF00"/>
          </a:solidFill>
        </p:spPr>
        <p:txBody>
          <a:bodyPr wrap="square" lIns="91440" tIns="45720" rIns="91440" bIns="45720">
            <a:spAutoFit/>
          </a:bodyPr>
          <a:lstStyle/>
          <a:p>
            <a:pPr algn="ctr"/>
            <a:r>
              <a:rPr lang="en-US" sz="9600" b="1" u="sng" dirty="0">
                <a:ln w="0"/>
                <a:solidFill>
                  <a:srgbClr val="FF0000"/>
                </a:solidFill>
              </a:rPr>
              <a:t>SENTENCE LENGTH</a:t>
            </a:r>
          </a:p>
        </p:txBody>
      </p:sp>
      <p:pic>
        <p:nvPicPr>
          <p:cNvPr id="4" name="Picture 3"/>
          <p:cNvPicPr>
            <a:picLocks noChangeAspect="1"/>
          </p:cNvPicPr>
          <p:nvPr/>
        </p:nvPicPr>
        <p:blipFill rotWithShape="1">
          <a:blip r:embed="rId2"/>
          <a:srcRect l="30801" t="9582" r="30697" b="6912"/>
          <a:stretch/>
        </p:blipFill>
        <p:spPr>
          <a:xfrm>
            <a:off x="1055440" y="-55249"/>
            <a:ext cx="5112568" cy="6930368"/>
          </a:xfrm>
          <a:prstGeom prst="rect">
            <a:avLst/>
          </a:prstGeom>
        </p:spPr>
      </p:pic>
    </p:spTree>
    <p:extLst>
      <p:ext uri="{BB962C8B-B14F-4D97-AF65-F5344CB8AC3E}">
        <p14:creationId xmlns:p14="http://schemas.microsoft.com/office/powerpoint/2010/main" val="17172206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44072" y="116632"/>
            <a:ext cx="4351812" cy="1754326"/>
          </a:xfrm>
          <a:prstGeom prst="rect">
            <a:avLst/>
          </a:prstGeom>
          <a:solidFill>
            <a:srgbClr val="00FF00"/>
          </a:solidFill>
        </p:spPr>
        <p:txBody>
          <a:bodyPr wrap="square" lIns="91440" tIns="45720" rIns="91440" bIns="45720">
            <a:spAutoFit/>
          </a:bodyPr>
          <a:lstStyle/>
          <a:p>
            <a:pPr algn="ctr"/>
            <a:r>
              <a:rPr lang="en-US" sz="5400" b="1" u="sng" dirty="0">
                <a:ln w="0"/>
                <a:solidFill>
                  <a:prstClr val="black"/>
                </a:solidFill>
              </a:rPr>
              <a:t>PARAGRAPH LENGTH</a:t>
            </a:r>
          </a:p>
        </p:txBody>
      </p:sp>
      <p:pic>
        <p:nvPicPr>
          <p:cNvPr id="2" name="Picture 1"/>
          <p:cNvPicPr>
            <a:picLocks noChangeAspect="1"/>
          </p:cNvPicPr>
          <p:nvPr/>
        </p:nvPicPr>
        <p:blipFill rotWithShape="1">
          <a:blip r:embed="rId2"/>
          <a:srcRect l="30813" t="9327" r="30879" b="8061"/>
          <a:stretch/>
        </p:blipFill>
        <p:spPr>
          <a:xfrm>
            <a:off x="983432" y="6458"/>
            <a:ext cx="5112568" cy="6890850"/>
          </a:xfrm>
          <a:prstGeom prst="rect">
            <a:avLst/>
          </a:prstGeom>
        </p:spPr>
      </p:pic>
      <p:sp>
        <p:nvSpPr>
          <p:cNvPr id="5" name="Rectangle 4"/>
          <p:cNvSpPr/>
          <p:nvPr/>
        </p:nvSpPr>
        <p:spPr>
          <a:xfrm>
            <a:off x="6345381" y="2574720"/>
            <a:ext cx="5403273" cy="3416320"/>
          </a:xfrm>
          <a:prstGeom prst="rect">
            <a:avLst/>
          </a:prstGeom>
          <a:solidFill>
            <a:srgbClr val="0000FF"/>
          </a:solidFill>
        </p:spPr>
        <p:txBody>
          <a:bodyPr wrap="square" lIns="91440" tIns="45720" rIns="91440" bIns="45720">
            <a:spAutoFit/>
          </a:bodyPr>
          <a:lstStyle/>
          <a:p>
            <a:pPr algn="ctr"/>
            <a:r>
              <a:rPr lang="en-US" sz="5400" b="1" dirty="0">
                <a:ln w="0"/>
                <a:solidFill>
                  <a:prstClr val="white"/>
                </a:solidFill>
              </a:rPr>
              <a:t>TRY TO MIX UP THE LENGTH OF YOUR PARAGRAPHS.</a:t>
            </a:r>
          </a:p>
        </p:txBody>
      </p:sp>
    </p:spTree>
    <p:extLst>
      <p:ext uri="{BB962C8B-B14F-4D97-AF65-F5344CB8AC3E}">
        <p14:creationId xmlns:p14="http://schemas.microsoft.com/office/powerpoint/2010/main" val="29216603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64927-1E36-4862-AA3D-16B51CBEF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7648" y="764704"/>
            <a:ext cx="5544616" cy="5544616"/>
          </a:xfrm>
          <a:prstGeom prst="rect">
            <a:avLst/>
          </a:prstGeom>
        </p:spPr>
      </p:pic>
      <p:sp>
        <p:nvSpPr>
          <p:cNvPr id="4" name="Rectangle 3">
            <a:extLst>
              <a:ext uri="{FF2B5EF4-FFF2-40B4-BE49-F238E27FC236}">
                <a16:creationId xmlns:a16="http://schemas.microsoft.com/office/drawing/2014/main" id="{87E0C968-02DE-48E3-B376-309FBAA82F57}"/>
              </a:ext>
            </a:extLst>
          </p:cNvPr>
          <p:cNvSpPr/>
          <p:nvPr/>
        </p:nvSpPr>
        <p:spPr>
          <a:xfrm>
            <a:off x="0" y="-7414"/>
            <a:ext cx="12192000" cy="830997"/>
          </a:xfrm>
          <a:prstGeom prst="rect">
            <a:avLst/>
          </a:prstGeom>
          <a:solidFill>
            <a:srgbClr val="FFFF00"/>
          </a:solidFill>
        </p:spPr>
        <p:txBody>
          <a:bodyPr wrap="square">
            <a:spAutoFit/>
          </a:bodyPr>
          <a:lstStyle/>
          <a:p>
            <a:pPr algn="ctr"/>
            <a:r>
              <a:rPr lang="en-US" sz="4800" dirty="0">
                <a:solidFill>
                  <a:prstClr val="black"/>
                </a:solidFill>
                <a:latin typeface="Candara" panose="020E0502030303020204" pitchFamily="34" charset="0"/>
                <a:ea typeface="Times New Roman" panose="02020603050405020304" pitchFamily="18" charset="0"/>
                <a:cs typeface="Times New Roman" panose="02020603050405020304" pitchFamily="18" charset="0"/>
              </a:rPr>
              <a:t>“I knew what to blame for this: Tinder.”</a:t>
            </a:r>
            <a:endParaRPr lang="en-GB" sz="4800" dirty="0">
              <a:solidFill>
                <a:prstClr val="black"/>
              </a:solidFill>
            </a:endParaRPr>
          </a:p>
        </p:txBody>
      </p:sp>
      <p:sp>
        <p:nvSpPr>
          <p:cNvPr id="5" name="Rectangle 4">
            <a:extLst>
              <a:ext uri="{FF2B5EF4-FFF2-40B4-BE49-F238E27FC236}">
                <a16:creationId xmlns:a16="http://schemas.microsoft.com/office/drawing/2014/main" id="{EF4E3FD2-AF3B-4857-A6A1-7B2AFAF8D6CE}"/>
              </a:ext>
            </a:extLst>
          </p:cNvPr>
          <p:cNvSpPr/>
          <p:nvPr/>
        </p:nvSpPr>
        <p:spPr>
          <a:xfrm>
            <a:off x="0" y="6027003"/>
            <a:ext cx="12192000" cy="830997"/>
          </a:xfrm>
          <a:prstGeom prst="rect">
            <a:avLst/>
          </a:prstGeom>
          <a:solidFill>
            <a:srgbClr val="FFFF00"/>
          </a:solidFill>
        </p:spPr>
        <p:txBody>
          <a:bodyPr wrap="square">
            <a:spAutoFit/>
          </a:bodyPr>
          <a:lstStyle/>
          <a:p>
            <a:pPr algn="ctr"/>
            <a:r>
              <a:rPr lang="en-US" sz="4800" dirty="0">
                <a:solidFill>
                  <a:prstClr val="black"/>
                </a:solidFill>
                <a:latin typeface="Candara" panose="020E0502030303020204" pitchFamily="34" charset="0"/>
                <a:ea typeface="Times New Roman" panose="02020603050405020304" pitchFamily="18" charset="0"/>
                <a:cs typeface="Times New Roman" panose="02020603050405020304" pitchFamily="18" charset="0"/>
              </a:rPr>
              <a:t>“I knew what to blame for this: Tinder.”</a:t>
            </a:r>
            <a:endParaRPr lang="en-GB" sz="4800" dirty="0">
              <a:solidFill>
                <a:prstClr val="black"/>
              </a:solidFill>
            </a:endParaRPr>
          </a:p>
        </p:txBody>
      </p:sp>
      <p:pic>
        <p:nvPicPr>
          <p:cNvPr id="6" name="Picture 5"/>
          <p:cNvPicPr>
            <a:picLocks noChangeAspect="1"/>
          </p:cNvPicPr>
          <p:nvPr/>
        </p:nvPicPr>
        <p:blipFill rotWithShape="1">
          <a:blip r:embed="rId3"/>
          <a:srcRect l="31546" t="9177" r="30455" b="8230"/>
          <a:stretch/>
        </p:blipFill>
        <p:spPr>
          <a:xfrm>
            <a:off x="8797300" y="1268760"/>
            <a:ext cx="2915323" cy="3960440"/>
          </a:xfrm>
          <a:prstGeom prst="rect">
            <a:avLst/>
          </a:prstGeom>
        </p:spPr>
      </p:pic>
    </p:spTree>
    <p:extLst>
      <p:ext uri="{BB962C8B-B14F-4D97-AF65-F5344CB8AC3E}">
        <p14:creationId xmlns:p14="http://schemas.microsoft.com/office/powerpoint/2010/main" val="14869449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nodeType="clickEffect">
                                  <p:stCondLst>
                                    <p:cond delay="0"/>
                                  </p:stCondLst>
                                  <p:childTnLst>
                                    <p:animEffect transition="out" filter="fade">
                                      <p:cBhvr>
                                        <p:cTn id="16" dur="1000"/>
                                        <p:tgtEl>
                                          <p:spTgt spid="6"/>
                                        </p:tgtEl>
                                      </p:cBhvr>
                                    </p:animEffect>
                                    <p:anim calcmode="lin" valueType="num">
                                      <p:cBhvr>
                                        <p:cTn id="17" dur="1000"/>
                                        <p:tgtEl>
                                          <p:spTgt spid="6"/>
                                        </p:tgtEl>
                                        <p:attrNameLst>
                                          <p:attrName>ppt_x</p:attrName>
                                        </p:attrNameLst>
                                      </p:cBhvr>
                                      <p:tavLst>
                                        <p:tav tm="0">
                                          <p:val>
                                            <p:strVal val="ppt_x"/>
                                          </p:val>
                                        </p:tav>
                                        <p:tav tm="100000">
                                          <p:val>
                                            <p:strVal val="ppt_x"/>
                                          </p:val>
                                        </p:tav>
                                      </p:tavLst>
                                    </p:anim>
                                    <p:anim calcmode="lin" valueType="num">
                                      <p:cBhvr>
                                        <p:cTn id="18" dur="1000"/>
                                        <p:tgtEl>
                                          <p:spTgt spid="6"/>
                                        </p:tgtEl>
                                        <p:attrNameLst>
                                          <p:attrName>ppt_y</p:attrName>
                                        </p:attrNameLst>
                                      </p:cBhvr>
                                      <p:tavLst>
                                        <p:tav tm="0">
                                          <p:val>
                                            <p:strVal val="ppt_y"/>
                                          </p:val>
                                        </p:tav>
                                        <p:tav tm="100000">
                                          <p:val>
                                            <p:strVal val="ppt_y+.1"/>
                                          </p:val>
                                        </p:tav>
                                      </p:tavLst>
                                    </p:anim>
                                    <p:set>
                                      <p:cBhvr>
                                        <p:cTn id="19"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43608"/>
            <a:ext cx="12192000" cy="12834283"/>
          </a:xfrm>
          <a:prstGeom prst="rect">
            <a:avLst/>
          </a:prstGeom>
          <a:solidFill>
            <a:srgbClr val="0000FF"/>
          </a:solidFill>
        </p:spPr>
        <p:txBody>
          <a:bodyPr wrap="square" lIns="91440" tIns="45720" rIns="91440" bIns="45720" anchor="ctr">
            <a:spAutoFit/>
          </a:bodyPr>
          <a:lstStyle/>
          <a:p>
            <a:pPr algn="ctr" defTabSz="912258">
              <a:defRPr/>
            </a:pPr>
            <a:endParaRPr lang="en-US" sz="13800" b="1" u="sng" dirty="0">
              <a:ln w="0"/>
              <a:solidFill>
                <a:prstClr val="white"/>
              </a:solidFill>
              <a:latin typeface="Candara"/>
            </a:endParaRPr>
          </a:p>
          <a:p>
            <a:pPr algn="ctr" defTabSz="912258">
              <a:defRPr/>
            </a:pPr>
            <a:endParaRPr lang="en-US" sz="13800" b="1" u="sng" dirty="0">
              <a:ln w="0"/>
              <a:solidFill>
                <a:prstClr val="white"/>
              </a:solidFill>
              <a:latin typeface="Candara"/>
            </a:endParaRPr>
          </a:p>
          <a:p>
            <a:pPr algn="ctr" defTabSz="912258">
              <a:defRPr/>
            </a:pPr>
            <a:r>
              <a:rPr lang="en-US" sz="13800" b="1" u="sng" dirty="0">
                <a:ln w="0"/>
                <a:solidFill>
                  <a:prstClr val="white"/>
                </a:solidFill>
                <a:latin typeface="Candara"/>
              </a:rPr>
              <a:t>DEVELOPMENT</a:t>
            </a:r>
          </a:p>
          <a:p>
            <a:pPr algn="ctr" defTabSz="912258">
              <a:defRPr/>
            </a:pPr>
            <a:endParaRPr lang="en-US" sz="13800" b="1" u="sng" dirty="0">
              <a:ln w="0"/>
              <a:solidFill>
                <a:prstClr val="white"/>
              </a:solidFill>
              <a:latin typeface="Candara"/>
            </a:endParaRPr>
          </a:p>
          <a:p>
            <a:pPr algn="ctr" defTabSz="912258">
              <a:defRPr/>
            </a:pPr>
            <a:endParaRPr lang="en-US" sz="13800" b="1" u="sng" dirty="0">
              <a:ln w="0"/>
              <a:solidFill>
                <a:prstClr val="white"/>
              </a:solidFill>
              <a:latin typeface="Candara"/>
            </a:endParaRPr>
          </a:p>
          <a:p>
            <a:pPr algn="ctr" defTabSz="912258">
              <a:defRPr/>
            </a:pPr>
            <a:endParaRPr lang="en-US" sz="13800" b="1" u="sng" dirty="0">
              <a:ln w="0"/>
              <a:solidFill>
                <a:prstClr val="white"/>
              </a:solidFill>
              <a:latin typeface="Candara"/>
            </a:endParaRPr>
          </a:p>
        </p:txBody>
      </p:sp>
    </p:spTree>
    <p:extLst>
      <p:ext uri="{BB962C8B-B14F-4D97-AF65-F5344CB8AC3E}">
        <p14:creationId xmlns:p14="http://schemas.microsoft.com/office/powerpoint/2010/main" val="7814660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C05748-ADC8-4D17-BCB5-5F70364A69E2}"/>
              </a:ext>
            </a:extLst>
          </p:cNvPr>
          <p:cNvSpPr/>
          <p:nvPr/>
        </p:nvSpPr>
        <p:spPr>
          <a:xfrm>
            <a:off x="407368" y="116632"/>
            <a:ext cx="11305256" cy="6555641"/>
          </a:xfrm>
          <a:prstGeom prst="rect">
            <a:avLst/>
          </a:prstGeom>
          <a:solidFill>
            <a:schemeClr val="bg1"/>
          </a:solidFill>
        </p:spPr>
        <p:txBody>
          <a:bodyPr wrap="square">
            <a:spAutoFit/>
          </a:bodyPr>
          <a:lstStyle/>
          <a:p>
            <a:r>
              <a:rPr lang="en-US" sz="4200" dirty="0">
                <a:solidFill>
                  <a:prstClr val="black"/>
                </a:solidFill>
                <a:latin typeface="Candara" panose="020E0502030303020204" pitchFamily="34" charset="0"/>
                <a:ea typeface="Times New Roman" panose="02020603050405020304" pitchFamily="18" charset="0"/>
              </a:rPr>
              <a:t>Joining in the summer, it was all swipe, swipe, and swipe.  The time had come, my friends had told me, to find ‘the one.’  After scrolling through thousands of self-indulgent selfies, I picked him. His brown hair shone like glistening chocolate and he had kind, warm eyes. He also had a dog. So he couldn’t be too bad could he? It was his idea to carry a pink balloon so we could recognise each other amid the clatter, chaos and commuters of Waterloo.</a:t>
            </a:r>
            <a:endParaRPr lang="en-GB" sz="42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985134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C05748-ADC8-4D17-BCB5-5F70364A69E2}"/>
              </a:ext>
            </a:extLst>
          </p:cNvPr>
          <p:cNvSpPr/>
          <p:nvPr/>
        </p:nvSpPr>
        <p:spPr>
          <a:xfrm>
            <a:off x="407368" y="116632"/>
            <a:ext cx="11305256" cy="6555641"/>
          </a:xfrm>
          <a:prstGeom prst="rect">
            <a:avLst/>
          </a:prstGeom>
          <a:solidFill>
            <a:schemeClr val="bg1"/>
          </a:solidFill>
        </p:spPr>
        <p:txBody>
          <a:bodyPr wrap="square">
            <a:spAutoFit/>
          </a:bodyPr>
          <a:lstStyle/>
          <a:p>
            <a:r>
              <a:rPr lang="en-US" sz="4200" dirty="0">
                <a:solidFill>
                  <a:prstClr val="black"/>
                </a:solidFill>
                <a:highlight>
                  <a:srgbClr val="FFFF00"/>
                </a:highlight>
                <a:latin typeface="Candara" panose="020E0502030303020204" pitchFamily="34" charset="0"/>
                <a:ea typeface="Times New Roman" panose="02020603050405020304" pitchFamily="18" charset="0"/>
              </a:rPr>
              <a:t>Joining in the summer</a:t>
            </a:r>
            <a:r>
              <a:rPr lang="en-US" sz="4200" dirty="0">
                <a:solidFill>
                  <a:prstClr val="black"/>
                </a:solidFill>
                <a:latin typeface="Candara" panose="020E0502030303020204" pitchFamily="34" charset="0"/>
                <a:ea typeface="Times New Roman" panose="02020603050405020304" pitchFamily="18" charset="0"/>
              </a:rPr>
              <a:t>, it was all </a:t>
            </a:r>
            <a:r>
              <a:rPr lang="en-US" sz="4200" dirty="0">
                <a:solidFill>
                  <a:prstClr val="black"/>
                </a:solidFill>
                <a:highlight>
                  <a:srgbClr val="00FFFF"/>
                </a:highlight>
                <a:latin typeface="Candara" panose="020E0502030303020204" pitchFamily="34" charset="0"/>
                <a:ea typeface="Times New Roman" panose="02020603050405020304" pitchFamily="18" charset="0"/>
              </a:rPr>
              <a:t>swipe, swipe, and swipe</a:t>
            </a:r>
            <a:r>
              <a:rPr lang="en-US" sz="4200" dirty="0">
                <a:solidFill>
                  <a:prstClr val="black"/>
                </a:solidFill>
                <a:latin typeface="Candara" panose="020E0502030303020204" pitchFamily="34" charset="0"/>
                <a:ea typeface="Times New Roman" panose="02020603050405020304" pitchFamily="18" charset="0"/>
              </a:rPr>
              <a:t>.  The time had come, my friends had told me, to find ‘the one.’  </a:t>
            </a:r>
            <a:r>
              <a:rPr lang="en-US" sz="4200" dirty="0">
                <a:solidFill>
                  <a:prstClr val="black"/>
                </a:solidFill>
                <a:highlight>
                  <a:srgbClr val="FFFF00"/>
                </a:highlight>
                <a:latin typeface="Candara" panose="020E0502030303020204" pitchFamily="34" charset="0"/>
                <a:ea typeface="Times New Roman" panose="02020603050405020304" pitchFamily="18" charset="0"/>
              </a:rPr>
              <a:t>After scrolling through thousands of self-indulgent selfies, </a:t>
            </a:r>
            <a:r>
              <a:rPr lang="en-US" sz="4200" dirty="0">
                <a:solidFill>
                  <a:prstClr val="black"/>
                </a:solidFill>
                <a:latin typeface="Candara" panose="020E0502030303020204" pitchFamily="34" charset="0"/>
                <a:ea typeface="Times New Roman" panose="02020603050405020304" pitchFamily="18" charset="0"/>
              </a:rPr>
              <a:t>I picked him. His brown hair shone </a:t>
            </a:r>
            <a:r>
              <a:rPr lang="en-US" sz="4200" dirty="0">
                <a:solidFill>
                  <a:prstClr val="black"/>
                </a:solidFill>
                <a:highlight>
                  <a:srgbClr val="00FFFF"/>
                </a:highlight>
                <a:latin typeface="Candara" panose="020E0502030303020204" pitchFamily="34" charset="0"/>
                <a:ea typeface="Times New Roman" panose="02020603050405020304" pitchFamily="18" charset="0"/>
              </a:rPr>
              <a:t>like glistening chocolate and he had kind, warm eyes</a:t>
            </a:r>
            <a:r>
              <a:rPr lang="en-US" sz="4200" dirty="0">
                <a:solidFill>
                  <a:prstClr val="black"/>
                </a:solidFill>
                <a:latin typeface="Candara" panose="020E0502030303020204" pitchFamily="34" charset="0"/>
                <a:ea typeface="Times New Roman" panose="02020603050405020304" pitchFamily="18" charset="0"/>
              </a:rPr>
              <a:t>. He also had a dog. So he couldn’t be too bad could he? It was his idea to carry a pink balloon so we could recognise each other amid the </a:t>
            </a:r>
            <a:r>
              <a:rPr lang="en-US" sz="4200" dirty="0">
                <a:solidFill>
                  <a:prstClr val="black"/>
                </a:solidFill>
                <a:highlight>
                  <a:srgbClr val="00FFFF"/>
                </a:highlight>
                <a:latin typeface="Candara" panose="020E0502030303020204" pitchFamily="34" charset="0"/>
                <a:ea typeface="Times New Roman" panose="02020603050405020304" pitchFamily="18" charset="0"/>
              </a:rPr>
              <a:t>clatter, chaos and commuters </a:t>
            </a:r>
            <a:r>
              <a:rPr lang="en-US" sz="4200" dirty="0">
                <a:solidFill>
                  <a:prstClr val="black"/>
                </a:solidFill>
                <a:latin typeface="Candara" panose="020E0502030303020204" pitchFamily="34" charset="0"/>
                <a:ea typeface="Times New Roman" panose="02020603050405020304" pitchFamily="18" charset="0"/>
              </a:rPr>
              <a:t>of Waterloo.</a:t>
            </a:r>
            <a:endParaRPr lang="en-GB" sz="42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817389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859763"/>
            <a:ext cx="12192000" cy="18466594"/>
          </a:xfrm>
          <a:prstGeom prst="rect">
            <a:avLst/>
          </a:prstGeom>
          <a:solidFill>
            <a:srgbClr val="0000FF"/>
          </a:solidFill>
        </p:spPr>
        <p:txBody>
          <a:bodyPr wrap="square" lIns="91440" tIns="45720" rIns="91440" bIns="45720" anchor="ctr">
            <a:spAutoFit/>
          </a:bodyPr>
          <a:lstStyle/>
          <a:p>
            <a:pPr algn="ctr" defTabSz="912258">
              <a:defRPr/>
            </a:pPr>
            <a:endParaRPr lang="en-US" sz="19900" b="1" u="sng" dirty="0">
              <a:ln w="0"/>
              <a:solidFill>
                <a:prstClr val="white"/>
              </a:solidFill>
              <a:latin typeface="Candara"/>
            </a:endParaRPr>
          </a:p>
          <a:p>
            <a:pPr algn="ctr" defTabSz="912258">
              <a:defRPr/>
            </a:pPr>
            <a:endParaRPr lang="en-US" sz="19900" b="1" u="sng" dirty="0">
              <a:ln w="0"/>
              <a:solidFill>
                <a:prstClr val="white"/>
              </a:solidFill>
              <a:latin typeface="Candara"/>
            </a:endParaRPr>
          </a:p>
          <a:p>
            <a:pPr algn="ctr" defTabSz="912258">
              <a:defRPr/>
            </a:pPr>
            <a:r>
              <a:rPr lang="en-US" sz="19900" b="1" u="sng" dirty="0">
                <a:ln w="0"/>
                <a:solidFill>
                  <a:prstClr val="white"/>
                </a:solidFill>
                <a:latin typeface="Candara"/>
              </a:rPr>
              <a:t>PROBLEM</a:t>
            </a:r>
          </a:p>
          <a:p>
            <a:pPr algn="ctr" defTabSz="912258">
              <a:defRPr/>
            </a:pPr>
            <a:endParaRPr lang="en-US" sz="19900" b="1" u="sng" dirty="0">
              <a:ln w="0"/>
              <a:solidFill>
                <a:prstClr val="white"/>
              </a:solidFill>
              <a:latin typeface="Candara"/>
            </a:endParaRPr>
          </a:p>
          <a:p>
            <a:pPr algn="ctr" defTabSz="912258">
              <a:defRPr/>
            </a:pPr>
            <a:endParaRPr lang="en-US" sz="19900" b="1" u="sng" dirty="0">
              <a:ln w="0"/>
              <a:solidFill>
                <a:prstClr val="white"/>
              </a:solidFill>
              <a:latin typeface="Candara"/>
            </a:endParaRPr>
          </a:p>
          <a:p>
            <a:pPr algn="ctr" defTabSz="912258">
              <a:defRPr/>
            </a:pPr>
            <a:endParaRPr lang="en-US" sz="19900" b="1" u="sng" dirty="0">
              <a:ln w="0"/>
              <a:solidFill>
                <a:prstClr val="white"/>
              </a:solidFill>
              <a:latin typeface="Candara"/>
            </a:endParaRPr>
          </a:p>
        </p:txBody>
      </p:sp>
    </p:spTree>
    <p:extLst>
      <p:ext uri="{BB962C8B-B14F-4D97-AF65-F5344CB8AC3E}">
        <p14:creationId xmlns:p14="http://schemas.microsoft.com/office/powerpoint/2010/main" val="33256169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BA04BD-65CB-47B0-AF53-EFA1EC4D0477}"/>
              </a:ext>
            </a:extLst>
          </p:cNvPr>
          <p:cNvSpPr/>
          <p:nvPr/>
        </p:nvSpPr>
        <p:spPr>
          <a:xfrm>
            <a:off x="0" y="0"/>
            <a:ext cx="12192000" cy="7171194"/>
          </a:xfrm>
          <a:prstGeom prst="rect">
            <a:avLst/>
          </a:prstGeom>
          <a:solidFill>
            <a:srgbClr val="0000FF"/>
          </a:solidFill>
        </p:spPr>
        <p:txBody>
          <a:bodyPr wrap="square" lIns="91440" tIns="45720" rIns="91440" bIns="45720">
            <a:spAutoFit/>
          </a:bodyPr>
          <a:lstStyle/>
          <a:p>
            <a:pPr algn="ctr"/>
            <a:r>
              <a:rPr lang="en-US" sz="11500" b="1" dirty="0">
                <a:ln w="0"/>
                <a:solidFill>
                  <a:prstClr val="white"/>
                </a:solidFill>
              </a:rPr>
              <a:t>YOUR ‘PROBLEM’ IN YOUR STORY SHOULD BE SMALL AND INTERESTING.</a:t>
            </a:r>
          </a:p>
        </p:txBody>
      </p:sp>
    </p:spTree>
    <p:extLst>
      <p:ext uri="{BB962C8B-B14F-4D97-AF65-F5344CB8AC3E}">
        <p14:creationId xmlns:p14="http://schemas.microsoft.com/office/powerpoint/2010/main" val="4875394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S103431377">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4.xml><?xml version="1.0" encoding="utf-8"?>
<a:theme xmlns:a="http://schemas.openxmlformats.org/drawingml/2006/main" name="2_Office Them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Candara">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Candara">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1951</TotalTime>
  <Words>2847</Words>
  <Application>Microsoft Office PowerPoint</Application>
  <PresentationFormat>Widescreen</PresentationFormat>
  <Paragraphs>380</Paragraphs>
  <Slides>122</Slides>
  <Notes>0</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122</vt:i4>
      </vt:variant>
    </vt:vector>
  </HeadingPairs>
  <TitlesOfParts>
    <vt:vector size="137" baseType="lpstr">
      <vt:lpstr>Arial</vt:lpstr>
      <vt:lpstr>Calibri</vt:lpstr>
      <vt:lpstr>Calibri Light</vt:lpstr>
      <vt:lpstr>Candara</vt:lpstr>
      <vt:lpstr>Castellar</vt:lpstr>
      <vt:lpstr>Comic Sans MS</vt:lpstr>
      <vt:lpstr>Gill Sans MT</vt:lpstr>
      <vt:lpstr>Segoe Print</vt:lpstr>
      <vt:lpstr>Times New Roman</vt:lpstr>
      <vt:lpstr>Trebuchet MS</vt:lpstr>
      <vt:lpstr>Office Theme</vt:lpstr>
      <vt:lpstr>TS103431377</vt:lpstr>
      <vt:lpstr>1_Office Theme</vt:lpstr>
      <vt:lpstr>2_Office Theme</vt:lpstr>
      <vt:lpstr>4_Office Theme</vt:lpstr>
      <vt:lpstr>PowerPoint Presentation</vt:lpstr>
      <vt:lpstr>PowerPoint Presentation</vt:lpstr>
      <vt:lpstr>PowerPoint Presentation</vt:lpstr>
      <vt:lpstr>PowerPoint Presentation</vt:lpstr>
      <vt:lpstr>PowerPoint Presentation</vt:lpstr>
      <vt:lpstr>Narrative Writing is…</vt:lpstr>
      <vt:lpstr>Features of Narrative Writing</vt:lpstr>
      <vt:lpstr>PowerPoint Presentation</vt:lpstr>
      <vt:lpstr>PowerPoint Presentation</vt:lpstr>
      <vt:lpstr>PowerPoint Presentation</vt:lpstr>
      <vt:lpstr>PowerPoint Presentation</vt:lpstr>
      <vt:lpstr>FIRST OR THIRD PERSON?</vt:lpstr>
      <vt:lpstr>FIRST OR THIRD PERSON?</vt:lpstr>
      <vt:lpstr>‘I’ doesn’t have to mean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doesn’t have to mean you!!!!</vt:lpstr>
      <vt:lpstr>FIRST OR THIRD PERSON?</vt:lpstr>
      <vt:lpstr>When does your story take place?</vt:lpstr>
      <vt:lpstr>PowerPoint Presentation</vt:lpstr>
      <vt:lpstr>PowerPoint Presentation</vt:lpstr>
      <vt:lpstr>PowerPoint Presentation</vt:lpstr>
      <vt:lpstr>1.  FUN TO WRITE  2.  SURPRISE EXAMINER  3.  WHAT CAN YOU DO IN 2 ½ PAGES?</vt:lpstr>
      <vt:lpstr>PowerPoint Presentation</vt:lpstr>
      <vt:lpstr>PowerPoint Presentation</vt:lpstr>
      <vt:lpstr>PowerPoint Presentation</vt:lpstr>
      <vt:lpstr>Show , don’t tell </vt:lpstr>
      <vt:lpstr>PowerPoint Presentation</vt:lpstr>
      <vt:lpstr>PowerPoint Presentation</vt:lpstr>
      <vt:lpstr>Creative Writing questions</vt:lpstr>
      <vt:lpstr>PowerPoint Presentation</vt:lpstr>
      <vt:lpstr>1.  FUN TO WRITE  2.  SURPRISE EXAMINER  3.  WHAT CAN YOU DO IN 2 ½ PAGES?</vt:lpstr>
      <vt:lpstr>PowerPoint Presentation</vt:lpstr>
      <vt:lpstr>PowerPoint Presentation</vt:lpstr>
      <vt:lpstr>PowerPoint Presentation</vt:lpstr>
      <vt:lpstr>1.  FUN TO WRITE  2.  SURPRISE EXAMINER  3.  WHAT CAN YOU DO IN 2 ½ PAGES?</vt:lpstr>
      <vt:lpstr>PowerPoint Presentation</vt:lpstr>
      <vt:lpstr>Narrative Structure 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One – A Gripping Opening</vt:lpstr>
      <vt:lpstr>Opening Sentences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Show , don’t tell </vt:lpstr>
      <vt:lpstr>TRY TO NOT GIVE ALL THE DETAILS OF THE PLOT STRAIGHT AWAY.  MAKE THE READER WORK OUT WHAT IS GOING 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STORY ENDINGS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a great grade, you will need to...</vt:lpstr>
      <vt:lpstr>PowerPoint Presentation</vt:lpstr>
    </vt:vector>
  </TitlesOfParts>
  <Company>Bournemouth &amp; Poole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Noyce</dc:creator>
  <cp:lastModifiedBy>Kath Hopkins</cp:lastModifiedBy>
  <cp:revision>17</cp:revision>
  <dcterms:created xsi:type="dcterms:W3CDTF">2017-10-09T12:58:27Z</dcterms:created>
  <dcterms:modified xsi:type="dcterms:W3CDTF">2018-12-10T14:51:11Z</dcterms:modified>
</cp:coreProperties>
</file>