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sldIdLst>
    <p:sldId id="256" r:id="rId2"/>
    <p:sldId id="258" r:id="rId3"/>
    <p:sldId id="264" r:id="rId4"/>
    <p:sldId id="268" r:id="rId5"/>
    <p:sldId id="257" r:id="rId6"/>
    <p:sldId id="270" r:id="rId7"/>
    <p:sldId id="259" r:id="rId8"/>
    <p:sldId id="269" r:id="rId9"/>
    <p:sldId id="27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05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160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3220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40852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2323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34018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493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9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8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2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17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4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8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35BB1C6-BF8F-4481-8AB2-603A1C8A906A}" type="datetimeFigureOut">
              <a:rPr lang="en-US" smtClean="0"/>
              <a:t>9/21/2016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567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40" y="515820"/>
            <a:ext cx="8001000" cy="2971801"/>
          </a:xfrm>
        </p:spPr>
        <p:txBody>
          <a:bodyPr/>
          <a:lstStyle/>
          <a:p>
            <a:r>
              <a:rPr lang="en-GB" dirty="0" smtClean="0"/>
              <a:t>Postmodernism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477" y="3354721"/>
            <a:ext cx="8122259" cy="1947333"/>
          </a:xfrm>
        </p:spPr>
        <p:txBody>
          <a:bodyPr>
            <a:normAutofit/>
          </a:bodyPr>
          <a:lstStyle/>
          <a:p>
            <a:r>
              <a:rPr lang="en-GB" sz="2400" b="1" i="1" dirty="0" smtClean="0">
                <a:solidFill>
                  <a:schemeClr val="tx1"/>
                </a:solidFill>
              </a:rPr>
              <a:t>Starter: </a:t>
            </a:r>
            <a:r>
              <a:rPr lang="en-GB" sz="2400" i="1" dirty="0" smtClean="0">
                <a:solidFill>
                  <a:schemeClr val="tx1"/>
                </a:solidFill>
              </a:rPr>
              <a:t>On your hand-out try &amp; identify the relevance of these pictures &amp; what POSTMODERNISM could be about?</a:t>
            </a:r>
            <a:endParaRPr lang="en-GB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86" y="153303"/>
            <a:ext cx="1973696" cy="2493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5" y="155170"/>
            <a:ext cx="2391376" cy="2540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35" y="4714899"/>
            <a:ext cx="3840976" cy="21509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12" y="4716505"/>
            <a:ext cx="3198914" cy="21414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3" y="142858"/>
            <a:ext cx="2565261" cy="25652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29" y="3354721"/>
            <a:ext cx="2395287" cy="31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0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663" y="211873"/>
            <a:ext cx="11652093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Assignment 1: Perspectives</a:t>
            </a:r>
            <a:b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</a:t>
            </a:r>
            <a:endParaRPr lang="en-GB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6335">
            <a:off x="968543" y="1943615"/>
            <a:ext cx="3280974" cy="312916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871" y="1354873"/>
            <a:ext cx="5491705" cy="507938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You can now complete the Postmodernism part of your P1 Assignment</a:t>
            </a:r>
          </a:p>
          <a:p>
            <a:pPr algn="ctr"/>
            <a:endParaRPr lang="en-GB" sz="32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1"/>
                </a:solidFill>
              </a:rPr>
              <a:t>Outline the postmodernism approach to </a:t>
            </a:r>
            <a:r>
              <a:rPr lang="en-GB" sz="3200" b="1" dirty="0" smtClean="0">
                <a:solidFill>
                  <a:schemeClr val="tx1"/>
                </a:solidFill>
              </a:rPr>
              <a:t>society.</a:t>
            </a:r>
            <a:endParaRPr lang="en-GB" sz="3200" b="1" dirty="0" smtClean="0">
              <a:solidFill>
                <a:schemeClr val="tx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8215" y="5661522"/>
            <a:ext cx="425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Words – 200 Words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84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1" y="-149181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Postmodernism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1" y="422319"/>
            <a:ext cx="3280974" cy="32291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1" y="993819"/>
            <a:ext cx="7112873" cy="5342587"/>
          </a:xfrm>
        </p:spPr>
        <p:txBody>
          <a:bodyPr>
            <a:normAutofit/>
          </a:bodyPr>
          <a:lstStyle/>
          <a:p>
            <a:r>
              <a:rPr lang="en-GB" b="1" dirty="0" smtClean="0"/>
              <a:t>It is an approach that looks to understand society by focusing on rapid change and uncertainty in our society.</a:t>
            </a:r>
          </a:p>
          <a:p>
            <a:endParaRPr lang="en-GB" b="1" dirty="0"/>
          </a:p>
          <a:p>
            <a:r>
              <a:rPr lang="en-GB" b="1" dirty="0"/>
              <a:t>Postmodernists would say that we can no longer talk about established institutions such </a:t>
            </a:r>
            <a:r>
              <a:rPr lang="en-GB" b="1" dirty="0" smtClean="0"/>
              <a:t>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</a:t>
            </a:r>
            <a:r>
              <a:rPr lang="en-GB" b="1" dirty="0" smtClean="0"/>
              <a:t>eligion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Economy </a:t>
            </a:r>
          </a:p>
          <a:p>
            <a:r>
              <a:rPr lang="en-GB" b="1" dirty="0" smtClean="0"/>
              <a:t>….because nothing is staying the same anymore</a:t>
            </a:r>
          </a:p>
          <a:p>
            <a:endParaRPr lang="en-GB" b="1" dirty="0"/>
          </a:p>
          <a:p>
            <a:r>
              <a:rPr lang="en-GB" b="1" dirty="0" smtClean="0"/>
              <a:t>Postmodernists say society now is much less stable </a:t>
            </a:r>
          </a:p>
          <a:p>
            <a:r>
              <a:rPr lang="en-GB" b="1" dirty="0"/>
              <a:t>n</a:t>
            </a:r>
            <a:r>
              <a:rPr lang="en-GB" b="1" dirty="0" smtClean="0"/>
              <a:t>ow, more fragmented and fast changing which causes uncertainty &amp; chaos within our societies</a:t>
            </a:r>
          </a:p>
          <a:p>
            <a:endParaRPr lang="en-GB" b="1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7778" y="3915178"/>
            <a:ext cx="30034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example we see and think about </a:t>
            </a:r>
          </a:p>
          <a:p>
            <a:pPr algn="ctr"/>
            <a:r>
              <a:rPr lang="en-GB" dirty="0" smtClean="0"/>
              <a:t> ‘The Family’ in a different way these days, family structure, roles and relationships within the family can be diverse, there is no longer a ‘Typical Family’</a:t>
            </a:r>
          </a:p>
        </p:txBody>
      </p:sp>
    </p:spTree>
    <p:extLst>
      <p:ext uri="{BB962C8B-B14F-4D97-AF65-F5344CB8AC3E}">
        <p14:creationId xmlns:p14="http://schemas.microsoft.com/office/powerpoint/2010/main" val="176661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2659" y="422319"/>
            <a:ext cx="6525214" cy="1143000"/>
          </a:xfrm>
        </p:spPr>
        <p:txBody>
          <a:bodyPr>
            <a:normAutofit fontScale="90000"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Postmodernism: Fragmented Society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05" y="422319"/>
            <a:ext cx="3261786" cy="32291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2659" y="1753202"/>
            <a:ext cx="7112873" cy="5342587"/>
          </a:xfrm>
        </p:spPr>
        <p:txBody>
          <a:bodyPr>
            <a:normAutofit/>
          </a:bodyPr>
          <a:lstStyle/>
          <a:p>
            <a:r>
              <a:rPr lang="en-GB" b="1" dirty="0" smtClean="0"/>
              <a:t>In the past life was very different to what we experience today.</a:t>
            </a:r>
          </a:p>
          <a:p>
            <a:endParaRPr lang="en-GB" b="1" dirty="0" smtClean="0"/>
          </a:p>
          <a:p>
            <a:r>
              <a:rPr lang="en-GB" b="1" dirty="0" smtClean="0"/>
              <a:t>Everyone had their own roles, responsibilities and places within society.</a:t>
            </a:r>
          </a:p>
          <a:p>
            <a:r>
              <a:rPr lang="en-GB" b="1" dirty="0" smtClean="0"/>
              <a:t>Women had a place in the home, they were the </a:t>
            </a:r>
          </a:p>
          <a:p>
            <a:r>
              <a:rPr lang="en-GB" b="1" dirty="0" smtClean="0"/>
              <a:t>carers of the family.</a:t>
            </a:r>
          </a:p>
          <a:p>
            <a:endParaRPr lang="en-GB" b="1" dirty="0" smtClean="0"/>
          </a:p>
          <a:p>
            <a:r>
              <a:rPr lang="en-GB" b="1" dirty="0" smtClean="0"/>
              <a:t>Men had a place as head of the family, they went to </a:t>
            </a:r>
          </a:p>
          <a:p>
            <a:r>
              <a:rPr lang="en-GB" b="1" dirty="0" smtClean="0"/>
              <a:t>work and has a right to education unlike women.</a:t>
            </a:r>
          </a:p>
          <a:p>
            <a:endParaRPr lang="en-GB" b="1" dirty="0" smtClean="0"/>
          </a:p>
          <a:p>
            <a:r>
              <a:rPr lang="en-GB" b="1" dirty="0" smtClean="0"/>
              <a:t>There was a fixed structure to life…</a:t>
            </a:r>
          </a:p>
          <a:p>
            <a:endParaRPr lang="en-GB" b="1" dirty="0" smtClean="0"/>
          </a:p>
          <a:p>
            <a:r>
              <a:rPr lang="en-GB" dirty="0" smtClean="0"/>
              <a:t>					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27778" y="3915178"/>
            <a:ext cx="30034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Today…</a:t>
            </a:r>
          </a:p>
          <a:p>
            <a:pPr algn="ctr"/>
            <a:r>
              <a:rPr lang="en-GB" b="1" dirty="0"/>
              <a:t>We can make our own choices and decide </a:t>
            </a:r>
          </a:p>
          <a:p>
            <a:pPr algn="ctr"/>
            <a:r>
              <a:rPr lang="en-GB" b="1" dirty="0"/>
              <a:t>what path we wish to take despite our </a:t>
            </a:r>
          </a:p>
          <a:p>
            <a:pPr algn="ctr"/>
            <a:r>
              <a:rPr lang="en-GB" b="1" dirty="0"/>
              <a:t>gender </a:t>
            </a:r>
            <a:r>
              <a:rPr lang="en-GB" b="1" dirty="0" smtClean="0"/>
              <a:t>both men &amp; women work and have a right to </a:t>
            </a:r>
            <a:r>
              <a:rPr lang="en-GB" b="1" dirty="0" err="1" smtClean="0"/>
              <a:t>eduction</a:t>
            </a:r>
            <a:r>
              <a:rPr lang="en-GB" b="1" dirty="0" smtClean="0"/>
              <a:t> &amp; we are affected by the media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08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8653" y="0"/>
            <a:ext cx="1406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We have gone from…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06957" y="1007165"/>
            <a:ext cx="3193773" cy="7553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3426" y="972530"/>
            <a:ext cx="2544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</a:rPr>
              <a:t>This																	</a:t>
            </a:r>
            <a:endParaRPr lang="en-GB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0856" y="972529"/>
            <a:ext cx="1433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</a:rPr>
              <a:t>This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3" y="2563177"/>
            <a:ext cx="4572000" cy="3286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91" y="2285523"/>
            <a:ext cx="5788221" cy="38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8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-123423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Postmodernism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" r="2153"/>
          <a:stretch>
            <a:fillRect/>
          </a:stretch>
        </p:blipFill>
        <p:spPr>
          <a:xfrm>
            <a:off x="989012" y="321972"/>
            <a:ext cx="3280974" cy="4572000"/>
          </a:xfrm>
        </p:spPr>
      </p:pic>
      <p:sp>
        <p:nvSpPr>
          <p:cNvPr id="6" name="TextBox 5"/>
          <p:cNvSpPr txBox="1"/>
          <p:nvPr/>
        </p:nvSpPr>
        <p:spPr>
          <a:xfrm>
            <a:off x="1127779" y="5151550"/>
            <a:ext cx="3003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 example whole communities would gather together on Sunday to attend church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722812" y="1181747"/>
            <a:ext cx="73409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In </a:t>
            </a:r>
            <a:r>
              <a:rPr lang="en-GB" b="1" dirty="0" smtClean="0"/>
              <a:t>modern industrial society:</a:t>
            </a:r>
          </a:p>
          <a:p>
            <a:pPr>
              <a:lnSpc>
                <a:spcPct val="200000"/>
              </a:lnSpc>
            </a:pPr>
            <a:endParaRPr lang="en-GB" b="1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Social institutions (Families &amp; Communities)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Social Roles (Family Roles)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And beliefs (Strict Religion)</a:t>
            </a:r>
          </a:p>
          <a:p>
            <a:pPr>
              <a:lnSpc>
                <a:spcPct val="200000"/>
              </a:lnSpc>
            </a:pPr>
            <a:r>
              <a:rPr lang="en-GB" b="1" dirty="0"/>
              <a:t>that people held were very straight forward and rigid….</a:t>
            </a:r>
          </a:p>
          <a:p>
            <a:pPr>
              <a:lnSpc>
                <a:spcPct val="200000"/>
              </a:lnSpc>
            </a:pPr>
            <a:endParaRPr lang="en-GB" b="1" dirty="0"/>
          </a:p>
          <a:p>
            <a:pPr>
              <a:lnSpc>
                <a:spcPct val="200000"/>
              </a:lnSpc>
            </a:pPr>
            <a:r>
              <a:rPr lang="en-GB" b="1" dirty="0"/>
              <a:t>Postmodernists believe that this is now a thing of </a:t>
            </a:r>
          </a:p>
          <a:p>
            <a:pPr>
              <a:lnSpc>
                <a:spcPct val="200000"/>
              </a:lnSpc>
            </a:pPr>
            <a:r>
              <a:rPr lang="en-GB" b="1" dirty="0"/>
              <a:t>the past.</a:t>
            </a:r>
          </a:p>
        </p:txBody>
      </p:sp>
    </p:spTree>
    <p:extLst>
      <p:ext uri="{BB962C8B-B14F-4D97-AF65-F5344CB8AC3E}">
        <p14:creationId xmlns:p14="http://schemas.microsoft.com/office/powerpoint/2010/main" val="154156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1" y="4041417"/>
            <a:ext cx="2895600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8653" y="0"/>
            <a:ext cx="1406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We have gone from…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06957" y="1007165"/>
            <a:ext cx="3193773" cy="7553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3426" y="972530"/>
            <a:ext cx="2544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</a:rPr>
              <a:t>This																	</a:t>
            </a:r>
            <a:endParaRPr lang="en-GB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614" y="2325830"/>
            <a:ext cx="1902685" cy="29798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300856" y="972529"/>
            <a:ext cx="1433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</a:rPr>
              <a:t>This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2582020"/>
            <a:ext cx="2893695" cy="338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4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1" y="-149181"/>
            <a:ext cx="6019800" cy="1143000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Postmodernism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0" y="878173"/>
            <a:ext cx="3280974" cy="24059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1" y="993819"/>
            <a:ext cx="7112873" cy="5342587"/>
          </a:xfrm>
        </p:spPr>
        <p:txBody>
          <a:bodyPr>
            <a:normAutofit/>
          </a:bodyPr>
          <a:lstStyle/>
          <a:p>
            <a:r>
              <a:rPr lang="en-GB" b="1" dirty="0" smtClean="0"/>
              <a:t>Employment</a:t>
            </a:r>
          </a:p>
          <a:p>
            <a:endParaRPr lang="en-GB" b="1" dirty="0"/>
          </a:p>
          <a:p>
            <a:r>
              <a:rPr lang="en-GB" b="1" dirty="0" smtClean="0"/>
              <a:t>In the past people would take on a 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‘Job for life’ </a:t>
            </a:r>
            <a:r>
              <a:rPr lang="en-GB" b="1" dirty="0" smtClean="0"/>
              <a:t>but nowadays very rarely do people begin a job that they see as a ‘</a:t>
            </a:r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Job for life’</a:t>
            </a:r>
            <a:r>
              <a:rPr lang="en-GB" b="1" dirty="0" smtClean="0"/>
              <a:t>.</a:t>
            </a:r>
          </a:p>
          <a:p>
            <a:pPr algn="ctr"/>
            <a:endParaRPr lang="en-GB" sz="2400" b="1" dirty="0" smtClean="0"/>
          </a:p>
          <a:p>
            <a:r>
              <a:rPr lang="en-GB" b="1" dirty="0" smtClean="0"/>
              <a:t>Working life today, just like social life today is unpredictable, less certain and risky. </a:t>
            </a:r>
          </a:p>
          <a:p>
            <a:endParaRPr lang="en-GB" b="1" dirty="0"/>
          </a:p>
          <a:p>
            <a:r>
              <a:rPr lang="en-GB" b="1" dirty="0" smtClean="0"/>
              <a:t>Not only just from an employers perspective but as </a:t>
            </a:r>
          </a:p>
          <a:p>
            <a:r>
              <a:rPr lang="en-GB" b="1" dirty="0" smtClean="0"/>
              <a:t>a personal social perspective too, today we have </a:t>
            </a:r>
          </a:p>
          <a:p>
            <a:r>
              <a:rPr lang="en-GB" b="1" dirty="0" smtClean="0"/>
              <a:t>more choice to change our minds and </a:t>
            </a:r>
          </a:p>
          <a:p>
            <a:r>
              <a:rPr lang="en-GB" b="1" dirty="0" smtClean="0"/>
              <a:t>take risks</a:t>
            </a:r>
          </a:p>
          <a:p>
            <a:endParaRPr lang="en-GB" b="1" dirty="0" smtClean="0"/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127778" y="3915178"/>
            <a:ext cx="3003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Postmodernists argue that society is no longer based upon stable, permanent social institutions that people can base their lives around like they did in the past.</a:t>
            </a:r>
          </a:p>
        </p:txBody>
      </p:sp>
    </p:spTree>
    <p:extLst>
      <p:ext uri="{BB962C8B-B14F-4D97-AF65-F5344CB8AC3E}">
        <p14:creationId xmlns:p14="http://schemas.microsoft.com/office/powerpoint/2010/main" val="3767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88653" y="0"/>
            <a:ext cx="1406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We have gone from…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306957" y="1007165"/>
            <a:ext cx="3193773" cy="7553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73426" y="972530"/>
            <a:ext cx="25444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accent1">
                    <a:lumMod val="50000"/>
                  </a:schemeClr>
                </a:solidFill>
              </a:rPr>
              <a:t>This																	</a:t>
            </a:r>
            <a:endParaRPr lang="en-GB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0856" y="972529"/>
            <a:ext cx="1433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>
                <a:solidFill>
                  <a:schemeClr val="accent1">
                    <a:lumMod val="50000"/>
                  </a:schemeClr>
                </a:solidFill>
              </a:rPr>
              <a:t>This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3" y="2865356"/>
            <a:ext cx="4762500" cy="3067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94" y="2572222"/>
            <a:ext cx="4480245" cy="33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5910" y="5434886"/>
            <a:ext cx="11900079" cy="115909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86366" y="5640946"/>
            <a:ext cx="11346288" cy="772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7577" y="35423"/>
            <a:ext cx="117584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Turn!</a:t>
            </a:r>
          </a:p>
          <a:p>
            <a:pPr algn="ctr"/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</a:rPr>
              <a:t>Discuss the following questions in pairs &amp; note your answers down in your hand-outs.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366" y="1723833"/>
            <a:ext cx="108826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 What types of family can you identify in society now? 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>
                <a:solidFill>
                  <a:schemeClr val="bg1"/>
                </a:solidFill>
              </a:rPr>
              <a:t>Discuss this and makes lists of all the different family types that you are aware of or part of…</a:t>
            </a:r>
          </a:p>
          <a:p>
            <a:endParaRPr lang="en-GB" sz="2000" dirty="0"/>
          </a:p>
          <a:p>
            <a:r>
              <a:rPr lang="en-GB" sz="2000" dirty="0" smtClean="0"/>
              <a:t>2. Do you think there is a ‘TYPICAL ‘ family type?</a:t>
            </a:r>
          </a:p>
          <a:p>
            <a:endParaRPr lang="en-GB" sz="2000" dirty="0"/>
          </a:p>
          <a:p>
            <a:r>
              <a:rPr lang="en-GB" sz="2000" dirty="0" smtClean="0"/>
              <a:t>3. What do you think would happen in society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 number of marriages fell rapidly?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Civil Partnerships (Same sex) were widely accepted by all religions &amp; cultures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Divorce rates grew rapidly?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There was a large rise in single parent families?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082603" y="574613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You have </a:t>
            </a:r>
            <a:r>
              <a:rPr lang="en-GB" sz="2800" dirty="0"/>
              <a:t>7</a:t>
            </a:r>
            <a:r>
              <a:rPr lang="en-GB" sz="2800" dirty="0" smtClean="0"/>
              <a:t> minutes</a:t>
            </a:r>
            <a:endParaRPr lang="en-GB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587">
            <a:off x="9725715" y="3017211"/>
            <a:ext cx="1686448" cy="11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246</TotalTime>
  <Words>575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Slice</vt:lpstr>
      <vt:lpstr>Postmodernism</vt:lpstr>
      <vt:lpstr>Postmodernism</vt:lpstr>
      <vt:lpstr>Postmodernism: Fragmented Society</vt:lpstr>
      <vt:lpstr>PowerPoint Presentation</vt:lpstr>
      <vt:lpstr>Postmodernism</vt:lpstr>
      <vt:lpstr>PowerPoint Presentation</vt:lpstr>
      <vt:lpstr>Postmodernism</vt:lpstr>
      <vt:lpstr>PowerPoint Presentation</vt:lpstr>
      <vt:lpstr>PowerPoint Presentation</vt:lpstr>
      <vt:lpstr>Assignment 1: Perspectives p1</vt:lpstr>
    </vt:vector>
  </TitlesOfParts>
  <Company>Bury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Postmodernism</dc:title>
  <dc:creator>Samantha Coyne</dc:creator>
  <cp:lastModifiedBy>Tracey Coster</cp:lastModifiedBy>
  <cp:revision>38</cp:revision>
  <dcterms:created xsi:type="dcterms:W3CDTF">2013-08-29T10:16:26Z</dcterms:created>
  <dcterms:modified xsi:type="dcterms:W3CDTF">2016-09-21T08:44:55Z</dcterms:modified>
</cp:coreProperties>
</file>