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553-F8DB-4598-BCCA-7170A44A59DA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761-D68F-4DD7-8D1E-310646D62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0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553-F8DB-4598-BCCA-7170A44A59DA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761-D68F-4DD7-8D1E-310646D62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76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553-F8DB-4598-BCCA-7170A44A59DA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761-D68F-4DD7-8D1E-310646D62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8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553-F8DB-4598-BCCA-7170A44A59DA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761-D68F-4DD7-8D1E-310646D62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57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553-F8DB-4598-BCCA-7170A44A59DA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761-D68F-4DD7-8D1E-310646D62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7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553-F8DB-4598-BCCA-7170A44A59DA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761-D68F-4DD7-8D1E-310646D62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2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553-F8DB-4598-BCCA-7170A44A59DA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761-D68F-4DD7-8D1E-310646D62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0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553-F8DB-4598-BCCA-7170A44A59DA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761-D68F-4DD7-8D1E-310646D62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2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553-F8DB-4598-BCCA-7170A44A59DA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761-D68F-4DD7-8D1E-310646D62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3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553-F8DB-4598-BCCA-7170A44A59DA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761-D68F-4DD7-8D1E-310646D62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7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553-F8DB-4598-BCCA-7170A44A59DA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761-D68F-4DD7-8D1E-310646D62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90553-F8DB-4598-BCCA-7170A44A59DA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B761-D68F-4DD7-8D1E-310646D62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IMPACT  OF LIFE EVENTS</a:t>
            </a:r>
            <a:endParaRPr lang="en-GB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95" y="3861048"/>
            <a:ext cx="16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6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RETIREMENT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51649"/>
            <a:ext cx="5760640" cy="408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Disturbed sleeping patterns if not adjusting to new life.</a:t>
            </a:r>
          </a:p>
          <a:p>
            <a:r>
              <a:rPr lang="en-GB" dirty="0" smtClean="0"/>
              <a:t>Opportunities to take up more physical exercise </a:t>
            </a:r>
          </a:p>
          <a:p>
            <a:r>
              <a:rPr lang="en-GB" dirty="0" smtClean="0"/>
              <a:t>Controlling own life.  Opportunities to learn new skills and take up stimulating hobbies</a:t>
            </a:r>
          </a:p>
          <a:p>
            <a:r>
              <a:rPr lang="en-GB" dirty="0" smtClean="0"/>
              <a:t>Happiness at having more time to do own thing.</a:t>
            </a:r>
          </a:p>
          <a:p>
            <a:r>
              <a:rPr lang="en-GB" dirty="0" smtClean="0"/>
              <a:t>Loss of previous work role – cold impact self concept and confidence. Grief at loss of worker role and moving into a new life stage.</a:t>
            </a:r>
          </a:p>
          <a:p>
            <a:r>
              <a:rPr lang="en-GB" dirty="0" smtClean="0"/>
              <a:t>Difficulty establishing new lifestyle and routine can cause anxiety.</a:t>
            </a:r>
          </a:p>
          <a:p>
            <a:r>
              <a:rPr lang="en-GB" dirty="0" smtClean="0"/>
              <a:t>Loss of contact with previous work colleagues and social opportunities.</a:t>
            </a:r>
          </a:p>
          <a:p>
            <a:r>
              <a:rPr lang="en-GB" dirty="0" smtClean="0"/>
              <a:t>Opportunity for different social experiences and hobbies</a:t>
            </a:r>
          </a:p>
          <a:p>
            <a:r>
              <a:rPr lang="en-GB" dirty="0" smtClean="0"/>
              <a:t>Financial impact if on a reduced income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480" y="260648"/>
            <a:ext cx="1933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3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DIVORCE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2" y="1601759"/>
            <a:ext cx="8199244" cy="449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Disturbed eating or sleeping – weight loss due to stress</a:t>
            </a:r>
          </a:p>
          <a:p>
            <a:r>
              <a:rPr lang="en-GB" dirty="0" smtClean="0"/>
              <a:t>Learning to cope with a new lifestyle</a:t>
            </a:r>
          </a:p>
          <a:p>
            <a:r>
              <a:rPr lang="en-GB" dirty="0" smtClean="0"/>
              <a:t>Difficulty concentrating due to stress and anxiety</a:t>
            </a:r>
          </a:p>
          <a:p>
            <a:r>
              <a:rPr lang="en-GB" dirty="0" smtClean="0"/>
              <a:t>Depression</a:t>
            </a:r>
          </a:p>
          <a:p>
            <a:r>
              <a:rPr lang="en-GB" dirty="0" smtClean="0"/>
              <a:t>Grief at the loss of a relationship</a:t>
            </a:r>
          </a:p>
          <a:p>
            <a:r>
              <a:rPr lang="en-GB" dirty="0" smtClean="0"/>
              <a:t>Change in social opportunities</a:t>
            </a:r>
          </a:p>
          <a:p>
            <a:r>
              <a:rPr lang="en-GB" dirty="0" smtClean="0"/>
              <a:t>Potential reduced income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1771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MARRIAGE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398574" cy="45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828092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/>
              <a:t>Research shows a positive correlation between being married and health, wellbeing and life expectancy</a:t>
            </a:r>
          </a:p>
          <a:p>
            <a:r>
              <a:rPr lang="en-GB" sz="2800" dirty="0" smtClean="0"/>
              <a:t>Making emotional attachments and experiencing intimacy</a:t>
            </a:r>
            <a:endParaRPr lang="en-GB" sz="2800" dirty="0"/>
          </a:p>
          <a:p>
            <a:r>
              <a:rPr lang="en-GB" sz="2800" dirty="0" smtClean="0"/>
              <a:t>Feeling happy/unhappy</a:t>
            </a:r>
          </a:p>
          <a:p>
            <a:r>
              <a:rPr lang="en-GB" sz="2800" dirty="0" smtClean="0"/>
              <a:t>Feeling threatened by having to share possessions</a:t>
            </a:r>
          </a:p>
          <a:p>
            <a:r>
              <a:rPr lang="en-GB" sz="2800" dirty="0" smtClean="0"/>
              <a:t>Possible loss of independence</a:t>
            </a:r>
          </a:p>
          <a:p>
            <a:r>
              <a:rPr lang="en-GB" sz="2800" dirty="0" smtClean="0"/>
              <a:t>Making new friends and socialising as a couple</a:t>
            </a:r>
          </a:p>
          <a:p>
            <a:r>
              <a:rPr lang="en-GB" sz="2800" dirty="0" smtClean="0"/>
              <a:t>Potentially more financial security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56799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BEREAVEMENT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91276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299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Disturbed eating habits – loss of appetite</a:t>
            </a:r>
          </a:p>
          <a:p>
            <a:r>
              <a:rPr lang="en-GB" dirty="0" smtClean="0"/>
              <a:t>Difficulty in sleeping</a:t>
            </a:r>
          </a:p>
          <a:p>
            <a:r>
              <a:rPr lang="en-GB" dirty="0" smtClean="0"/>
              <a:t>Loss of physical and sexual comfort (if a partner)</a:t>
            </a:r>
          </a:p>
          <a:p>
            <a:r>
              <a:rPr lang="en-GB" dirty="0" smtClean="0"/>
              <a:t>Difficulty in concentrating</a:t>
            </a:r>
          </a:p>
          <a:p>
            <a:r>
              <a:rPr lang="en-GB" dirty="0" smtClean="0"/>
              <a:t>Grief – loss of person emotionally attached to</a:t>
            </a:r>
          </a:p>
          <a:p>
            <a:r>
              <a:rPr lang="en-GB" dirty="0" smtClean="0"/>
              <a:t>Anxiety</a:t>
            </a:r>
          </a:p>
          <a:p>
            <a:r>
              <a:rPr lang="en-GB" dirty="0" smtClean="0"/>
              <a:t>Depression</a:t>
            </a:r>
          </a:p>
          <a:p>
            <a:r>
              <a:rPr lang="en-GB" dirty="0" smtClean="0"/>
              <a:t>Loss of friends and social opportunities if no longer a couple – could become isolated and withdrawn</a:t>
            </a:r>
          </a:p>
          <a:p>
            <a:r>
              <a:rPr lang="en-GB" dirty="0" smtClean="0"/>
              <a:t>Potential reduced income if person provided financial support in the household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996610" cy="1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SERIOUS ILLNESS OR ACCIDENT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3" y="2204864"/>
            <a:ext cx="5168347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1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Potential loss of mobility.</a:t>
            </a:r>
          </a:p>
          <a:p>
            <a:pPr marL="0" indent="0">
              <a:buNone/>
            </a:pPr>
            <a:r>
              <a:rPr lang="en-GB" dirty="0" smtClean="0"/>
              <a:t>Disturbed eating patterns –</a:t>
            </a:r>
          </a:p>
          <a:p>
            <a:pPr marL="0" indent="0">
              <a:buNone/>
            </a:pPr>
            <a:r>
              <a:rPr lang="en-GB" dirty="0" smtClean="0"/>
              <a:t>If ill, loss of </a:t>
            </a:r>
            <a:r>
              <a:rPr lang="en-GB" dirty="0" err="1" smtClean="0"/>
              <a:t>apetite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Learn to adapt to any changes to body</a:t>
            </a:r>
          </a:p>
          <a:p>
            <a:pPr marL="0" indent="0">
              <a:buNone/>
            </a:pPr>
            <a:r>
              <a:rPr lang="en-GB" dirty="0"/>
              <a:t>o</a:t>
            </a:r>
            <a:r>
              <a:rPr lang="en-GB" dirty="0" smtClean="0"/>
              <a:t>r lifestyle.</a:t>
            </a:r>
          </a:p>
          <a:p>
            <a:pPr marL="0" indent="0">
              <a:buNone/>
            </a:pPr>
            <a:r>
              <a:rPr lang="en-GB" dirty="0" smtClean="0"/>
              <a:t>Grief at the loss of good health</a:t>
            </a:r>
          </a:p>
          <a:p>
            <a:pPr marL="0" indent="0">
              <a:buNone/>
            </a:pPr>
            <a:r>
              <a:rPr lang="en-GB" dirty="0" smtClean="0"/>
              <a:t>Anxiety.</a:t>
            </a:r>
          </a:p>
          <a:p>
            <a:pPr marL="0" indent="0">
              <a:buNone/>
            </a:pPr>
            <a:r>
              <a:rPr lang="en-GB" dirty="0" smtClean="0"/>
              <a:t>Anger or depression and possible </a:t>
            </a:r>
          </a:p>
          <a:p>
            <a:pPr marL="0" indent="0">
              <a:buNone/>
            </a:pPr>
            <a:r>
              <a:rPr lang="en-GB" dirty="0"/>
              <a:t>f</a:t>
            </a:r>
            <a:r>
              <a:rPr lang="en-GB" dirty="0" smtClean="0"/>
              <a:t>ailure to adapt to the new situation.</a:t>
            </a:r>
          </a:p>
          <a:p>
            <a:pPr marL="0" indent="0">
              <a:buNone/>
            </a:pPr>
            <a:r>
              <a:rPr lang="en-GB" dirty="0" smtClean="0"/>
              <a:t>Possible social isolation if unable to get out.</a:t>
            </a:r>
          </a:p>
          <a:p>
            <a:pPr marL="0" indent="0">
              <a:buNone/>
            </a:pPr>
            <a:r>
              <a:rPr lang="en-GB" dirty="0" smtClean="0"/>
              <a:t>Potential reduced income if unable to work.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588224" y="2132856"/>
            <a:ext cx="201622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84168" y="1561498"/>
            <a:ext cx="4114179" cy="301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637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01" y="2060848"/>
            <a:ext cx="474504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64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ACQUIRED DISABILITY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8" y="1679289"/>
            <a:ext cx="7764120" cy="426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Learning to adapt to physical change</a:t>
            </a:r>
          </a:p>
          <a:p>
            <a:r>
              <a:rPr lang="en-GB" dirty="0" smtClean="0"/>
              <a:t>Grief at the loss of physical ability</a:t>
            </a:r>
          </a:p>
          <a:p>
            <a:r>
              <a:rPr lang="en-GB" dirty="0" smtClean="0"/>
              <a:t>Anger and depression and failure to adapt to the disability</a:t>
            </a:r>
          </a:p>
          <a:p>
            <a:r>
              <a:rPr lang="en-GB" dirty="0" smtClean="0"/>
              <a:t>Loss or change of social opportunities – might not be able to access places in the same way</a:t>
            </a:r>
          </a:p>
          <a:p>
            <a:r>
              <a:rPr lang="en-GB" dirty="0" smtClean="0"/>
              <a:t>Reduced income if can no longer work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54" y="188640"/>
            <a:ext cx="1933575" cy="127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BEING A VICTIM OR WITNESS OF A CRIME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276872"/>
            <a:ext cx="3618508" cy="392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6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83568" y="1844824"/>
            <a:ext cx="7920880" cy="43204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</a:rPr>
              <a:t>If violent crime – physical impact which could cause injury affecting health and well-being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Disturbed eating or sleeping patterns due to anxiety and fear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Could have difficulty in concentrating if anxious  and fearful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Depression – reliving the crime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Satisfaction at making a difference to society (witness)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Fear could cause withdrawal from social opportunities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MOVING HOME/MOVING INTO RESIDENTIAL CARE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15" y="1700808"/>
            <a:ext cx="7104477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Changed eating and sleeping patterns if care home.</a:t>
            </a:r>
          </a:p>
          <a:p>
            <a:r>
              <a:rPr lang="en-GB" dirty="0" smtClean="0"/>
              <a:t>Physically looked after</a:t>
            </a:r>
          </a:p>
          <a:p>
            <a:r>
              <a:rPr lang="en-GB" dirty="0" smtClean="0"/>
              <a:t>Opportunity to learn new skills in the home e.g. card games </a:t>
            </a:r>
          </a:p>
          <a:p>
            <a:r>
              <a:rPr lang="en-GB" dirty="0" smtClean="0"/>
              <a:t>Sad at loss of old home</a:t>
            </a:r>
          </a:p>
          <a:p>
            <a:r>
              <a:rPr lang="en-GB" dirty="0" smtClean="0"/>
              <a:t>Depressed</a:t>
            </a:r>
          </a:p>
          <a:p>
            <a:r>
              <a:rPr lang="en-GB" dirty="0" smtClean="0"/>
              <a:t>Anxious</a:t>
            </a:r>
          </a:p>
          <a:p>
            <a:r>
              <a:rPr lang="en-GB" dirty="0" smtClean="0"/>
              <a:t>Loss of friends and neighbours</a:t>
            </a:r>
          </a:p>
          <a:p>
            <a:r>
              <a:rPr lang="en-GB" dirty="0" smtClean="0"/>
              <a:t>Potential to make new friends</a:t>
            </a:r>
          </a:p>
          <a:p>
            <a:r>
              <a:rPr lang="en-GB" dirty="0" smtClean="0"/>
              <a:t>Could see more/less of family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64911"/>
            <a:ext cx="19526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7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Not getting enough sleep </a:t>
            </a:r>
          </a:p>
          <a:p>
            <a:pPr marL="0" indent="0">
              <a:buNone/>
            </a:pPr>
            <a:r>
              <a:rPr lang="en-GB" dirty="0" smtClean="0"/>
              <a:t>So finding it hard to concentrate.</a:t>
            </a:r>
          </a:p>
          <a:p>
            <a:pPr marL="0" indent="0">
              <a:buNone/>
            </a:pPr>
            <a:r>
              <a:rPr lang="en-GB" dirty="0" smtClean="0"/>
              <a:t>Tired and drained</a:t>
            </a:r>
          </a:p>
          <a:p>
            <a:pPr marL="0" indent="0">
              <a:buNone/>
            </a:pPr>
            <a:r>
              <a:rPr lang="en-GB" dirty="0" smtClean="0"/>
              <a:t>Learn new skills </a:t>
            </a:r>
            <a:r>
              <a:rPr lang="en-GB" dirty="0" err="1" smtClean="0"/>
              <a:t>e.g</a:t>
            </a:r>
            <a:r>
              <a:rPr lang="en-GB" dirty="0" smtClean="0"/>
              <a:t> making up a</a:t>
            </a:r>
          </a:p>
          <a:p>
            <a:pPr marL="0" indent="0">
              <a:buNone/>
            </a:pPr>
            <a:r>
              <a:rPr lang="en-GB" dirty="0" smtClean="0"/>
              <a:t>Bottle and how to care for a baby</a:t>
            </a:r>
          </a:p>
          <a:p>
            <a:pPr marL="0" indent="0">
              <a:buNone/>
            </a:pPr>
            <a:r>
              <a:rPr lang="en-GB" dirty="0" smtClean="0"/>
              <a:t>(if it’s the parent).</a:t>
            </a:r>
          </a:p>
          <a:p>
            <a:pPr marL="0" indent="0">
              <a:buNone/>
            </a:pPr>
            <a:r>
              <a:rPr lang="en-GB" dirty="0" smtClean="0"/>
              <a:t>Feel love towards the new child or sibling.</a:t>
            </a:r>
          </a:p>
          <a:p>
            <a:pPr marL="0" indent="0">
              <a:buNone/>
            </a:pPr>
            <a:r>
              <a:rPr lang="en-GB" dirty="0" smtClean="0"/>
              <a:t>May feel jealousy or angry at the birth of a sibling. May feel unwanted or not loved by the mother. Loss of attention</a:t>
            </a:r>
          </a:p>
          <a:p>
            <a:pPr marL="0" indent="0">
              <a:buNone/>
            </a:pPr>
            <a:r>
              <a:rPr lang="en-GB" dirty="0" smtClean="0"/>
              <a:t>Opportunities to meet with other mothers socially.</a:t>
            </a:r>
          </a:p>
          <a:p>
            <a:pPr marL="0" indent="0">
              <a:buNone/>
            </a:pPr>
            <a:r>
              <a:rPr lang="en-GB" dirty="0" smtClean="0"/>
              <a:t>Other family members may be relied upon for support</a:t>
            </a:r>
          </a:p>
          <a:p>
            <a:pPr marL="0" indent="0">
              <a:buNone/>
            </a:pPr>
            <a:r>
              <a:rPr lang="en-GB" dirty="0" smtClean="0"/>
              <a:t>Could be a financial impact because of the extra cost.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344166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2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STARTING AND LEAVING SCHOOL/COLLEGE/UNIVERISTY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8488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Disturbed eating or sleeping patterns due to anxiety.  This can lead to lack of concentration</a:t>
            </a:r>
          </a:p>
          <a:p>
            <a:r>
              <a:rPr lang="en-GB" dirty="0" smtClean="0"/>
              <a:t>Not eating properly If not used to cooking for oneself e.g. </a:t>
            </a:r>
            <a:r>
              <a:rPr lang="en-GB" dirty="0" err="1" smtClean="0"/>
              <a:t>uni.</a:t>
            </a:r>
            <a:endParaRPr lang="en-GB" dirty="0" smtClean="0"/>
          </a:p>
          <a:p>
            <a:r>
              <a:rPr lang="en-GB" dirty="0" smtClean="0"/>
              <a:t>Opportunity to learn lots of new things if starting a place of education.</a:t>
            </a:r>
          </a:p>
          <a:p>
            <a:r>
              <a:rPr lang="en-GB" dirty="0" smtClean="0"/>
              <a:t>Feeling happy at the thought of starting something new</a:t>
            </a:r>
          </a:p>
          <a:p>
            <a:r>
              <a:rPr lang="en-GB" dirty="0" smtClean="0"/>
              <a:t>Achieving independence</a:t>
            </a:r>
          </a:p>
          <a:p>
            <a:r>
              <a:rPr lang="en-GB" dirty="0" smtClean="0"/>
              <a:t>Anxiety and stress thinking that you might not be able to cope with the change. (school/</a:t>
            </a:r>
            <a:r>
              <a:rPr lang="en-GB" dirty="0" err="1" smtClean="0"/>
              <a:t>uni</a:t>
            </a:r>
            <a:r>
              <a:rPr lang="en-GB" dirty="0" smtClean="0"/>
              <a:t>). Loss of the past life.</a:t>
            </a:r>
          </a:p>
          <a:p>
            <a:r>
              <a:rPr lang="en-GB" dirty="0" smtClean="0"/>
              <a:t>Feeling unsafe (school/</a:t>
            </a:r>
            <a:r>
              <a:rPr lang="en-GB" dirty="0" err="1" smtClean="0"/>
              <a:t>coll</a:t>
            </a:r>
            <a:r>
              <a:rPr lang="en-GB" dirty="0" smtClean="0"/>
              <a:t>/</a:t>
            </a:r>
            <a:r>
              <a:rPr lang="en-GB" dirty="0" err="1" smtClean="0"/>
              <a:t>uni</a:t>
            </a:r>
            <a:r>
              <a:rPr lang="en-GB" dirty="0" smtClean="0"/>
              <a:t>)– loss of support from parents (</a:t>
            </a:r>
            <a:r>
              <a:rPr lang="en-GB" dirty="0" err="1" smtClean="0"/>
              <a:t>uni</a:t>
            </a:r>
            <a:r>
              <a:rPr lang="en-GB" dirty="0" smtClean="0"/>
              <a:t>)</a:t>
            </a:r>
          </a:p>
          <a:p>
            <a:r>
              <a:rPr lang="en-GB" dirty="0" smtClean="0"/>
              <a:t>Opportunity to make new friends.</a:t>
            </a:r>
          </a:p>
          <a:p>
            <a:r>
              <a:rPr lang="en-GB" dirty="0" smtClean="0"/>
              <a:t>Leaving school/college/</a:t>
            </a:r>
            <a:r>
              <a:rPr lang="en-GB" dirty="0" err="1" smtClean="0"/>
              <a:t>uni</a:t>
            </a:r>
            <a:r>
              <a:rPr lang="en-GB" dirty="0" smtClean="0"/>
              <a:t> – loss of social circle of friends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60648"/>
            <a:ext cx="20193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05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WORK/MOVING JOBS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68" y="1927634"/>
            <a:ext cx="4741648" cy="416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2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3657600" lvl="8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1296144" cy="224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1988840"/>
            <a:ext cx="6088230" cy="3960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Disturbed eating or sleeping patterns from anxiety of new role</a:t>
            </a:r>
          </a:p>
          <a:p>
            <a:r>
              <a:rPr lang="en-GB" dirty="0" smtClean="0"/>
              <a:t>Lots of stimulation from new role/ learning new skills</a:t>
            </a:r>
          </a:p>
          <a:p>
            <a:r>
              <a:rPr lang="en-GB" dirty="0" smtClean="0"/>
              <a:t>Potential for stress from new demands of job – difficulty in adapting.</a:t>
            </a:r>
          </a:p>
          <a:p>
            <a:r>
              <a:rPr lang="en-GB" dirty="0" smtClean="0"/>
              <a:t>Loss of past life and social opportunities at previous work. New opportunities to find friends in new job.</a:t>
            </a:r>
          </a:p>
          <a:p>
            <a:r>
              <a:rPr lang="en-GB" dirty="0" smtClean="0"/>
              <a:t>Having an income from employment</a:t>
            </a:r>
          </a:p>
          <a:p>
            <a:r>
              <a:rPr lang="en-GB" dirty="0" smtClean="0"/>
              <a:t>Difficulty in family relationships if demands of job make it difficult to juggle work/life.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5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REDUNDANCY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88808"/>
            <a:ext cx="5328592" cy="44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483768" y="1711932"/>
            <a:ext cx="6375388" cy="43813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Disturbed eating or sleeping because of the stress of losing job – weight loss and fatigue</a:t>
            </a:r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Difficulty in concentrating.  Lack of stimulation .</a:t>
            </a:r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Learning to adapt to changes in income and lifestyle</a:t>
            </a:r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Grief at the loss of the job.  Lowered self-esteem. Anger or depression.  Failure to cope with the loss of income and lifestyle.</a:t>
            </a:r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Loss of social opportunities because of leaving work colleagues.</a:t>
            </a:r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Becoming withdrawn and isolating oneself from others.</a:t>
            </a:r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Limited social opportunities because of loss of income.</a:t>
            </a:r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A reduced income which impacts the individual and their family. Change of lifestyle, can’t buy the things they did before.</a:t>
            </a:r>
          </a:p>
          <a:p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348880"/>
            <a:ext cx="180019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035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890</Words>
  <Application>Microsoft Office PowerPoint</Application>
  <PresentationFormat>On-screen Show 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IMPACT  OF LIFE EVENTS</vt:lpstr>
      <vt:lpstr>BIRTH</vt:lpstr>
      <vt:lpstr>PowerPoint Presentation</vt:lpstr>
      <vt:lpstr>STARTING AND LEAVING SCHOOL/COLLEGE/UNIVERISTY</vt:lpstr>
      <vt:lpstr>PowerPoint Presentation</vt:lpstr>
      <vt:lpstr>STARTING WORK/MOVING JOBS</vt:lpstr>
      <vt:lpstr>PowerPoint Presentation</vt:lpstr>
      <vt:lpstr>REDUNDANCY</vt:lpstr>
      <vt:lpstr>PowerPoint Presentation</vt:lpstr>
      <vt:lpstr>RETIREMENT</vt:lpstr>
      <vt:lpstr>PowerPoint Presentation</vt:lpstr>
      <vt:lpstr>DIVORCE</vt:lpstr>
      <vt:lpstr>PowerPoint Presentation</vt:lpstr>
      <vt:lpstr>MARRIAGE</vt:lpstr>
      <vt:lpstr>PowerPoint Presentation</vt:lpstr>
      <vt:lpstr>BEREAVEMENT</vt:lpstr>
      <vt:lpstr>PowerPoint Presentation</vt:lpstr>
      <vt:lpstr>SERIOUS ILLNESS OR ACCIDENT</vt:lpstr>
      <vt:lpstr>PowerPoint Presentation</vt:lpstr>
      <vt:lpstr>ACQUIRED DISABILITY</vt:lpstr>
      <vt:lpstr>PowerPoint Presentation</vt:lpstr>
      <vt:lpstr>BEING A VICTIM OR WITNESS OF A CRIME</vt:lpstr>
      <vt:lpstr>PowerPoint Presentation</vt:lpstr>
      <vt:lpstr>MOVING HOME/MOVING INTO RESIDENTIAL CARE HOME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 OF LIFE EVENTS</dc:title>
  <dc:creator>Administrator</dc:creator>
  <cp:lastModifiedBy>Carmel College</cp:lastModifiedBy>
  <cp:revision>23</cp:revision>
  <dcterms:created xsi:type="dcterms:W3CDTF">2014-01-22T13:17:56Z</dcterms:created>
  <dcterms:modified xsi:type="dcterms:W3CDTF">2014-01-23T11:17:13Z</dcterms:modified>
</cp:coreProperties>
</file>