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4" r:id="rId3"/>
    <p:sldId id="266" r:id="rId4"/>
    <p:sldId id="268" r:id="rId5"/>
    <p:sldId id="269" r:id="rId6"/>
    <p:sldId id="267" r:id="rId7"/>
    <p:sldId id="263"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47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1C3880-F146-46B7-B098-E4081EDF2852}"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US"/>
        </a:p>
      </dgm:t>
    </dgm:pt>
    <dgm:pt modelId="{F85BC910-973A-4D6C-8394-3BF9F5D9476F}">
      <dgm:prSet phldrT="[Text]"/>
      <dgm:spPr/>
      <dgm:t>
        <a:bodyPr/>
        <a:lstStyle/>
        <a:p>
          <a:r>
            <a:rPr lang="en-US" dirty="0"/>
            <a:t>Admiral Nurse</a:t>
          </a:r>
        </a:p>
      </dgm:t>
    </dgm:pt>
    <dgm:pt modelId="{57F4B9F9-FDB0-4AED-B956-4DBA15F3A5D9}" type="parTrans" cxnId="{84A68D02-5234-47A6-88C7-8278223C1630}">
      <dgm:prSet/>
      <dgm:spPr/>
      <dgm:t>
        <a:bodyPr/>
        <a:lstStyle/>
        <a:p>
          <a:endParaRPr lang="en-US"/>
        </a:p>
      </dgm:t>
    </dgm:pt>
    <dgm:pt modelId="{FAD786CD-239C-4356-9CC5-EF7C62BB115B}" type="sibTrans" cxnId="{84A68D02-5234-47A6-88C7-8278223C1630}">
      <dgm:prSet/>
      <dgm:spPr/>
      <dgm:t>
        <a:bodyPr/>
        <a:lstStyle/>
        <a:p>
          <a:endParaRPr lang="en-US"/>
        </a:p>
      </dgm:t>
    </dgm:pt>
    <dgm:pt modelId="{DFD9F7C2-6F7D-48DF-87F4-2352F0D06436}">
      <dgm:prSet phldrT="[Text]"/>
      <dgm:spPr/>
      <dgm:t>
        <a:bodyPr/>
        <a:lstStyle/>
        <a:p>
          <a:r>
            <a:rPr lang="en-US" dirty="0"/>
            <a:t>Clients &amp; their Families</a:t>
          </a:r>
        </a:p>
      </dgm:t>
    </dgm:pt>
    <dgm:pt modelId="{5DC8A5F4-1EFE-4C31-9091-37F5D0A379CD}" type="parTrans" cxnId="{B4FCDADC-09AF-4C7F-BD31-B57DBD5E5903}">
      <dgm:prSet/>
      <dgm:spPr/>
      <dgm:t>
        <a:bodyPr/>
        <a:lstStyle/>
        <a:p>
          <a:endParaRPr lang="en-US"/>
        </a:p>
      </dgm:t>
    </dgm:pt>
    <dgm:pt modelId="{9E232746-07D4-45FD-85B5-D7CAB590BC0E}" type="sibTrans" cxnId="{B4FCDADC-09AF-4C7F-BD31-B57DBD5E5903}">
      <dgm:prSet/>
      <dgm:spPr/>
      <dgm:t>
        <a:bodyPr/>
        <a:lstStyle/>
        <a:p>
          <a:endParaRPr lang="en-US"/>
        </a:p>
      </dgm:t>
    </dgm:pt>
    <dgm:pt modelId="{6B48C295-6427-443B-9CCC-F50A24E26D31}">
      <dgm:prSet phldrT="[Text]"/>
      <dgm:spPr/>
      <dgm:t>
        <a:bodyPr/>
        <a:lstStyle/>
        <a:p>
          <a:r>
            <a:rPr lang="en-US" dirty="0"/>
            <a:t>Psychiatrists</a:t>
          </a:r>
        </a:p>
      </dgm:t>
    </dgm:pt>
    <dgm:pt modelId="{30EB3B61-C551-4E53-8D13-98DB87F836A2}" type="parTrans" cxnId="{CBC89E8D-9649-4CD2-B0CF-C29E41E367DE}">
      <dgm:prSet/>
      <dgm:spPr/>
      <dgm:t>
        <a:bodyPr/>
        <a:lstStyle/>
        <a:p>
          <a:endParaRPr lang="en-US"/>
        </a:p>
      </dgm:t>
    </dgm:pt>
    <dgm:pt modelId="{F29436B5-9B2B-494B-BE81-78C26F57C0EC}" type="sibTrans" cxnId="{CBC89E8D-9649-4CD2-B0CF-C29E41E367DE}">
      <dgm:prSet/>
      <dgm:spPr/>
      <dgm:t>
        <a:bodyPr/>
        <a:lstStyle/>
        <a:p>
          <a:endParaRPr lang="en-US"/>
        </a:p>
      </dgm:t>
    </dgm:pt>
    <dgm:pt modelId="{BE304977-3F9F-474B-B08D-673E8C32849D}">
      <dgm:prSet phldrT="[Text]"/>
      <dgm:spPr/>
      <dgm:t>
        <a:bodyPr/>
        <a:lstStyle/>
        <a:p>
          <a:r>
            <a:rPr lang="en-US" dirty="0"/>
            <a:t>Community Health &amp; social care staff.</a:t>
          </a:r>
        </a:p>
      </dgm:t>
    </dgm:pt>
    <dgm:pt modelId="{4F0BD10A-EE12-4792-A374-4F5DB07AF30D}" type="parTrans" cxnId="{3D18CCAC-0455-4D2A-BB9E-89DC330347E5}">
      <dgm:prSet/>
      <dgm:spPr/>
      <dgm:t>
        <a:bodyPr/>
        <a:lstStyle/>
        <a:p>
          <a:endParaRPr lang="en-US"/>
        </a:p>
      </dgm:t>
    </dgm:pt>
    <dgm:pt modelId="{CC465736-A147-4A88-9DC3-664455FF5E65}" type="sibTrans" cxnId="{3D18CCAC-0455-4D2A-BB9E-89DC330347E5}">
      <dgm:prSet/>
      <dgm:spPr/>
      <dgm:t>
        <a:bodyPr/>
        <a:lstStyle/>
        <a:p>
          <a:endParaRPr lang="en-US"/>
        </a:p>
      </dgm:t>
    </dgm:pt>
    <dgm:pt modelId="{91398D20-04A1-42E7-8EBC-69C4FA5C727A}">
      <dgm:prSet phldrT="[Text]"/>
      <dgm:spPr/>
      <dgm:t>
        <a:bodyPr/>
        <a:lstStyle/>
        <a:p>
          <a:r>
            <a:rPr lang="en-US" dirty="0"/>
            <a:t>Social Workers</a:t>
          </a:r>
        </a:p>
      </dgm:t>
    </dgm:pt>
    <dgm:pt modelId="{A3681E3C-6C6C-4486-8850-AE121274C5B9}" type="parTrans" cxnId="{812D1E25-2845-4FCA-BC64-5EC74BE76F29}">
      <dgm:prSet/>
      <dgm:spPr/>
      <dgm:t>
        <a:bodyPr/>
        <a:lstStyle/>
        <a:p>
          <a:endParaRPr lang="en-US"/>
        </a:p>
      </dgm:t>
    </dgm:pt>
    <dgm:pt modelId="{01AFBA96-237A-4B17-8985-9784DF40E1BF}" type="sibTrans" cxnId="{812D1E25-2845-4FCA-BC64-5EC74BE76F29}">
      <dgm:prSet/>
      <dgm:spPr/>
      <dgm:t>
        <a:bodyPr/>
        <a:lstStyle/>
        <a:p>
          <a:endParaRPr lang="en-US"/>
        </a:p>
      </dgm:t>
    </dgm:pt>
    <dgm:pt modelId="{D69862FF-6275-40F4-927F-D563E543CEB3}">
      <dgm:prSet phldrT="[Text]"/>
      <dgm:spPr/>
      <dgm:t>
        <a:bodyPr/>
        <a:lstStyle/>
        <a:p>
          <a:r>
            <a:rPr lang="en-US" dirty="0"/>
            <a:t>Hospital &amp; Care Home staff</a:t>
          </a:r>
        </a:p>
      </dgm:t>
    </dgm:pt>
    <dgm:pt modelId="{0ED84F18-F35F-442C-A12F-713D60937FEB}" type="parTrans" cxnId="{862CE677-01D8-486B-B8B6-65DADBA47F74}">
      <dgm:prSet/>
      <dgm:spPr/>
      <dgm:t>
        <a:bodyPr/>
        <a:lstStyle/>
        <a:p>
          <a:endParaRPr lang="en-US"/>
        </a:p>
      </dgm:t>
    </dgm:pt>
    <dgm:pt modelId="{D26A00CA-7136-4106-A437-46DB69F57EFB}" type="sibTrans" cxnId="{862CE677-01D8-486B-B8B6-65DADBA47F74}">
      <dgm:prSet/>
      <dgm:spPr/>
      <dgm:t>
        <a:bodyPr/>
        <a:lstStyle/>
        <a:p>
          <a:endParaRPr lang="en-US"/>
        </a:p>
      </dgm:t>
    </dgm:pt>
    <dgm:pt modelId="{27D98B0D-A02A-48F9-98C4-8BC093E17179}">
      <dgm:prSet phldrT="[Text]"/>
      <dgm:spPr/>
      <dgm:t>
        <a:bodyPr/>
        <a:lstStyle/>
        <a:p>
          <a:r>
            <a:rPr lang="en-US" dirty="0"/>
            <a:t>General Practitioners</a:t>
          </a:r>
        </a:p>
      </dgm:t>
    </dgm:pt>
    <dgm:pt modelId="{9BBC7074-BC49-4AFD-97C5-11B8414F6057}" type="parTrans" cxnId="{7908E219-1BAB-4172-8703-D03F480FFC21}">
      <dgm:prSet/>
      <dgm:spPr/>
      <dgm:t>
        <a:bodyPr/>
        <a:lstStyle/>
        <a:p>
          <a:endParaRPr lang="en-US"/>
        </a:p>
      </dgm:t>
    </dgm:pt>
    <dgm:pt modelId="{8FF9FB41-8E39-432C-B34E-B97819A6A8D5}" type="sibTrans" cxnId="{7908E219-1BAB-4172-8703-D03F480FFC21}">
      <dgm:prSet/>
      <dgm:spPr/>
      <dgm:t>
        <a:bodyPr/>
        <a:lstStyle/>
        <a:p>
          <a:endParaRPr lang="en-US"/>
        </a:p>
      </dgm:t>
    </dgm:pt>
    <dgm:pt modelId="{F57E6682-A7C4-49E8-8DB4-5C513E7AA4EC}" type="pres">
      <dgm:prSet presAssocID="{FB1C3880-F146-46B7-B098-E4081EDF2852}" presName="Name0" presStyleCnt="0">
        <dgm:presLayoutVars>
          <dgm:chMax val="1"/>
          <dgm:chPref val="1"/>
          <dgm:dir/>
          <dgm:animOne val="branch"/>
          <dgm:animLvl val="lvl"/>
        </dgm:presLayoutVars>
      </dgm:prSet>
      <dgm:spPr/>
    </dgm:pt>
    <dgm:pt modelId="{2456FB5B-1359-4B4A-80AD-2352E6380F93}" type="pres">
      <dgm:prSet presAssocID="{F85BC910-973A-4D6C-8394-3BF9F5D9476F}" presName="Parent" presStyleLbl="node0" presStyleIdx="0" presStyleCnt="1">
        <dgm:presLayoutVars>
          <dgm:chMax val="6"/>
          <dgm:chPref val="6"/>
        </dgm:presLayoutVars>
      </dgm:prSet>
      <dgm:spPr/>
    </dgm:pt>
    <dgm:pt modelId="{CAD2ACDD-7CB7-4029-97E3-DAFA06954666}" type="pres">
      <dgm:prSet presAssocID="{DFD9F7C2-6F7D-48DF-87F4-2352F0D06436}" presName="Accent1" presStyleCnt="0"/>
      <dgm:spPr/>
    </dgm:pt>
    <dgm:pt modelId="{868617F9-AF94-48F1-AF77-FF287602E69E}" type="pres">
      <dgm:prSet presAssocID="{DFD9F7C2-6F7D-48DF-87F4-2352F0D06436}" presName="Accent" presStyleLbl="bgShp" presStyleIdx="0" presStyleCnt="6"/>
      <dgm:spPr/>
    </dgm:pt>
    <dgm:pt modelId="{17A800D7-F970-41AF-9470-BF0580429655}" type="pres">
      <dgm:prSet presAssocID="{DFD9F7C2-6F7D-48DF-87F4-2352F0D06436}" presName="Child1" presStyleLbl="node1" presStyleIdx="0" presStyleCnt="6">
        <dgm:presLayoutVars>
          <dgm:chMax val="0"/>
          <dgm:chPref val="0"/>
          <dgm:bulletEnabled val="1"/>
        </dgm:presLayoutVars>
      </dgm:prSet>
      <dgm:spPr/>
    </dgm:pt>
    <dgm:pt modelId="{A8D69CAB-1DC0-4E14-905E-031450C47C34}" type="pres">
      <dgm:prSet presAssocID="{6B48C295-6427-443B-9CCC-F50A24E26D31}" presName="Accent2" presStyleCnt="0"/>
      <dgm:spPr/>
    </dgm:pt>
    <dgm:pt modelId="{942B8490-66EA-4E50-8473-A265F333DC26}" type="pres">
      <dgm:prSet presAssocID="{6B48C295-6427-443B-9CCC-F50A24E26D31}" presName="Accent" presStyleLbl="bgShp" presStyleIdx="1" presStyleCnt="6"/>
      <dgm:spPr/>
    </dgm:pt>
    <dgm:pt modelId="{4CD60654-201C-4BE2-8779-173E3560D22A}" type="pres">
      <dgm:prSet presAssocID="{6B48C295-6427-443B-9CCC-F50A24E26D31}" presName="Child2" presStyleLbl="node1" presStyleIdx="1" presStyleCnt="6">
        <dgm:presLayoutVars>
          <dgm:chMax val="0"/>
          <dgm:chPref val="0"/>
          <dgm:bulletEnabled val="1"/>
        </dgm:presLayoutVars>
      </dgm:prSet>
      <dgm:spPr/>
    </dgm:pt>
    <dgm:pt modelId="{50CD2D12-C2AB-412F-8367-0667AAC81B9D}" type="pres">
      <dgm:prSet presAssocID="{BE304977-3F9F-474B-B08D-673E8C32849D}" presName="Accent3" presStyleCnt="0"/>
      <dgm:spPr/>
    </dgm:pt>
    <dgm:pt modelId="{F672FE0D-083B-4313-8CDC-9F88DC1F684C}" type="pres">
      <dgm:prSet presAssocID="{BE304977-3F9F-474B-B08D-673E8C32849D}" presName="Accent" presStyleLbl="bgShp" presStyleIdx="2" presStyleCnt="6"/>
      <dgm:spPr/>
    </dgm:pt>
    <dgm:pt modelId="{F6ED6EBE-1658-4696-8614-8582C24C81D4}" type="pres">
      <dgm:prSet presAssocID="{BE304977-3F9F-474B-B08D-673E8C32849D}" presName="Child3" presStyleLbl="node1" presStyleIdx="2" presStyleCnt="6">
        <dgm:presLayoutVars>
          <dgm:chMax val="0"/>
          <dgm:chPref val="0"/>
          <dgm:bulletEnabled val="1"/>
        </dgm:presLayoutVars>
      </dgm:prSet>
      <dgm:spPr/>
    </dgm:pt>
    <dgm:pt modelId="{0989DD05-3F92-4B5A-8D3F-A9CC4435CFC8}" type="pres">
      <dgm:prSet presAssocID="{91398D20-04A1-42E7-8EBC-69C4FA5C727A}" presName="Accent4" presStyleCnt="0"/>
      <dgm:spPr/>
    </dgm:pt>
    <dgm:pt modelId="{22E8A53D-C25C-4E6F-8496-3D8F4B19042C}" type="pres">
      <dgm:prSet presAssocID="{91398D20-04A1-42E7-8EBC-69C4FA5C727A}" presName="Accent" presStyleLbl="bgShp" presStyleIdx="3" presStyleCnt="6"/>
      <dgm:spPr/>
    </dgm:pt>
    <dgm:pt modelId="{51367C09-C312-4BF6-9CC5-E26C3E80EFA8}" type="pres">
      <dgm:prSet presAssocID="{91398D20-04A1-42E7-8EBC-69C4FA5C727A}" presName="Child4" presStyleLbl="node1" presStyleIdx="3" presStyleCnt="6">
        <dgm:presLayoutVars>
          <dgm:chMax val="0"/>
          <dgm:chPref val="0"/>
          <dgm:bulletEnabled val="1"/>
        </dgm:presLayoutVars>
      </dgm:prSet>
      <dgm:spPr/>
    </dgm:pt>
    <dgm:pt modelId="{18EC29A9-6C34-45F5-9AA5-DFBDBA0F7BE2}" type="pres">
      <dgm:prSet presAssocID="{D69862FF-6275-40F4-927F-D563E543CEB3}" presName="Accent5" presStyleCnt="0"/>
      <dgm:spPr/>
    </dgm:pt>
    <dgm:pt modelId="{5792D40E-A475-4845-9B81-00321543A998}" type="pres">
      <dgm:prSet presAssocID="{D69862FF-6275-40F4-927F-D563E543CEB3}" presName="Accent" presStyleLbl="bgShp" presStyleIdx="4" presStyleCnt="6"/>
      <dgm:spPr/>
    </dgm:pt>
    <dgm:pt modelId="{D1E267B9-6DC2-41E7-9A3F-0388E2AA84DC}" type="pres">
      <dgm:prSet presAssocID="{D69862FF-6275-40F4-927F-D563E543CEB3}" presName="Child5" presStyleLbl="node1" presStyleIdx="4" presStyleCnt="6">
        <dgm:presLayoutVars>
          <dgm:chMax val="0"/>
          <dgm:chPref val="0"/>
          <dgm:bulletEnabled val="1"/>
        </dgm:presLayoutVars>
      </dgm:prSet>
      <dgm:spPr/>
    </dgm:pt>
    <dgm:pt modelId="{55D9037B-D7CB-4D4F-9AFF-3E12C47F4EDB}" type="pres">
      <dgm:prSet presAssocID="{27D98B0D-A02A-48F9-98C4-8BC093E17179}" presName="Accent6" presStyleCnt="0"/>
      <dgm:spPr/>
    </dgm:pt>
    <dgm:pt modelId="{7C6F7065-7A03-4198-9E65-7B503444E29B}" type="pres">
      <dgm:prSet presAssocID="{27D98B0D-A02A-48F9-98C4-8BC093E17179}" presName="Accent" presStyleLbl="bgShp" presStyleIdx="5" presStyleCnt="6"/>
      <dgm:spPr/>
    </dgm:pt>
    <dgm:pt modelId="{F451AEAD-CC55-4EC7-BEBF-E345D5F4B9E6}" type="pres">
      <dgm:prSet presAssocID="{27D98B0D-A02A-48F9-98C4-8BC093E17179}" presName="Child6" presStyleLbl="node1" presStyleIdx="5" presStyleCnt="6">
        <dgm:presLayoutVars>
          <dgm:chMax val="0"/>
          <dgm:chPref val="0"/>
          <dgm:bulletEnabled val="1"/>
        </dgm:presLayoutVars>
      </dgm:prSet>
      <dgm:spPr/>
    </dgm:pt>
  </dgm:ptLst>
  <dgm:cxnLst>
    <dgm:cxn modelId="{84A68D02-5234-47A6-88C7-8278223C1630}" srcId="{FB1C3880-F146-46B7-B098-E4081EDF2852}" destId="{F85BC910-973A-4D6C-8394-3BF9F5D9476F}" srcOrd="0" destOrd="0" parTransId="{57F4B9F9-FDB0-4AED-B956-4DBA15F3A5D9}" sibTransId="{FAD786CD-239C-4356-9CC5-EF7C62BB115B}"/>
    <dgm:cxn modelId="{7908E219-1BAB-4172-8703-D03F480FFC21}" srcId="{F85BC910-973A-4D6C-8394-3BF9F5D9476F}" destId="{27D98B0D-A02A-48F9-98C4-8BC093E17179}" srcOrd="5" destOrd="0" parTransId="{9BBC7074-BC49-4AFD-97C5-11B8414F6057}" sibTransId="{8FF9FB41-8E39-432C-B34E-B97819A6A8D5}"/>
    <dgm:cxn modelId="{812D1E25-2845-4FCA-BC64-5EC74BE76F29}" srcId="{F85BC910-973A-4D6C-8394-3BF9F5D9476F}" destId="{91398D20-04A1-42E7-8EBC-69C4FA5C727A}" srcOrd="3" destOrd="0" parTransId="{A3681E3C-6C6C-4486-8850-AE121274C5B9}" sibTransId="{01AFBA96-237A-4B17-8985-9784DF40E1BF}"/>
    <dgm:cxn modelId="{02150E39-C59A-46EA-9DF2-9D21A6DF516A}" type="presOf" srcId="{27D98B0D-A02A-48F9-98C4-8BC093E17179}" destId="{F451AEAD-CC55-4EC7-BEBF-E345D5F4B9E6}" srcOrd="0" destOrd="0" presId="urn:microsoft.com/office/officeart/2011/layout/HexagonRadial"/>
    <dgm:cxn modelId="{0085E139-8756-4521-8F57-0E6B34037EB7}" type="presOf" srcId="{DFD9F7C2-6F7D-48DF-87F4-2352F0D06436}" destId="{17A800D7-F970-41AF-9470-BF0580429655}" srcOrd="0" destOrd="0" presId="urn:microsoft.com/office/officeart/2011/layout/HexagonRadial"/>
    <dgm:cxn modelId="{EBEAEA49-33E8-4DDC-AAA8-66EBE742F5C0}" type="presOf" srcId="{6B48C295-6427-443B-9CCC-F50A24E26D31}" destId="{4CD60654-201C-4BE2-8779-173E3560D22A}" srcOrd="0" destOrd="0" presId="urn:microsoft.com/office/officeart/2011/layout/HexagonRadial"/>
    <dgm:cxn modelId="{862CE677-01D8-486B-B8B6-65DADBA47F74}" srcId="{F85BC910-973A-4D6C-8394-3BF9F5D9476F}" destId="{D69862FF-6275-40F4-927F-D563E543CEB3}" srcOrd="4" destOrd="0" parTransId="{0ED84F18-F35F-442C-A12F-713D60937FEB}" sibTransId="{D26A00CA-7136-4106-A437-46DB69F57EFB}"/>
    <dgm:cxn modelId="{42B5EB86-69DE-4FE8-9B9C-81C5DCBB3757}" type="presOf" srcId="{FB1C3880-F146-46B7-B098-E4081EDF2852}" destId="{F57E6682-A7C4-49E8-8DB4-5C513E7AA4EC}" srcOrd="0" destOrd="0" presId="urn:microsoft.com/office/officeart/2011/layout/HexagonRadial"/>
    <dgm:cxn modelId="{CBC89E8D-9649-4CD2-B0CF-C29E41E367DE}" srcId="{F85BC910-973A-4D6C-8394-3BF9F5D9476F}" destId="{6B48C295-6427-443B-9CCC-F50A24E26D31}" srcOrd="1" destOrd="0" parTransId="{30EB3B61-C551-4E53-8D13-98DB87F836A2}" sibTransId="{F29436B5-9B2B-494B-BE81-78C26F57C0EC}"/>
    <dgm:cxn modelId="{C02ABEAB-07FA-4476-9110-FE7D687840AD}" type="presOf" srcId="{D69862FF-6275-40F4-927F-D563E543CEB3}" destId="{D1E267B9-6DC2-41E7-9A3F-0388E2AA84DC}" srcOrd="0" destOrd="0" presId="urn:microsoft.com/office/officeart/2011/layout/HexagonRadial"/>
    <dgm:cxn modelId="{3D18CCAC-0455-4D2A-BB9E-89DC330347E5}" srcId="{F85BC910-973A-4D6C-8394-3BF9F5D9476F}" destId="{BE304977-3F9F-474B-B08D-673E8C32849D}" srcOrd="2" destOrd="0" parTransId="{4F0BD10A-EE12-4792-A374-4F5DB07AF30D}" sibTransId="{CC465736-A147-4A88-9DC3-664455FF5E65}"/>
    <dgm:cxn modelId="{D82764BB-F71D-43C0-8095-577DA2F18A2D}" type="presOf" srcId="{91398D20-04A1-42E7-8EBC-69C4FA5C727A}" destId="{51367C09-C312-4BF6-9CC5-E26C3E80EFA8}" srcOrd="0" destOrd="0" presId="urn:microsoft.com/office/officeart/2011/layout/HexagonRadial"/>
    <dgm:cxn modelId="{93563ECF-213B-41D6-850B-39E08451FBF6}" type="presOf" srcId="{BE304977-3F9F-474B-B08D-673E8C32849D}" destId="{F6ED6EBE-1658-4696-8614-8582C24C81D4}" srcOrd="0" destOrd="0" presId="urn:microsoft.com/office/officeart/2011/layout/HexagonRadial"/>
    <dgm:cxn modelId="{B8C8ABCF-BEA5-430D-A42C-0D2ABBA331AF}" type="presOf" srcId="{F85BC910-973A-4D6C-8394-3BF9F5D9476F}" destId="{2456FB5B-1359-4B4A-80AD-2352E6380F93}" srcOrd="0" destOrd="0" presId="urn:microsoft.com/office/officeart/2011/layout/HexagonRadial"/>
    <dgm:cxn modelId="{B4FCDADC-09AF-4C7F-BD31-B57DBD5E5903}" srcId="{F85BC910-973A-4D6C-8394-3BF9F5D9476F}" destId="{DFD9F7C2-6F7D-48DF-87F4-2352F0D06436}" srcOrd="0" destOrd="0" parTransId="{5DC8A5F4-1EFE-4C31-9091-37F5D0A379CD}" sibTransId="{9E232746-07D4-45FD-85B5-D7CAB590BC0E}"/>
    <dgm:cxn modelId="{47BF93EC-3B75-47A7-B290-9198713CD38A}" type="presParOf" srcId="{F57E6682-A7C4-49E8-8DB4-5C513E7AA4EC}" destId="{2456FB5B-1359-4B4A-80AD-2352E6380F93}" srcOrd="0" destOrd="0" presId="urn:microsoft.com/office/officeart/2011/layout/HexagonRadial"/>
    <dgm:cxn modelId="{F4570F1C-A8D2-4293-BAFB-A85C341CE5D8}" type="presParOf" srcId="{F57E6682-A7C4-49E8-8DB4-5C513E7AA4EC}" destId="{CAD2ACDD-7CB7-4029-97E3-DAFA06954666}" srcOrd="1" destOrd="0" presId="urn:microsoft.com/office/officeart/2011/layout/HexagonRadial"/>
    <dgm:cxn modelId="{5E541467-7264-4285-A87F-3D0B1EBD1E66}" type="presParOf" srcId="{CAD2ACDD-7CB7-4029-97E3-DAFA06954666}" destId="{868617F9-AF94-48F1-AF77-FF287602E69E}" srcOrd="0" destOrd="0" presId="urn:microsoft.com/office/officeart/2011/layout/HexagonRadial"/>
    <dgm:cxn modelId="{6B4AA466-E722-403F-9DC9-1D313150AB80}" type="presParOf" srcId="{F57E6682-A7C4-49E8-8DB4-5C513E7AA4EC}" destId="{17A800D7-F970-41AF-9470-BF0580429655}" srcOrd="2" destOrd="0" presId="urn:microsoft.com/office/officeart/2011/layout/HexagonRadial"/>
    <dgm:cxn modelId="{FCA3FC2C-AB49-48C9-8A87-2AC43B470145}" type="presParOf" srcId="{F57E6682-A7C4-49E8-8DB4-5C513E7AA4EC}" destId="{A8D69CAB-1DC0-4E14-905E-031450C47C34}" srcOrd="3" destOrd="0" presId="urn:microsoft.com/office/officeart/2011/layout/HexagonRadial"/>
    <dgm:cxn modelId="{608148C1-9472-4A35-B3F9-681ECF5DF297}" type="presParOf" srcId="{A8D69CAB-1DC0-4E14-905E-031450C47C34}" destId="{942B8490-66EA-4E50-8473-A265F333DC26}" srcOrd="0" destOrd="0" presId="urn:microsoft.com/office/officeart/2011/layout/HexagonRadial"/>
    <dgm:cxn modelId="{CC9322A3-1AD4-4BE7-8452-72154CE3B337}" type="presParOf" srcId="{F57E6682-A7C4-49E8-8DB4-5C513E7AA4EC}" destId="{4CD60654-201C-4BE2-8779-173E3560D22A}" srcOrd="4" destOrd="0" presId="urn:microsoft.com/office/officeart/2011/layout/HexagonRadial"/>
    <dgm:cxn modelId="{7E7B9FEA-D596-41C5-BA54-7E0EF97A943B}" type="presParOf" srcId="{F57E6682-A7C4-49E8-8DB4-5C513E7AA4EC}" destId="{50CD2D12-C2AB-412F-8367-0667AAC81B9D}" srcOrd="5" destOrd="0" presId="urn:microsoft.com/office/officeart/2011/layout/HexagonRadial"/>
    <dgm:cxn modelId="{17ACFFE5-61FF-4F31-8926-4C712CA50A21}" type="presParOf" srcId="{50CD2D12-C2AB-412F-8367-0667AAC81B9D}" destId="{F672FE0D-083B-4313-8CDC-9F88DC1F684C}" srcOrd="0" destOrd="0" presId="urn:microsoft.com/office/officeart/2011/layout/HexagonRadial"/>
    <dgm:cxn modelId="{3F4D0ACD-B9D6-4685-9FFB-2119C5FE33DD}" type="presParOf" srcId="{F57E6682-A7C4-49E8-8DB4-5C513E7AA4EC}" destId="{F6ED6EBE-1658-4696-8614-8582C24C81D4}" srcOrd="6" destOrd="0" presId="urn:microsoft.com/office/officeart/2011/layout/HexagonRadial"/>
    <dgm:cxn modelId="{5A89B453-C0FF-483E-8549-A7DD42031482}" type="presParOf" srcId="{F57E6682-A7C4-49E8-8DB4-5C513E7AA4EC}" destId="{0989DD05-3F92-4B5A-8D3F-A9CC4435CFC8}" srcOrd="7" destOrd="0" presId="urn:microsoft.com/office/officeart/2011/layout/HexagonRadial"/>
    <dgm:cxn modelId="{46401BC7-2593-4802-B6E4-D132C1F63803}" type="presParOf" srcId="{0989DD05-3F92-4B5A-8D3F-A9CC4435CFC8}" destId="{22E8A53D-C25C-4E6F-8496-3D8F4B19042C}" srcOrd="0" destOrd="0" presId="urn:microsoft.com/office/officeart/2011/layout/HexagonRadial"/>
    <dgm:cxn modelId="{8305D52A-4BC8-4572-8448-D093DE3F054B}" type="presParOf" srcId="{F57E6682-A7C4-49E8-8DB4-5C513E7AA4EC}" destId="{51367C09-C312-4BF6-9CC5-E26C3E80EFA8}" srcOrd="8" destOrd="0" presId="urn:microsoft.com/office/officeart/2011/layout/HexagonRadial"/>
    <dgm:cxn modelId="{682448AF-FF96-4EC6-AB5E-E528AE5F3BF4}" type="presParOf" srcId="{F57E6682-A7C4-49E8-8DB4-5C513E7AA4EC}" destId="{18EC29A9-6C34-45F5-9AA5-DFBDBA0F7BE2}" srcOrd="9" destOrd="0" presId="urn:microsoft.com/office/officeart/2011/layout/HexagonRadial"/>
    <dgm:cxn modelId="{331FA96B-99B2-4CA0-B679-614DAC25E7A4}" type="presParOf" srcId="{18EC29A9-6C34-45F5-9AA5-DFBDBA0F7BE2}" destId="{5792D40E-A475-4845-9B81-00321543A998}" srcOrd="0" destOrd="0" presId="urn:microsoft.com/office/officeart/2011/layout/HexagonRadial"/>
    <dgm:cxn modelId="{5C1818F2-CAB7-4701-9709-EBCF105359DB}" type="presParOf" srcId="{F57E6682-A7C4-49E8-8DB4-5C513E7AA4EC}" destId="{D1E267B9-6DC2-41E7-9A3F-0388E2AA84DC}" srcOrd="10" destOrd="0" presId="urn:microsoft.com/office/officeart/2011/layout/HexagonRadial"/>
    <dgm:cxn modelId="{77D79833-A2CE-4090-9657-433D0A49C4AB}" type="presParOf" srcId="{F57E6682-A7C4-49E8-8DB4-5C513E7AA4EC}" destId="{55D9037B-D7CB-4D4F-9AFF-3E12C47F4EDB}" srcOrd="11" destOrd="0" presId="urn:microsoft.com/office/officeart/2011/layout/HexagonRadial"/>
    <dgm:cxn modelId="{D5AC4129-18C1-43F4-9157-5A00184005C8}" type="presParOf" srcId="{55D9037B-D7CB-4D4F-9AFF-3E12C47F4EDB}" destId="{7C6F7065-7A03-4198-9E65-7B503444E29B}" srcOrd="0" destOrd="0" presId="urn:microsoft.com/office/officeart/2011/layout/HexagonRadial"/>
    <dgm:cxn modelId="{FA916FE4-DF77-4966-9B40-5426F99EE3DE}" type="presParOf" srcId="{F57E6682-A7C4-49E8-8DB4-5C513E7AA4EC}" destId="{F451AEAD-CC55-4EC7-BEBF-E345D5F4B9E6}"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56FB5B-1359-4B4A-80AD-2352E6380F93}">
      <dsp:nvSpPr>
        <dsp:cNvPr id="0" name=""/>
        <dsp:cNvSpPr/>
      </dsp:nvSpPr>
      <dsp:spPr>
        <a:xfrm>
          <a:off x="3058830" y="1647620"/>
          <a:ext cx="2094197" cy="1811565"/>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Admiral Nurse</a:t>
          </a:r>
        </a:p>
      </dsp:txBody>
      <dsp:txXfrm>
        <a:off x="3405868" y="1947822"/>
        <a:ext cx="1400121" cy="1211161"/>
      </dsp:txXfrm>
    </dsp:sp>
    <dsp:sp modelId="{942B8490-66EA-4E50-8473-A265F333DC26}">
      <dsp:nvSpPr>
        <dsp:cNvPr id="0" name=""/>
        <dsp:cNvSpPr/>
      </dsp:nvSpPr>
      <dsp:spPr>
        <a:xfrm>
          <a:off x="4370200" y="780908"/>
          <a:ext cx="790134" cy="680805"/>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7A800D7-F970-41AF-9470-BF0580429655}">
      <dsp:nvSpPr>
        <dsp:cNvPr id="0" name=""/>
        <dsp:cNvSpPr/>
      </dsp:nvSpPr>
      <dsp:spPr>
        <a:xfrm>
          <a:off x="3251736" y="0"/>
          <a:ext cx="1716179" cy="1484697"/>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Clients &amp; their Families</a:t>
          </a:r>
        </a:p>
      </dsp:txBody>
      <dsp:txXfrm>
        <a:off x="3536144" y="246046"/>
        <a:ext cx="1147363" cy="992605"/>
      </dsp:txXfrm>
    </dsp:sp>
    <dsp:sp modelId="{F672FE0D-083B-4313-8CDC-9F88DC1F684C}">
      <dsp:nvSpPr>
        <dsp:cNvPr id="0" name=""/>
        <dsp:cNvSpPr/>
      </dsp:nvSpPr>
      <dsp:spPr>
        <a:xfrm>
          <a:off x="5292348" y="2053652"/>
          <a:ext cx="790134" cy="680805"/>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D60654-201C-4BE2-8779-173E3560D22A}">
      <dsp:nvSpPr>
        <dsp:cNvPr id="0" name=""/>
        <dsp:cNvSpPr/>
      </dsp:nvSpPr>
      <dsp:spPr>
        <a:xfrm>
          <a:off x="4825672" y="913188"/>
          <a:ext cx="1716179" cy="1484697"/>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Psychiatrists</a:t>
          </a:r>
        </a:p>
      </dsp:txBody>
      <dsp:txXfrm>
        <a:off x="5110080" y="1159234"/>
        <a:ext cx="1147363" cy="992605"/>
      </dsp:txXfrm>
    </dsp:sp>
    <dsp:sp modelId="{22E8A53D-C25C-4E6F-8496-3D8F4B19042C}">
      <dsp:nvSpPr>
        <dsp:cNvPr id="0" name=""/>
        <dsp:cNvSpPr/>
      </dsp:nvSpPr>
      <dsp:spPr>
        <a:xfrm>
          <a:off x="4651765" y="3490340"/>
          <a:ext cx="790134" cy="680805"/>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ED6EBE-1658-4696-8614-8582C24C81D4}">
      <dsp:nvSpPr>
        <dsp:cNvPr id="0" name=""/>
        <dsp:cNvSpPr/>
      </dsp:nvSpPr>
      <dsp:spPr>
        <a:xfrm>
          <a:off x="4825672" y="2708410"/>
          <a:ext cx="1716179" cy="1484697"/>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Community Health &amp; social care staff.</a:t>
          </a:r>
        </a:p>
      </dsp:txBody>
      <dsp:txXfrm>
        <a:off x="5110080" y="2954456"/>
        <a:ext cx="1147363" cy="992605"/>
      </dsp:txXfrm>
    </dsp:sp>
    <dsp:sp modelId="{5792D40E-A475-4845-9B81-00321543A998}">
      <dsp:nvSpPr>
        <dsp:cNvPr id="0" name=""/>
        <dsp:cNvSpPr/>
      </dsp:nvSpPr>
      <dsp:spPr>
        <a:xfrm>
          <a:off x="3062727" y="3639474"/>
          <a:ext cx="790134" cy="680805"/>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1367C09-C312-4BF6-9CC5-E26C3E80EFA8}">
      <dsp:nvSpPr>
        <dsp:cNvPr id="0" name=""/>
        <dsp:cNvSpPr/>
      </dsp:nvSpPr>
      <dsp:spPr>
        <a:xfrm>
          <a:off x="3251736" y="3622619"/>
          <a:ext cx="1716179" cy="1484697"/>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Social Workers</a:t>
          </a:r>
        </a:p>
      </dsp:txBody>
      <dsp:txXfrm>
        <a:off x="3536144" y="3868665"/>
        <a:ext cx="1147363" cy="992605"/>
      </dsp:txXfrm>
    </dsp:sp>
    <dsp:sp modelId="{7C6F7065-7A03-4198-9E65-7B503444E29B}">
      <dsp:nvSpPr>
        <dsp:cNvPr id="0" name=""/>
        <dsp:cNvSpPr/>
      </dsp:nvSpPr>
      <dsp:spPr>
        <a:xfrm>
          <a:off x="2125478" y="2367241"/>
          <a:ext cx="790134" cy="680805"/>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E267B9-6DC2-41E7-9A3F-0388E2AA84DC}">
      <dsp:nvSpPr>
        <dsp:cNvPr id="0" name=""/>
        <dsp:cNvSpPr/>
      </dsp:nvSpPr>
      <dsp:spPr>
        <a:xfrm>
          <a:off x="1670493" y="2709431"/>
          <a:ext cx="1716179" cy="1484697"/>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Hospital &amp; Care Home staff</a:t>
          </a:r>
        </a:p>
      </dsp:txBody>
      <dsp:txXfrm>
        <a:off x="1954901" y="2955477"/>
        <a:ext cx="1147363" cy="992605"/>
      </dsp:txXfrm>
    </dsp:sp>
    <dsp:sp modelId="{F451AEAD-CC55-4EC7-BEBF-E345D5F4B9E6}">
      <dsp:nvSpPr>
        <dsp:cNvPr id="0" name=""/>
        <dsp:cNvSpPr/>
      </dsp:nvSpPr>
      <dsp:spPr>
        <a:xfrm>
          <a:off x="1670493" y="911145"/>
          <a:ext cx="1716179" cy="1484697"/>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General Practitioners</a:t>
          </a:r>
        </a:p>
      </dsp:txBody>
      <dsp:txXfrm>
        <a:off x="1954901" y="1157191"/>
        <a:ext cx="1147363" cy="992605"/>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6767096-EFCA-4BF8-8ADB-F48E2485EFD8}" type="datetimeFigureOut">
              <a:rPr lang="en-GB" smtClean="0"/>
              <a:t>02/03/2020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1BF4CB-90BF-4167-A034-D5A0CFB574A8}" type="slidenum">
              <a:rPr lang="en-GB" smtClean="0"/>
              <a:t>‹#›</a:t>
            </a:fld>
            <a:endParaRPr lang="en-GB"/>
          </a:p>
        </p:txBody>
      </p:sp>
    </p:spTree>
    <p:extLst>
      <p:ext uri="{BB962C8B-B14F-4D97-AF65-F5344CB8AC3E}">
        <p14:creationId xmlns:p14="http://schemas.microsoft.com/office/powerpoint/2010/main" val="1456686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767096-EFCA-4BF8-8ADB-F48E2485EFD8}" type="datetimeFigureOut">
              <a:rPr lang="en-GB" smtClean="0"/>
              <a:t>02/03/2020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1BF4CB-90BF-4167-A034-D5A0CFB574A8}" type="slidenum">
              <a:rPr lang="en-GB" smtClean="0"/>
              <a:t>‹#›</a:t>
            </a:fld>
            <a:endParaRPr lang="en-GB"/>
          </a:p>
        </p:txBody>
      </p:sp>
    </p:spTree>
    <p:extLst>
      <p:ext uri="{BB962C8B-B14F-4D97-AF65-F5344CB8AC3E}">
        <p14:creationId xmlns:p14="http://schemas.microsoft.com/office/powerpoint/2010/main" val="3807507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767096-EFCA-4BF8-8ADB-F48E2485EFD8}" type="datetimeFigureOut">
              <a:rPr lang="en-GB" smtClean="0"/>
              <a:t>02/03/2020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1BF4CB-90BF-4167-A034-D5A0CFB574A8}" type="slidenum">
              <a:rPr lang="en-GB" smtClean="0"/>
              <a:t>‹#›</a:t>
            </a:fld>
            <a:endParaRPr lang="en-GB"/>
          </a:p>
        </p:txBody>
      </p:sp>
    </p:spTree>
    <p:extLst>
      <p:ext uri="{BB962C8B-B14F-4D97-AF65-F5344CB8AC3E}">
        <p14:creationId xmlns:p14="http://schemas.microsoft.com/office/powerpoint/2010/main" val="3710681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767096-EFCA-4BF8-8ADB-F48E2485EFD8}" type="datetimeFigureOut">
              <a:rPr lang="en-GB" smtClean="0"/>
              <a:t>02/03/2020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1BF4CB-90BF-4167-A034-D5A0CFB574A8}" type="slidenum">
              <a:rPr lang="en-GB" smtClean="0"/>
              <a:t>‹#›</a:t>
            </a:fld>
            <a:endParaRPr lang="en-GB"/>
          </a:p>
        </p:txBody>
      </p:sp>
    </p:spTree>
    <p:extLst>
      <p:ext uri="{BB962C8B-B14F-4D97-AF65-F5344CB8AC3E}">
        <p14:creationId xmlns:p14="http://schemas.microsoft.com/office/powerpoint/2010/main" val="72866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767096-EFCA-4BF8-8ADB-F48E2485EFD8}" type="datetimeFigureOut">
              <a:rPr lang="en-GB" smtClean="0"/>
              <a:t>02/03/2020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1BF4CB-90BF-4167-A034-D5A0CFB574A8}" type="slidenum">
              <a:rPr lang="en-GB" smtClean="0"/>
              <a:t>‹#›</a:t>
            </a:fld>
            <a:endParaRPr lang="en-GB"/>
          </a:p>
        </p:txBody>
      </p:sp>
    </p:spTree>
    <p:extLst>
      <p:ext uri="{BB962C8B-B14F-4D97-AF65-F5344CB8AC3E}">
        <p14:creationId xmlns:p14="http://schemas.microsoft.com/office/powerpoint/2010/main" val="2571840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767096-EFCA-4BF8-8ADB-F48E2485EFD8}" type="datetimeFigureOut">
              <a:rPr lang="en-GB" smtClean="0"/>
              <a:t>02/03/2020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1BF4CB-90BF-4167-A034-D5A0CFB574A8}" type="slidenum">
              <a:rPr lang="en-GB" smtClean="0"/>
              <a:t>‹#›</a:t>
            </a:fld>
            <a:endParaRPr lang="en-GB"/>
          </a:p>
        </p:txBody>
      </p:sp>
    </p:spTree>
    <p:extLst>
      <p:ext uri="{BB962C8B-B14F-4D97-AF65-F5344CB8AC3E}">
        <p14:creationId xmlns:p14="http://schemas.microsoft.com/office/powerpoint/2010/main" val="1535473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767096-EFCA-4BF8-8ADB-F48E2485EFD8}" type="datetimeFigureOut">
              <a:rPr lang="en-GB" smtClean="0"/>
              <a:t>02/03/2020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41BF4CB-90BF-4167-A034-D5A0CFB574A8}" type="slidenum">
              <a:rPr lang="en-GB" smtClean="0"/>
              <a:t>‹#›</a:t>
            </a:fld>
            <a:endParaRPr lang="en-GB"/>
          </a:p>
        </p:txBody>
      </p:sp>
    </p:spTree>
    <p:extLst>
      <p:ext uri="{BB962C8B-B14F-4D97-AF65-F5344CB8AC3E}">
        <p14:creationId xmlns:p14="http://schemas.microsoft.com/office/powerpoint/2010/main" val="602593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767096-EFCA-4BF8-8ADB-F48E2485EFD8}" type="datetimeFigureOut">
              <a:rPr lang="en-GB" smtClean="0"/>
              <a:t>02/03/2020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41BF4CB-90BF-4167-A034-D5A0CFB574A8}" type="slidenum">
              <a:rPr lang="en-GB" smtClean="0"/>
              <a:t>‹#›</a:t>
            </a:fld>
            <a:endParaRPr lang="en-GB"/>
          </a:p>
        </p:txBody>
      </p:sp>
    </p:spTree>
    <p:extLst>
      <p:ext uri="{BB962C8B-B14F-4D97-AF65-F5344CB8AC3E}">
        <p14:creationId xmlns:p14="http://schemas.microsoft.com/office/powerpoint/2010/main" val="2031888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767096-EFCA-4BF8-8ADB-F48E2485EFD8}" type="datetimeFigureOut">
              <a:rPr lang="en-GB" smtClean="0"/>
              <a:t>02/03/2020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41BF4CB-90BF-4167-A034-D5A0CFB574A8}" type="slidenum">
              <a:rPr lang="en-GB" smtClean="0"/>
              <a:t>‹#›</a:t>
            </a:fld>
            <a:endParaRPr lang="en-GB"/>
          </a:p>
        </p:txBody>
      </p:sp>
    </p:spTree>
    <p:extLst>
      <p:ext uri="{BB962C8B-B14F-4D97-AF65-F5344CB8AC3E}">
        <p14:creationId xmlns:p14="http://schemas.microsoft.com/office/powerpoint/2010/main" val="3205529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6767096-EFCA-4BF8-8ADB-F48E2485EFD8}" type="datetimeFigureOut">
              <a:rPr lang="en-GB" smtClean="0"/>
              <a:t>02/03/2020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1BF4CB-90BF-4167-A034-D5A0CFB574A8}" type="slidenum">
              <a:rPr lang="en-GB" smtClean="0"/>
              <a:t>‹#›</a:t>
            </a:fld>
            <a:endParaRPr lang="en-GB"/>
          </a:p>
        </p:txBody>
      </p:sp>
    </p:spTree>
    <p:extLst>
      <p:ext uri="{BB962C8B-B14F-4D97-AF65-F5344CB8AC3E}">
        <p14:creationId xmlns:p14="http://schemas.microsoft.com/office/powerpoint/2010/main" val="2739157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6767096-EFCA-4BF8-8ADB-F48E2485EFD8}" type="datetimeFigureOut">
              <a:rPr lang="en-GB" smtClean="0"/>
              <a:t>02/03/2020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1BF4CB-90BF-4167-A034-D5A0CFB574A8}" type="slidenum">
              <a:rPr lang="en-GB" smtClean="0"/>
              <a:t>‹#›</a:t>
            </a:fld>
            <a:endParaRPr lang="en-GB"/>
          </a:p>
        </p:txBody>
      </p:sp>
    </p:spTree>
    <p:extLst>
      <p:ext uri="{BB962C8B-B14F-4D97-AF65-F5344CB8AC3E}">
        <p14:creationId xmlns:p14="http://schemas.microsoft.com/office/powerpoint/2010/main" val="1847929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767096-EFCA-4BF8-8ADB-F48E2485EFD8}" type="datetimeFigureOut">
              <a:rPr lang="en-GB" smtClean="0"/>
              <a:t>02/03/2020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BF4CB-90BF-4167-A034-D5A0CFB574A8}" type="slidenum">
              <a:rPr lang="en-GB" smtClean="0"/>
              <a:t>‹#›</a:t>
            </a:fld>
            <a:endParaRPr lang="en-GB"/>
          </a:p>
        </p:txBody>
      </p:sp>
    </p:spTree>
    <p:extLst>
      <p:ext uri="{BB962C8B-B14F-4D97-AF65-F5344CB8AC3E}">
        <p14:creationId xmlns:p14="http://schemas.microsoft.com/office/powerpoint/2010/main" val="35903466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hyperlink" Target="https://www.dementiauk.org/how-we-help/admiral-nursing/" TargetMode="External"/><Relationship Id="rId2" Type="http://schemas.openxmlformats.org/officeDocument/2006/relationships/hyperlink" Target="http://www.communitycare.co.uk/2014/03/07/role-specialist-dementia-nurse-matters-home-care/" TargetMode="External"/><Relationship Id="rId1" Type="http://schemas.openxmlformats.org/officeDocument/2006/relationships/slideLayout" Target="../slideLayouts/slideLayout2.xml"/><Relationship Id="rId4" Type="http://schemas.openxmlformats.org/officeDocument/2006/relationships/hyperlink" Target="http://eprints.soton.ac.uk/349714/13/dementia%20specialist%20nurs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GB" dirty="0">
                <a:latin typeface="Comic Sans MS" pitchFamily="66" charset="0"/>
              </a:rPr>
              <a:t>Admiral Nurses </a:t>
            </a:r>
            <a:r>
              <a:rPr lang="en-GB" sz="4000" dirty="0">
                <a:latin typeface="Comic Sans MS" pitchFamily="66" charset="0"/>
              </a:rPr>
              <a:t>Dementia Nurse Specialists</a:t>
            </a:r>
          </a:p>
        </p:txBody>
      </p:sp>
      <p:sp>
        <p:nvSpPr>
          <p:cNvPr id="5" name="Subtitle 4"/>
          <p:cNvSpPr>
            <a:spLocks noGrp="1"/>
          </p:cNvSpPr>
          <p:nvPr>
            <p:ph type="subTitle" idx="1"/>
          </p:nvPr>
        </p:nvSpPr>
        <p:spPr/>
        <p:txBody>
          <a:bodyPr/>
          <a:lstStyle/>
          <a:p>
            <a:endParaRPr lang="en-GB"/>
          </a:p>
        </p:txBody>
      </p:sp>
      <p:pic>
        <p:nvPicPr>
          <p:cNvPr id="1026" name="Picture 2" descr="c:\tempie\Content.IE5\0PVO0IT8\MP90040908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2904" y="3623733"/>
            <a:ext cx="1618158" cy="23876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tempie\Content.IE5\0PVO0IT8\MP900402123[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86222" y="3785055"/>
            <a:ext cx="1819826" cy="272840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tempie\Content.IE5\LGGTS7PN\MP900446459[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91556" y="3514965"/>
            <a:ext cx="2954866" cy="29548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4847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Qualifications &amp; expertise required.</a:t>
            </a:r>
          </a:p>
        </p:txBody>
      </p:sp>
      <p:sp>
        <p:nvSpPr>
          <p:cNvPr id="3" name="Content Placeholder 2"/>
          <p:cNvSpPr>
            <a:spLocks noGrp="1"/>
          </p:cNvSpPr>
          <p:nvPr>
            <p:ph idx="1"/>
          </p:nvPr>
        </p:nvSpPr>
        <p:spPr/>
        <p:txBody>
          <a:bodyPr>
            <a:normAutofit fontScale="77500" lnSpcReduction="20000"/>
          </a:bodyPr>
          <a:lstStyle/>
          <a:p>
            <a:r>
              <a:rPr lang="en-US" dirty="0">
                <a:latin typeface="Comic Sans MS" panose="030F0702030302020204" pitchFamily="66" charset="0"/>
              </a:rPr>
              <a:t>An Admiral Nurse is a Clinical Nurse Specialist (CNS) in Dementia Care.  Through study and supervised practice at graduate level they have become an expert in this area.</a:t>
            </a:r>
          </a:p>
          <a:p>
            <a:endParaRPr lang="en-US" dirty="0">
              <a:latin typeface="Comic Sans MS" panose="030F0702030302020204" pitchFamily="66" charset="0"/>
            </a:endParaRPr>
          </a:p>
          <a:p>
            <a:r>
              <a:rPr lang="en-US" dirty="0">
                <a:latin typeface="Comic Sans MS" panose="030F0702030302020204" pitchFamily="66" charset="0"/>
              </a:rPr>
              <a:t>A registered nurse (Mental Health or General Nurse, but most will have a registered mental health nursing qualification.) </a:t>
            </a:r>
          </a:p>
          <a:p>
            <a:r>
              <a:rPr lang="en-US" dirty="0">
                <a:latin typeface="Comic Sans MS" panose="030F0702030302020204" pitchFamily="66" charset="0"/>
              </a:rPr>
              <a:t>Ideally, have at least two years practice experience in dementia care. </a:t>
            </a:r>
          </a:p>
          <a:p>
            <a:r>
              <a:rPr lang="en-US" dirty="0">
                <a:latin typeface="Comic Sans MS" panose="030F0702030302020204" pitchFamily="66" charset="0"/>
              </a:rPr>
              <a:t>Requires additional post-registration training in Dementia Care condition. – usually at Masters Level ( Hibberd 2014).</a:t>
            </a:r>
          </a:p>
          <a:p>
            <a:r>
              <a:rPr lang="en-US" dirty="0">
                <a:latin typeface="Comic Sans MS" panose="030F0702030302020204" pitchFamily="66" charset="0"/>
              </a:rPr>
              <a:t>May have additional qualifications such as counselling skills.</a:t>
            </a:r>
          </a:p>
          <a:p>
            <a:endParaRPr lang="en-GB" dirty="0"/>
          </a:p>
        </p:txBody>
      </p:sp>
    </p:spTree>
    <p:extLst>
      <p:ext uri="{BB962C8B-B14F-4D97-AF65-F5344CB8AC3E}">
        <p14:creationId xmlns:p14="http://schemas.microsoft.com/office/powerpoint/2010/main" val="1011630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Why are they known as Admiral Nurses?</a:t>
            </a:r>
          </a:p>
        </p:txBody>
      </p:sp>
      <p:sp>
        <p:nvSpPr>
          <p:cNvPr id="3" name="Content Placeholder 2"/>
          <p:cNvSpPr>
            <a:spLocks noGrp="1"/>
          </p:cNvSpPr>
          <p:nvPr>
            <p:ph idx="1"/>
          </p:nvPr>
        </p:nvSpPr>
        <p:spPr/>
        <p:txBody>
          <a:bodyPr>
            <a:normAutofit/>
          </a:bodyPr>
          <a:lstStyle/>
          <a:p>
            <a:r>
              <a:rPr lang="en-US" dirty="0">
                <a:latin typeface="Comic Sans MS" panose="030F0702030302020204" pitchFamily="66" charset="0"/>
              </a:rPr>
              <a:t>Named by the family of Joseph Levy CBE BEM, who founded Dementia UK. </a:t>
            </a:r>
          </a:p>
          <a:p>
            <a:r>
              <a:rPr lang="en-US" dirty="0">
                <a:latin typeface="Comic Sans MS" panose="030F0702030302020204" pitchFamily="66" charset="0"/>
              </a:rPr>
              <a:t>Joseph had vascular dementia and was known affectionately as ‘Admiral Joe’ because of his love of sailing.</a:t>
            </a:r>
          </a:p>
          <a:p>
            <a:endParaRPr lang="en-GB" dirty="0"/>
          </a:p>
        </p:txBody>
      </p:sp>
    </p:spTree>
    <p:extLst>
      <p:ext uri="{BB962C8B-B14F-4D97-AF65-F5344CB8AC3E}">
        <p14:creationId xmlns:p14="http://schemas.microsoft.com/office/powerpoint/2010/main" val="140967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Where are they based?</a:t>
            </a:r>
          </a:p>
        </p:txBody>
      </p:sp>
      <p:sp>
        <p:nvSpPr>
          <p:cNvPr id="3" name="Content Placeholder 2"/>
          <p:cNvSpPr>
            <a:spLocks noGrp="1"/>
          </p:cNvSpPr>
          <p:nvPr>
            <p:ph idx="1"/>
          </p:nvPr>
        </p:nvSpPr>
        <p:spPr/>
        <p:txBody>
          <a:bodyPr/>
          <a:lstStyle/>
          <a:p>
            <a:r>
              <a:rPr lang="en-US" dirty="0">
                <a:latin typeface="Comic Sans MS" panose="030F0702030302020204" pitchFamily="66" charset="0"/>
              </a:rPr>
              <a:t>Most work for the NHS in communities, helping people with dementia to stay at home for longer. </a:t>
            </a:r>
          </a:p>
          <a:p>
            <a:r>
              <a:rPr lang="en-US" dirty="0">
                <a:latin typeface="Comic Sans MS" panose="030F0702030302020204" pitchFamily="66" charset="0"/>
              </a:rPr>
              <a:t>Also work in other settings, including care homes, hospitals and hospices.</a:t>
            </a:r>
          </a:p>
        </p:txBody>
      </p:sp>
    </p:spTree>
    <p:extLst>
      <p:ext uri="{BB962C8B-B14F-4D97-AF65-F5344CB8AC3E}">
        <p14:creationId xmlns:p14="http://schemas.microsoft.com/office/powerpoint/2010/main" val="2008483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Job role /what do they do?</a:t>
            </a:r>
          </a:p>
        </p:txBody>
      </p:sp>
      <p:sp>
        <p:nvSpPr>
          <p:cNvPr id="3" name="Content Placeholder 2"/>
          <p:cNvSpPr>
            <a:spLocks noGrp="1"/>
          </p:cNvSpPr>
          <p:nvPr>
            <p:ph idx="1"/>
          </p:nvPr>
        </p:nvSpPr>
        <p:spPr/>
        <p:txBody>
          <a:bodyPr/>
          <a:lstStyle/>
          <a:p>
            <a:r>
              <a:rPr lang="en-US" dirty="0">
                <a:latin typeface="Comic Sans MS" panose="030F0702030302020204" pitchFamily="66" charset="0"/>
              </a:rPr>
              <a:t>To give expert practical, clinical and emotional support to families (the person &amp; their relatives) living with dementia to help them cope.</a:t>
            </a:r>
          </a:p>
          <a:p>
            <a:endParaRPr lang="en-US" dirty="0"/>
          </a:p>
          <a:p>
            <a:r>
              <a:rPr lang="en-US" dirty="0">
                <a:solidFill>
                  <a:srgbClr val="0070C0"/>
                </a:solidFill>
                <a:latin typeface="Comic Sans MS" panose="030F0702030302020204" pitchFamily="66" charset="0"/>
              </a:rPr>
              <a:t>Discover more information by reading job descriptions for Dementia Nurse Specialists / Admiral Nurses and the research and information article on Connect</a:t>
            </a:r>
          </a:p>
          <a:p>
            <a:endParaRPr lang="en-GB" dirty="0"/>
          </a:p>
        </p:txBody>
      </p:sp>
      <p:pic>
        <p:nvPicPr>
          <p:cNvPr id="4" name="Picture 3" descr="The brilliant Six book challenge has come round agai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30836" y="5004757"/>
            <a:ext cx="1524003" cy="1524003"/>
          </a:xfrm>
          <a:prstGeom prst="rect">
            <a:avLst/>
          </a:prstGeom>
        </p:spPr>
      </p:pic>
    </p:spTree>
    <p:extLst>
      <p:ext uri="{BB962C8B-B14F-4D97-AF65-F5344CB8AC3E}">
        <p14:creationId xmlns:p14="http://schemas.microsoft.com/office/powerpoint/2010/main" val="450690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What do they do?</a:t>
            </a:r>
          </a:p>
        </p:txBody>
      </p:sp>
      <p:sp>
        <p:nvSpPr>
          <p:cNvPr id="3" name="Content Placeholder 2"/>
          <p:cNvSpPr>
            <a:spLocks noGrp="1"/>
          </p:cNvSpPr>
          <p:nvPr>
            <p:ph idx="1"/>
          </p:nvPr>
        </p:nvSpPr>
        <p:spPr/>
        <p:txBody>
          <a:bodyPr>
            <a:normAutofit fontScale="25000" lnSpcReduction="20000"/>
          </a:bodyPr>
          <a:lstStyle/>
          <a:p>
            <a:r>
              <a:rPr lang="en-US" sz="8000" dirty="0">
                <a:latin typeface="Comic Sans MS" panose="030F0702030302020204" pitchFamily="66" charset="0"/>
              </a:rPr>
              <a:t>Have specialist knowledge and expertise in dementia, acting as a role model and expert clinician for both clients and other professionals.</a:t>
            </a:r>
          </a:p>
          <a:p>
            <a:r>
              <a:rPr lang="en-US" sz="8000" dirty="0">
                <a:latin typeface="Comic Sans MS" panose="030F0702030302020204" pitchFamily="66" charset="0"/>
              </a:rPr>
              <a:t>Provide specialist expertise in the development of individual care and management plans. Actively engaging people with dementia and their carers, in the process of assessing and evaluating an individual’s care.</a:t>
            </a:r>
          </a:p>
          <a:p>
            <a:r>
              <a:rPr lang="en-US" sz="8000" dirty="0">
                <a:latin typeface="Comic Sans MS" panose="030F0702030302020204" pitchFamily="66" charset="0"/>
              </a:rPr>
              <a:t>Provide advice, intervention and coordination to support the care of </a:t>
            </a:r>
            <a:r>
              <a:rPr lang="en-GB" sz="8000" dirty="0">
                <a:latin typeface="Comic Sans MS" panose="030F0702030302020204" pitchFamily="66" charset="0"/>
              </a:rPr>
              <a:t>individuals with complex needs including referral to other services.</a:t>
            </a:r>
          </a:p>
          <a:p>
            <a:r>
              <a:rPr lang="en-US" sz="8000" dirty="0">
                <a:latin typeface="Comic Sans MS" panose="030F0702030302020204" pitchFamily="66" charset="0"/>
              </a:rPr>
              <a:t>Actively develop and contribute to the education and development of registered nurses and care staff to improve their understanding and knowledge of the dementia disease trajectory, medication and therapies used to support dementia care.</a:t>
            </a:r>
          </a:p>
          <a:p>
            <a:r>
              <a:rPr lang="en-US" sz="8000" dirty="0">
                <a:latin typeface="Comic Sans MS" panose="030F0702030302020204" pitchFamily="66" charset="0"/>
              </a:rPr>
              <a:t>Demonstrate expert practices in the assessment of mental capacity and the deprivation of liberty safeguards.</a:t>
            </a:r>
          </a:p>
          <a:p>
            <a:endParaRPr lang="en-GB" sz="7200" dirty="0"/>
          </a:p>
        </p:txBody>
      </p:sp>
    </p:spTree>
    <p:extLst>
      <p:ext uri="{BB962C8B-B14F-4D97-AF65-F5344CB8AC3E}">
        <p14:creationId xmlns:p14="http://schemas.microsoft.com/office/powerpoint/2010/main" val="1657165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latin typeface="Comic Sans MS" pitchFamily="66" charset="0"/>
              </a:rPr>
              <a:t>Who do they work with?</a:t>
            </a:r>
          </a:p>
        </p:txBody>
      </p:sp>
      <p:sp>
        <p:nvSpPr>
          <p:cNvPr id="3" name="Content Placeholder 2"/>
          <p:cNvSpPr>
            <a:spLocks noGrp="1"/>
          </p:cNvSpPr>
          <p:nvPr>
            <p:ph idx="1"/>
          </p:nvPr>
        </p:nvSpPr>
        <p:spPr/>
        <p:txBody>
          <a:bodyPr>
            <a:normAutofit fontScale="77500" lnSpcReduction="20000"/>
          </a:bodyPr>
          <a:lstStyle/>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dirty="0"/>
              <a:t> </a:t>
            </a:r>
          </a:p>
        </p:txBody>
      </p:sp>
      <p:graphicFrame>
        <p:nvGraphicFramePr>
          <p:cNvPr id="4" name="Diagram 3"/>
          <p:cNvGraphicFramePr/>
          <p:nvPr>
            <p:extLst>
              <p:ext uri="{D42A27DB-BD31-4B8C-83A1-F6EECF244321}">
                <p14:modId xmlns:p14="http://schemas.microsoft.com/office/powerpoint/2010/main" val="553451781"/>
              </p:ext>
            </p:extLst>
          </p:nvPr>
        </p:nvGraphicFramePr>
        <p:xfrm>
          <a:off x="448575" y="1396999"/>
          <a:ext cx="8212346" cy="51073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9995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Bibliography</a:t>
            </a:r>
          </a:p>
        </p:txBody>
      </p:sp>
      <p:sp>
        <p:nvSpPr>
          <p:cNvPr id="3" name="Content Placeholder 2"/>
          <p:cNvSpPr>
            <a:spLocks noGrp="1"/>
          </p:cNvSpPr>
          <p:nvPr>
            <p:ph idx="1"/>
          </p:nvPr>
        </p:nvSpPr>
        <p:spPr/>
        <p:txBody>
          <a:bodyPr>
            <a:normAutofit/>
          </a:bodyPr>
          <a:lstStyle/>
          <a:p>
            <a:r>
              <a:rPr lang="en-GB" sz="2000" dirty="0"/>
              <a:t>Dementia UK (2016) Admiral Nursing</a:t>
            </a:r>
          </a:p>
          <a:p>
            <a:r>
              <a:rPr lang="en-GB" sz="2000" dirty="0"/>
              <a:t>Hibbard P (2014) </a:t>
            </a:r>
            <a:r>
              <a:rPr lang="en-US" sz="2000" b="1" dirty="0"/>
              <a:t>The role of the specialist dementia nurse and why it matters in home care </a:t>
            </a:r>
            <a:r>
              <a:rPr lang="en-GB" sz="2000" dirty="0">
                <a:hlinkClick r:id="rId2"/>
              </a:rPr>
              <a:t>http://www.communitycare.co.uk/2014/03/07/role-specialist-dementia-nurse-matters-home-care/</a:t>
            </a:r>
            <a:r>
              <a:rPr lang="en-GB" sz="2000" dirty="0"/>
              <a:t> </a:t>
            </a:r>
          </a:p>
          <a:p>
            <a:pPr marL="0" indent="0">
              <a:buNone/>
            </a:pPr>
            <a:r>
              <a:rPr lang="en-GB" sz="2000" dirty="0">
                <a:hlinkClick r:id="rId3"/>
              </a:rPr>
              <a:t>https://www.dementiauk.org/how-we-help/admiral-nursing/</a:t>
            </a:r>
            <a:endParaRPr lang="en-GB" sz="2000" dirty="0"/>
          </a:p>
          <a:p>
            <a:r>
              <a:rPr lang="en-GB" sz="2000" dirty="0"/>
              <a:t>Griffiths P et al </a:t>
            </a:r>
            <a:r>
              <a:rPr lang="en-US" sz="2000" b="1" dirty="0"/>
              <a:t>Scoping the role of the dementia nurse </a:t>
            </a:r>
            <a:r>
              <a:rPr lang="en-GB" sz="2000" b="1" dirty="0"/>
              <a:t>specialist in acute care. </a:t>
            </a:r>
            <a:r>
              <a:rPr lang="en-GB" sz="2000" dirty="0"/>
              <a:t>Southampton University. </a:t>
            </a:r>
            <a:r>
              <a:rPr lang="en-GB" sz="2000" dirty="0">
                <a:hlinkClick r:id="rId4"/>
              </a:rPr>
              <a:t>http://eprints.soton.ac.uk/349714/13/dementia%20specialist%20nurses.pdf</a:t>
            </a:r>
            <a:r>
              <a:rPr lang="en-GB" sz="2000" dirty="0"/>
              <a:t> </a:t>
            </a:r>
          </a:p>
          <a:p>
            <a:endParaRPr lang="en-GB" sz="2000" dirty="0"/>
          </a:p>
        </p:txBody>
      </p:sp>
    </p:spTree>
    <p:extLst>
      <p:ext uri="{BB962C8B-B14F-4D97-AF65-F5344CB8AC3E}">
        <p14:creationId xmlns:p14="http://schemas.microsoft.com/office/powerpoint/2010/main" val="31548145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268</TotalTime>
  <Words>495</Words>
  <Application>Microsoft Office PowerPoint</Application>
  <PresentationFormat>On-screen Show (4:3)</PresentationFormat>
  <Paragraphs>49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Comic Sans MS</vt:lpstr>
      <vt:lpstr>Office Theme</vt:lpstr>
      <vt:lpstr>Admiral Nurses Dementia Nurse Specialists</vt:lpstr>
      <vt:lpstr>Qualifications &amp; expertise required.</vt:lpstr>
      <vt:lpstr>Why are they known as Admiral Nurses?</vt:lpstr>
      <vt:lpstr>Where are they based?</vt:lpstr>
      <vt:lpstr>Job role /what do they do?</vt:lpstr>
      <vt:lpstr>What do they do?</vt:lpstr>
      <vt:lpstr>Who do they work with?</vt:lpstr>
      <vt:lpstr>Bibliography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Diabetic Nurse Specialist</dc:title>
  <dc:creator>ann hodson</dc:creator>
  <cp:lastModifiedBy>Peter Bruce</cp:lastModifiedBy>
  <cp:revision>25</cp:revision>
  <dcterms:created xsi:type="dcterms:W3CDTF">2014-02-12T19:45:28Z</dcterms:created>
  <dcterms:modified xsi:type="dcterms:W3CDTF">2020-03-02T10:21:39Z</dcterms:modified>
</cp:coreProperties>
</file>