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6" r:id="rId5"/>
    <p:sldId id="264" r:id="rId6"/>
    <p:sldId id="261" r:id="rId7"/>
    <p:sldId id="265" r:id="rId8"/>
    <p:sldId id="262" r:id="rId9"/>
    <p:sldId id="267" r:id="rId10"/>
    <p:sldId id="263" r:id="rId11"/>
    <p:sldId id="258" r:id="rId12"/>
    <p:sldId id="25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522" y="-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C795DDD-4142-4AAB-9AB5-CB02B10A411D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B2AEAFF3-6097-4A33-869C-07CF0F3850D3}">
      <dgm:prSet phldrT="[Text]"/>
      <dgm:spPr/>
      <dgm:t>
        <a:bodyPr/>
        <a:lstStyle/>
        <a:p>
          <a:r>
            <a:rPr lang="en-GB" b="1" dirty="0">
              <a:solidFill>
                <a:schemeClr val="tx1"/>
              </a:solidFill>
              <a:latin typeface="Comic Sans MS" pitchFamily="66" charset="0"/>
            </a:rPr>
            <a:t>Sources of Support</a:t>
          </a:r>
        </a:p>
      </dgm:t>
    </dgm:pt>
    <dgm:pt modelId="{3057135F-2554-4F9E-8869-4D03901A1548}" type="parTrans" cxnId="{0BEEF2A2-3257-47B2-AAD2-8C13109AB0C3}">
      <dgm:prSet/>
      <dgm:spPr/>
      <dgm:t>
        <a:bodyPr/>
        <a:lstStyle/>
        <a:p>
          <a:endParaRPr lang="en-GB"/>
        </a:p>
      </dgm:t>
    </dgm:pt>
    <dgm:pt modelId="{D8680AFD-1416-416C-81A9-8F1DFF4F1722}" type="sibTrans" cxnId="{0BEEF2A2-3257-47B2-AAD2-8C13109AB0C3}">
      <dgm:prSet/>
      <dgm:spPr/>
      <dgm:t>
        <a:bodyPr/>
        <a:lstStyle/>
        <a:p>
          <a:endParaRPr lang="en-GB"/>
        </a:p>
      </dgm:t>
    </dgm:pt>
    <dgm:pt modelId="{BDF6BB04-A7F6-470A-A73D-74207CA79081}">
      <dgm:prSet phldrT="[Text]" custT="1"/>
      <dgm:spPr/>
      <dgm:t>
        <a:bodyPr/>
        <a:lstStyle/>
        <a:p>
          <a:r>
            <a:rPr lang="en-GB" sz="2000" dirty="0">
              <a:solidFill>
                <a:schemeClr val="tx1"/>
              </a:solidFill>
              <a:latin typeface="Comic Sans MS" pitchFamily="66" charset="0"/>
            </a:rPr>
            <a:t>social workers</a:t>
          </a:r>
          <a:r>
            <a:rPr lang="en-GB" sz="1300" dirty="0">
              <a:solidFill>
                <a:schemeClr val="tx1"/>
              </a:solidFill>
            </a:rPr>
            <a:t> </a:t>
          </a:r>
        </a:p>
      </dgm:t>
    </dgm:pt>
    <dgm:pt modelId="{1EE4564D-E091-4419-B7F3-4A1E2CAD39AE}" type="parTrans" cxnId="{DA1DA4B9-3EDC-4163-A571-A86065CF345A}">
      <dgm:prSet/>
      <dgm:spPr/>
      <dgm:t>
        <a:bodyPr/>
        <a:lstStyle/>
        <a:p>
          <a:endParaRPr lang="en-GB"/>
        </a:p>
      </dgm:t>
    </dgm:pt>
    <dgm:pt modelId="{43A49124-4CFA-4254-9A63-D0CF64F598E6}" type="sibTrans" cxnId="{DA1DA4B9-3EDC-4163-A571-A86065CF345A}">
      <dgm:prSet/>
      <dgm:spPr/>
      <dgm:t>
        <a:bodyPr/>
        <a:lstStyle/>
        <a:p>
          <a:endParaRPr lang="en-GB"/>
        </a:p>
      </dgm:t>
    </dgm:pt>
    <dgm:pt modelId="{306C88D6-8A6A-4F1F-A9F6-369A62D3A294}">
      <dgm:prSet phldrT="[Text]" custT="1"/>
      <dgm:spPr/>
      <dgm:t>
        <a:bodyPr/>
        <a:lstStyle/>
        <a:p>
          <a:r>
            <a:rPr lang="en-GB" sz="2000" dirty="0">
              <a:solidFill>
                <a:schemeClr val="tx1"/>
              </a:solidFill>
              <a:latin typeface="Comic Sans MS" pitchFamily="66" charset="0"/>
            </a:rPr>
            <a:t>counsellors,</a:t>
          </a:r>
        </a:p>
      </dgm:t>
    </dgm:pt>
    <dgm:pt modelId="{4FA8FD9B-BB8F-4D81-928F-ADA4CB406685}" type="parTrans" cxnId="{A1C32CA0-A3E5-4FB1-B1DD-D7A33E8E82CD}">
      <dgm:prSet/>
      <dgm:spPr/>
      <dgm:t>
        <a:bodyPr/>
        <a:lstStyle/>
        <a:p>
          <a:endParaRPr lang="en-GB"/>
        </a:p>
      </dgm:t>
    </dgm:pt>
    <dgm:pt modelId="{E48270E3-85A9-4237-B825-05B682F3509E}" type="sibTrans" cxnId="{A1C32CA0-A3E5-4FB1-B1DD-D7A33E8E82CD}">
      <dgm:prSet/>
      <dgm:spPr/>
      <dgm:t>
        <a:bodyPr/>
        <a:lstStyle/>
        <a:p>
          <a:endParaRPr lang="en-GB"/>
        </a:p>
      </dgm:t>
    </dgm:pt>
    <dgm:pt modelId="{75900061-F1B9-467F-959E-9A6CA5439C09}">
      <dgm:prSet phldrT="[Text]" custT="1"/>
      <dgm:spPr/>
      <dgm:t>
        <a:bodyPr/>
        <a:lstStyle/>
        <a:p>
          <a:r>
            <a:rPr lang="en-GB" sz="2000" dirty="0">
              <a:solidFill>
                <a:schemeClr val="tx1"/>
              </a:solidFill>
              <a:latin typeface="Comic Sans MS" pitchFamily="66" charset="0"/>
            </a:rPr>
            <a:t>cognitive </a:t>
          </a:r>
        </a:p>
        <a:p>
          <a:r>
            <a:rPr lang="en-GB" sz="2000" dirty="0">
              <a:solidFill>
                <a:schemeClr val="tx1"/>
              </a:solidFill>
              <a:latin typeface="Comic Sans MS" pitchFamily="66" charset="0"/>
            </a:rPr>
            <a:t>therapists </a:t>
          </a:r>
        </a:p>
      </dgm:t>
    </dgm:pt>
    <dgm:pt modelId="{12BE7965-7781-42C1-BFE1-2946E5701C50}" type="parTrans" cxnId="{7A201FA1-C08C-4AB2-9790-FC12D0F379CA}">
      <dgm:prSet/>
      <dgm:spPr/>
      <dgm:t>
        <a:bodyPr/>
        <a:lstStyle/>
        <a:p>
          <a:endParaRPr lang="en-GB"/>
        </a:p>
      </dgm:t>
    </dgm:pt>
    <dgm:pt modelId="{351C4B8D-B68A-47A5-93D4-59CCDDF653B8}" type="sibTrans" cxnId="{7A201FA1-C08C-4AB2-9790-FC12D0F379CA}">
      <dgm:prSet/>
      <dgm:spPr/>
      <dgm:t>
        <a:bodyPr/>
        <a:lstStyle/>
        <a:p>
          <a:endParaRPr lang="en-GB"/>
        </a:p>
      </dgm:t>
    </dgm:pt>
    <dgm:pt modelId="{2D3C5C8C-8D18-4A92-9E64-07A1DA2AA025}">
      <dgm:prSet phldrT="[Text]" custT="1"/>
      <dgm:spPr/>
      <dgm:t>
        <a:bodyPr/>
        <a:lstStyle/>
        <a:p>
          <a:r>
            <a:rPr lang="en-GB" sz="2000" dirty="0">
              <a:solidFill>
                <a:schemeClr val="tx1"/>
              </a:solidFill>
              <a:latin typeface="Comic Sans MS" pitchFamily="66" charset="0"/>
            </a:rPr>
            <a:t>family therapists</a:t>
          </a:r>
        </a:p>
      </dgm:t>
    </dgm:pt>
    <dgm:pt modelId="{58A120ED-4C6E-48CE-8FE1-4C8908811855}" type="parTrans" cxnId="{A766A1B7-9FCB-49E3-9192-106CC27B63B0}">
      <dgm:prSet/>
      <dgm:spPr/>
      <dgm:t>
        <a:bodyPr/>
        <a:lstStyle/>
        <a:p>
          <a:endParaRPr lang="en-GB"/>
        </a:p>
      </dgm:t>
    </dgm:pt>
    <dgm:pt modelId="{16C47A43-071C-48DC-8CAA-CF8E2524F2C9}" type="sibTrans" cxnId="{A766A1B7-9FCB-49E3-9192-106CC27B63B0}">
      <dgm:prSet/>
      <dgm:spPr/>
      <dgm:t>
        <a:bodyPr/>
        <a:lstStyle/>
        <a:p>
          <a:endParaRPr lang="en-GB"/>
        </a:p>
      </dgm:t>
    </dgm:pt>
    <dgm:pt modelId="{742F32C8-6094-4F37-A534-9D9B24F8C33D}">
      <dgm:prSet custT="1"/>
      <dgm:spPr/>
      <dgm:t>
        <a:bodyPr/>
        <a:lstStyle/>
        <a:p>
          <a:r>
            <a:rPr lang="en-GB" sz="2000" dirty="0">
              <a:solidFill>
                <a:schemeClr val="tx1"/>
              </a:solidFill>
              <a:latin typeface="Comic Sans MS" pitchFamily="66" charset="0"/>
            </a:rPr>
            <a:t>Macmillan &amp; Marie Curie nurses</a:t>
          </a:r>
        </a:p>
      </dgm:t>
    </dgm:pt>
    <dgm:pt modelId="{6915DE6C-6572-4AC1-AC5C-A79F2362E713}" type="parTrans" cxnId="{A8F4A3B1-CF2D-4D2B-8423-5FB175975955}">
      <dgm:prSet/>
      <dgm:spPr/>
      <dgm:t>
        <a:bodyPr/>
        <a:lstStyle/>
        <a:p>
          <a:endParaRPr lang="en-GB"/>
        </a:p>
      </dgm:t>
    </dgm:pt>
    <dgm:pt modelId="{4D780F2E-67B3-4288-8B45-66CC5B9E26A9}" type="sibTrans" cxnId="{A8F4A3B1-CF2D-4D2B-8423-5FB175975955}">
      <dgm:prSet/>
      <dgm:spPr/>
      <dgm:t>
        <a:bodyPr/>
        <a:lstStyle/>
        <a:p>
          <a:endParaRPr lang="en-GB"/>
        </a:p>
      </dgm:t>
    </dgm:pt>
    <dgm:pt modelId="{48A3A6B6-10C0-4BA6-9019-458C0169623F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2000" dirty="0">
              <a:solidFill>
                <a:schemeClr val="tx1"/>
              </a:solidFill>
              <a:latin typeface="Comic Sans MS" pitchFamily="66" charset="0"/>
            </a:rPr>
            <a:t>specialist practitioner nurses</a:t>
          </a:r>
        </a:p>
        <a:p>
          <a:pPr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300" dirty="0"/>
        </a:p>
      </dgm:t>
    </dgm:pt>
    <dgm:pt modelId="{E40F6D68-98B6-4EFC-B9AE-B0A197FCC0F7}" type="parTrans" cxnId="{84035401-B69E-4084-9E70-B33E2E1FF884}">
      <dgm:prSet/>
      <dgm:spPr/>
      <dgm:t>
        <a:bodyPr/>
        <a:lstStyle/>
        <a:p>
          <a:endParaRPr lang="en-GB"/>
        </a:p>
      </dgm:t>
    </dgm:pt>
    <dgm:pt modelId="{340EEAAF-EE69-4B04-9899-D48B54A489F0}" type="sibTrans" cxnId="{84035401-B69E-4084-9E70-B33E2E1FF884}">
      <dgm:prSet/>
      <dgm:spPr/>
      <dgm:t>
        <a:bodyPr/>
        <a:lstStyle/>
        <a:p>
          <a:endParaRPr lang="en-GB"/>
        </a:p>
      </dgm:t>
    </dgm:pt>
    <dgm:pt modelId="{A0D354EC-1E6E-4ED2-BDFD-F5D13EBC7FD7}" type="pres">
      <dgm:prSet presAssocID="{BC795DDD-4142-4AAB-9AB5-CB02B10A411D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D680B9E7-A266-486D-BAF5-9417FBAFE857}" type="pres">
      <dgm:prSet presAssocID="{B2AEAFF3-6097-4A33-869C-07CF0F3850D3}" presName="centerShape" presStyleLbl="node0" presStyleIdx="0" presStyleCnt="1"/>
      <dgm:spPr/>
    </dgm:pt>
    <dgm:pt modelId="{42172731-B0F8-4299-BA2E-8ED5F31BBBCB}" type="pres">
      <dgm:prSet presAssocID="{1EE4564D-E091-4419-B7F3-4A1E2CAD39AE}" presName="parTrans" presStyleLbl="sibTrans2D1" presStyleIdx="0" presStyleCnt="6"/>
      <dgm:spPr/>
    </dgm:pt>
    <dgm:pt modelId="{40DF3576-33F3-442C-A102-88D014839F9B}" type="pres">
      <dgm:prSet presAssocID="{1EE4564D-E091-4419-B7F3-4A1E2CAD39AE}" presName="connectorText" presStyleLbl="sibTrans2D1" presStyleIdx="0" presStyleCnt="6"/>
      <dgm:spPr/>
    </dgm:pt>
    <dgm:pt modelId="{38CC166D-A6E2-4387-BA1C-ED6BBE2260A9}" type="pres">
      <dgm:prSet presAssocID="{BDF6BB04-A7F6-470A-A73D-74207CA79081}" presName="node" presStyleLbl="node1" presStyleIdx="0" presStyleCnt="6" custScaleX="122304">
        <dgm:presLayoutVars>
          <dgm:bulletEnabled val="1"/>
        </dgm:presLayoutVars>
      </dgm:prSet>
      <dgm:spPr/>
    </dgm:pt>
    <dgm:pt modelId="{549941EE-58D4-4F55-8D09-0298C7D539CD}" type="pres">
      <dgm:prSet presAssocID="{4FA8FD9B-BB8F-4D81-928F-ADA4CB406685}" presName="parTrans" presStyleLbl="sibTrans2D1" presStyleIdx="1" presStyleCnt="6"/>
      <dgm:spPr/>
    </dgm:pt>
    <dgm:pt modelId="{587D2526-5305-4D96-A1CE-4475E01886E5}" type="pres">
      <dgm:prSet presAssocID="{4FA8FD9B-BB8F-4D81-928F-ADA4CB406685}" presName="connectorText" presStyleLbl="sibTrans2D1" presStyleIdx="1" presStyleCnt="6"/>
      <dgm:spPr/>
    </dgm:pt>
    <dgm:pt modelId="{826D3594-4364-4D56-9986-6D1F3405C50E}" type="pres">
      <dgm:prSet presAssocID="{306C88D6-8A6A-4F1F-A9F6-369A62D3A294}" presName="node" presStyleLbl="node1" presStyleIdx="1" presStyleCnt="6" custScaleX="189498" custRadScaleRad="142016" custRadScaleInc="32215">
        <dgm:presLayoutVars>
          <dgm:bulletEnabled val="1"/>
        </dgm:presLayoutVars>
      </dgm:prSet>
      <dgm:spPr/>
    </dgm:pt>
    <dgm:pt modelId="{4346FCF2-E39E-462A-9D79-DE112A130E70}" type="pres">
      <dgm:prSet presAssocID="{6915DE6C-6572-4AC1-AC5C-A79F2362E713}" presName="parTrans" presStyleLbl="sibTrans2D1" presStyleIdx="2" presStyleCnt="6"/>
      <dgm:spPr/>
    </dgm:pt>
    <dgm:pt modelId="{AC602AD9-2258-4138-BD03-E9E29F7CB396}" type="pres">
      <dgm:prSet presAssocID="{6915DE6C-6572-4AC1-AC5C-A79F2362E713}" presName="connectorText" presStyleLbl="sibTrans2D1" presStyleIdx="2" presStyleCnt="6"/>
      <dgm:spPr/>
    </dgm:pt>
    <dgm:pt modelId="{F6EECFD2-1C33-4283-8CF9-AC009A9DAC74}" type="pres">
      <dgm:prSet presAssocID="{742F32C8-6094-4F37-A534-9D9B24F8C33D}" presName="node" presStyleLbl="node1" presStyleIdx="2" presStyleCnt="6" custScaleX="207343" custRadScaleRad="152083" custRadScaleInc="-30835">
        <dgm:presLayoutVars>
          <dgm:bulletEnabled val="1"/>
        </dgm:presLayoutVars>
      </dgm:prSet>
      <dgm:spPr/>
    </dgm:pt>
    <dgm:pt modelId="{192CFA4D-26BE-4BC0-AD54-6BB162B93920}" type="pres">
      <dgm:prSet presAssocID="{E40F6D68-98B6-4EFC-B9AE-B0A197FCC0F7}" presName="parTrans" presStyleLbl="sibTrans2D1" presStyleIdx="3" presStyleCnt="6"/>
      <dgm:spPr/>
    </dgm:pt>
    <dgm:pt modelId="{0A8C6023-1D6C-462A-B64F-648100E798B8}" type="pres">
      <dgm:prSet presAssocID="{E40F6D68-98B6-4EFC-B9AE-B0A197FCC0F7}" presName="connectorText" presStyleLbl="sibTrans2D1" presStyleIdx="3" presStyleCnt="6"/>
      <dgm:spPr/>
    </dgm:pt>
    <dgm:pt modelId="{F383EB63-0BDE-41ED-AA15-693D8BFEEFC0}" type="pres">
      <dgm:prSet presAssocID="{48A3A6B6-10C0-4BA6-9019-458C0169623F}" presName="node" presStyleLbl="node1" presStyleIdx="3" presStyleCnt="6" custScaleX="213310">
        <dgm:presLayoutVars>
          <dgm:bulletEnabled val="1"/>
        </dgm:presLayoutVars>
      </dgm:prSet>
      <dgm:spPr/>
    </dgm:pt>
    <dgm:pt modelId="{1529C052-678C-4704-9820-AA72E4976905}" type="pres">
      <dgm:prSet presAssocID="{12BE7965-7781-42C1-BFE1-2946E5701C50}" presName="parTrans" presStyleLbl="sibTrans2D1" presStyleIdx="4" presStyleCnt="6"/>
      <dgm:spPr/>
    </dgm:pt>
    <dgm:pt modelId="{A7F049F3-B963-4220-BBC2-07365F8DA656}" type="pres">
      <dgm:prSet presAssocID="{12BE7965-7781-42C1-BFE1-2946E5701C50}" presName="connectorText" presStyleLbl="sibTrans2D1" presStyleIdx="4" presStyleCnt="6"/>
      <dgm:spPr/>
    </dgm:pt>
    <dgm:pt modelId="{BD310608-D725-46EA-9207-F6575AAC54B2}" type="pres">
      <dgm:prSet presAssocID="{75900061-F1B9-467F-959E-9A6CA5439C09}" presName="node" presStyleLbl="node1" presStyleIdx="4" presStyleCnt="6" custScaleX="181534" custRadScaleRad="156775" custRadScaleInc="31315">
        <dgm:presLayoutVars>
          <dgm:bulletEnabled val="1"/>
        </dgm:presLayoutVars>
      </dgm:prSet>
      <dgm:spPr/>
    </dgm:pt>
    <dgm:pt modelId="{F5DF5EA1-AA24-437B-9A59-1238BB4B625C}" type="pres">
      <dgm:prSet presAssocID="{58A120ED-4C6E-48CE-8FE1-4C8908811855}" presName="parTrans" presStyleLbl="sibTrans2D1" presStyleIdx="5" presStyleCnt="6"/>
      <dgm:spPr/>
    </dgm:pt>
    <dgm:pt modelId="{FA9EA35A-DFFA-4406-AFC4-55A779FD4BEA}" type="pres">
      <dgm:prSet presAssocID="{58A120ED-4C6E-48CE-8FE1-4C8908811855}" presName="connectorText" presStyleLbl="sibTrans2D1" presStyleIdx="5" presStyleCnt="6"/>
      <dgm:spPr/>
    </dgm:pt>
    <dgm:pt modelId="{450E395B-14E3-4C4C-BA49-5F5FA2A718B9}" type="pres">
      <dgm:prSet presAssocID="{2D3C5C8C-8D18-4A92-9E64-07A1DA2AA025}" presName="node" presStyleLbl="node1" presStyleIdx="5" presStyleCnt="6" custScaleX="222660" custRadScaleRad="139220" custRadScaleInc="-29841">
        <dgm:presLayoutVars>
          <dgm:bulletEnabled val="1"/>
        </dgm:presLayoutVars>
      </dgm:prSet>
      <dgm:spPr/>
    </dgm:pt>
  </dgm:ptLst>
  <dgm:cxnLst>
    <dgm:cxn modelId="{7A201FA1-C08C-4AB2-9790-FC12D0F379CA}" srcId="{B2AEAFF3-6097-4A33-869C-07CF0F3850D3}" destId="{75900061-F1B9-467F-959E-9A6CA5439C09}" srcOrd="4" destOrd="0" parTransId="{12BE7965-7781-42C1-BFE1-2946E5701C50}" sibTransId="{351C4B8D-B68A-47A5-93D4-59CCDDF653B8}"/>
    <dgm:cxn modelId="{0A72A31F-9977-4F9E-9B67-EE186C8CD8F4}" type="presOf" srcId="{6915DE6C-6572-4AC1-AC5C-A79F2362E713}" destId="{4346FCF2-E39E-462A-9D79-DE112A130E70}" srcOrd="0" destOrd="0" presId="urn:microsoft.com/office/officeart/2005/8/layout/radial5"/>
    <dgm:cxn modelId="{C2F6DC04-0F2E-4BE6-9B11-D72FD91198BE}" type="presOf" srcId="{BC795DDD-4142-4AAB-9AB5-CB02B10A411D}" destId="{A0D354EC-1E6E-4ED2-BDFD-F5D13EBC7FD7}" srcOrd="0" destOrd="0" presId="urn:microsoft.com/office/officeart/2005/8/layout/radial5"/>
    <dgm:cxn modelId="{DA1DA4B9-3EDC-4163-A571-A86065CF345A}" srcId="{B2AEAFF3-6097-4A33-869C-07CF0F3850D3}" destId="{BDF6BB04-A7F6-470A-A73D-74207CA79081}" srcOrd="0" destOrd="0" parTransId="{1EE4564D-E091-4419-B7F3-4A1E2CAD39AE}" sibTransId="{43A49124-4CFA-4254-9A63-D0CF64F598E6}"/>
    <dgm:cxn modelId="{3FCBCE22-044D-4886-93CF-C8F921B83437}" type="presOf" srcId="{6915DE6C-6572-4AC1-AC5C-A79F2362E713}" destId="{AC602AD9-2258-4138-BD03-E9E29F7CB396}" srcOrd="1" destOrd="0" presId="urn:microsoft.com/office/officeart/2005/8/layout/radial5"/>
    <dgm:cxn modelId="{E2D7C5EB-A002-4E0C-A6C7-AC040F1311BE}" type="presOf" srcId="{58A120ED-4C6E-48CE-8FE1-4C8908811855}" destId="{F5DF5EA1-AA24-437B-9A59-1238BB4B625C}" srcOrd="0" destOrd="0" presId="urn:microsoft.com/office/officeart/2005/8/layout/radial5"/>
    <dgm:cxn modelId="{FD5E1E70-D066-4F86-A0DA-FFD2CE49CB03}" type="presOf" srcId="{4FA8FD9B-BB8F-4D81-928F-ADA4CB406685}" destId="{587D2526-5305-4D96-A1CE-4475E01886E5}" srcOrd="1" destOrd="0" presId="urn:microsoft.com/office/officeart/2005/8/layout/radial5"/>
    <dgm:cxn modelId="{B3269A5F-CFC8-4CF4-83C8-2E8B81B447DE}" type="presOf" srcId="{4FA8FD9B-BB8F-4D81-928F-ADA4CB406685}" destId="{549941EE-58D4-4F55-8D09-0298C7D539CD}" srcOrd="0" destOrd="0" presId="urn:microsoft.com/office/officeart/2005/8/layout/radial5"/>
    <dgm:cxn modelId="{28F67CEC-26E2-4133-80B4-B00B967EBD27}" type="presOf" srcId="{58A120ED-4C6E-48CE-8FE1-4C8908811855}" destId="{FA9EA35A-DFFA-4406-AFC4-55A779FD4BEA}" srcOrd="1" destOrd="0" presId="urn:microsoft.com/office/officeart/2005/8/layout/radial5"/>
    <dgm:cxn modelId="{C83BA8D4-B2FD-4E53-ADBB-60AEC4C2B9B2}" type="presOf" srcId="{48A3A6B6-10C0-4BA6-9019-458C0169623F}" destId="{F383EB63-0BDE-41ED-AA15-693D8BFEEFC0}" srcOrd="0" destOrd="0" presId="urn:microsoft.com/office/officeart/2005/8/layout/radial5"/>
    <dgm:cxn modelId="{6D9724AA-9EC4-467B-8FD4-C5FFD9CA7138}" type="presOf" srcId="{1EE4564D-E091-4419-B7F3-4A1E2CAD39AE}" destId="{42172731-B0F8-4299-BA2E-8ED5F31BBBCB}" srcOrd="0" destOrd="0" presId="urn:microsoft.com/office/officeart/2005/8/layout/radial5"/>
    <dgm:cxn modelId="{74DCFFDF-E225-4B8D-B6D3-A1AA1DD8C016}" type="presOf" srcId="{E40F6D68-98B6-4EFC-B9AE-B0A197FCC0F7}" destId="{0A8C6023-1D6C-462A-B64F-648100E798B8}" srcOrd="1" destOrd="0" presId="urn:microsoft.com/office/officeart/2005/8/layout/radial5"/>
    <dgm:cxn modelId="{A1C32CA0-A3E5-4FB1-B1DD-D7A33E8E82CD}" srcId="{B2AEAFF3-6097-4A33-869C-07CF0F3850D3}" destId="{306C88D6-8A6A-4F1F-A9F6-369A62D3A294}" srcOrd="1" destOrd="0" parTransId="{4FA8FD9B-BB8F-4D81-928F-ADA4CB406685}" sibTransId="{E48270E3-85A9-4237-B825-05B682F3509E}"/>
    <dgm:cxn modelId="{8DA7AA6A-1C86-472A-AFF4-062452EF0C41}" type="presOf" srcId="{12BE7965-7781-42C1-BFE1-2946E5701C50}" destId="{1529C052-678C-4704-9820-AA72E4976905}" srcOrd="0" destOrd="0" presId="urn:microsoft.com/office/officeart/2005/8/layout/radial5"/>
    <dgm:cxn modelId="{F6151B24-EA0C-4309-801D-FF9C23C0101F}" type="presOf" srcId="{1EE4564D-E091-4419-B7F3-4A1E2CAD39AE}" destId="{40DF3576-33F3-442C-A102-88D014839F9B}" srcOrd="1" destOrd="0" presId="urn:microsoft.com/office/officeart/2005/8/layout/radial5"/>
    <dgm:cxn modelId="{CE079922-67C1-4285-8509-AA2D785AA38F}" type="presOf" srcId="{E40F6D68-98B6-4EFC-B9AE-B0A197FCC0F7}" destId="{192CFA4D-26BE-4BC0-AD54-6BB162B93920}" srcOrd="0" destOrd="0" presId="urn:microsoft.com/office/officeart/2005/8/layout/radial5"/>
    <dgm:cxn modelId="{C84B4449-0B57-44BE-B5D3-5CC675B9423A}" type="presOf" srcId="{B2AEAFF3-6097-4A33-869C-07CF0F3850D3}" destId="{D680B9E7-A266-486D-BAF5-9417FBAFE857}" srcOrd="0" destOrd="0" presId="urn:microsoft.com/office/officeart/2005/8/layout/radial5"/>
    <dgm:cxn modelId="{A8F4A3B1-CF2D-4D2B-8423-5FB175975955}" srcId="{B2AEAFF3-6097-4A33-869C-07CF0F3850D3}" destId="{742F32C8-6094-4F37-A534-9D9B24F8C33D}" srcOrd="2" destOrd="0" parTransId="{6915DE6C-6572-4AC1-AC5C-A79F2362E713}" sibTransId="{4D780F2E-67B3-4288-8B45-66CC5B9E26A9}"/>
    <dgm:cxn modelId="{C205B8BE-59EC-44C3-9669-106C98831DB5}" type="presOf" srcId="{12BE7965-7781-42C1-BFE1-2946E5701C50}" destId="{A7F049F3-B963-4220-BBC2-07365F8DA656}" srcOrd="1" destOrd="0" presId="urn:microsoft.com/office/officeart/2005/8/layout/radial5"/>
    <dgm:cxn modelId="{A766A1B7-9FCB-49E3-9192-106CC27B63B0}" srcId="{B2AEAFF3-6097-4A33-869C-07CF0F3850D3}" destId="{2D3C5C8C-8D18-4A92-9E64-07A1DA2AA025}" srcOrd="5" destOrd="0" parTransId="{58A120ED-4C6E-48CE-8FE1-4C8908811855}" sibTransId="{16C47A43-071C-48DC-8CAA-CF8E2524F2C9}"/>
    <dgm:cxn modelId="{242A7A35-1C74-49E6-B96E-F542695E019C}" type="presOf" srcId="{BDF6BB04-A7F6-470A-A73D-74207CA79081}" destId="{38CC166D-A6E2-4387-BA1C-ED6BBE2260A9}" srcOrd="0" destOrd="0" presId="urn:microsoft.com/office/officeart/2005/8/layout/radial5"/>
    <dgm:cxn modelId="{84035401-B69E-4084-9E70-B33E2E1FF884}" srcId="{B2AEAFF3-6097-4A33-869C-07CF0F3850D3}" destId="{48A3A6B6-10C0-4BA6-9019-458C0169623F}" srcOrd="3" destOrd="0" parTransId="{E40F6D68-98B6-4EFC-B9AE-B0A197FCC0F7}" sibTransId="{340EEAAF-EE69-4B04-9899-D48B54A489F0}"/>
    <dgm:cxn modelId="{0BEEF2A2-3257-47B2-AAD2-8C13109AB0C3}" srcId="{BC795DDD-4142-4AAB-9AB5-CB02B10A411D}" destId="{B2AEAFF3-6097-4A33-869C-07CF0F3850D3}" srcOrd="0" destOrd="0" parTransId="{3057135F-2554-4F9E-8869-4D03901A1548}" sibTransId="{D8680AFD-1416-416C-81A9-8F1DFF4F1722}"/>
    <dgm:cxn modelId="{6A7D22F5-FA0B-4F96-BD08-6504FD623B9B}" type="presOf" srcId="{2D3C5C8C-8D18-4A92-9E64-07A1DA2AA025}" destId="{450E395B-14E3-4C4C-BA49-5F5FA2A718B9}" srcOrd="0" destOrd="0" presId="urn:microsoft.com/office/officeart/2005/8/layout/radial5"/>
    <dgm:cxn modelId="{9D1EA0B3-6AEB-48AD-B9DD-76D65FBDD546}" type="presOf" srcId="{75900061-F1B9-467F-959E-9A6CA5439C09}" destId="{BD310608-D725-46EA-9207-F6575AAC54B2}" srcOrd="0" destOrd="0" presId="urn:microsoft.com/office/officeart/2005/8/layout/radial5"/>
    <dgm:cxn modelId="{6E469806-5894-481C-960C-DD55CF54C46B}" type="presOf" srcId="{742F32C8-6094-4F37-A534-9D9B24F8C33D}" destId="{F6EECFD2-1C33-4283-8CF9-AC009A9DAC74}" srcOrd="0" destOrd="0" presId="urn:microsoft.com/office/officeart/2005/8/layout/radial5"/>
    <dgm:cxn modelId="{78ED58BB-15A9-4E79-AD84-0A7C45088276}" type="presOf" srcId="{306C88D6-8A6A-4F1F-A9F6-369A62D3A294}" destId="{826D3594-4364-4D56-9986-6D1F3405C50E}" srcOrd="0" destOrd="0" presId="urn:microsoft.com/office/officeart/2005/8/layout/radial5"/>
    <dgm:cxn modelId="{8D0DB9EE-5965-4A81-B641-C72DC5D7F5F3}" type="presParOf" srcId="{A0D354EC-1E6E-4ED2-BDFD-F5D13EBC7FD7}" destId="{D680B9E7-A266-486D-BAF5-9417FBAFE857}" srcOrd="0" destOrd="0" presId="urn:microsoft.com/office/officeart/2005/8/layout/radial5"/>
    <dgm:cxn modelId="{CADC4440-7A85-4AEC-95AE-D210C2ABBEB1}" type="presParOf" srcId="{A0D354EC-1E6E-4ED2-BDFD-F5D13EBC7FD7}" destId="{42172731-B0F8-4299-BA2E-8ED5F31BBBCB}" srcOrd="1" destOrd="0" presId="urn:microsoft.com/office/officeart/2005/8/layout/radial5"/>
    <dgm:cxn modelId="{3856388B-05FC-4195-9C70-DEE63424332C}" type="presParOf" srcId="{42172731-B0F8-4299-BA2E-8ED5F31BBBCB}" destId="{40DF3576-33F3-442C-A102-88D014839F9B}" srcOrd="0" destOrd="0" presId="urn:microsoft.com/office/officeart/2005/8/layout/radial5"/>
    <dgm:cxn modelId="{AD17EEA9-DC70-41F5-A2F3-3729EF13B40E}" type="presParOf" srcId="{A0D354EC-1E6E-4ED2-BDFD-F5D13EBC7FD7}" destId="{38CC166D-A6E2-4387-BA1C-ED6BBE2260A9}" srcOrd="2" destOrd="0" presId="urn:microsoft.com/office/officeart/2005/8/layout/radial5"/>
    <dgm:cxn modelId="{65AFF342-D660-45C9-A8F0-E27803DB2D99}" type="presParOf" srcId="{A0D354EC-1E6E-4ED2-BDFD-F5D13EBC7FD7}" destId="{549941EE-58D4-4F55-8D09-0298C7D539CD}" srcOrd="3" destOrd="0" presId="urn:microsoft.com/office/officeart/2005/8/layout/radial5"/>
    <dgm:cxn modelId="{5744F79A-9617-4ED7-9789-083CDF92F037}" type="presParOf" srcId="{549941EE-58D4-4F55-8D09-0298C7D539CD}" destId="{587D2526-5305-4D96-A1CE-4475E01886E5}" srcOrd="0" destOrd="0" presId="urn:microsoft.com/office/officeart/2005/8/layout/radial5"/>
    <dgm:cxn modelId="{3B5DEE49-5669-4E08-891D-ED480ED7D8E7}" type="presParOf" srcId="{A0D354EC-1E6E-4ED2-BDFD-F5D13EBC7FD7}" destId="{826D3594-4364-4D56-9986-6D1F3405C50E}" srcOrd="4" destOrd="0" presId="urn:microsoft.com/office/officeart/2005/8/layout/radial5"/>
    <dgm:cxn modelId="{FFA26A99-E7A5-4540-9591-1B541DBB758B}" type="presParOf" srcId="{A0D354EC-1E6E-4ED2-BDFD-F5D13EBC7FD7}" destId="{4346FCF2-E39E-462A-9D79-DE112A130E70}" srcOrd="5" destOrd="0" presId="urn:microsoft.com/office/officeart/2005/8/layout/radial5"/>
    <dgm:cxn modelId="{18E9F883-1125-474A-B371-FA9B52A3E540}" type="presParOf" srcId="{4346FCF2-E39E-462A-9D79-DE112A130E70}" destId="{AC602AD9-2258-4138-BD03-E9E29F7CB396}" srcOrd="0" destOrd="0" presId="urn:microsoft.com/office/officeart/2005/8/layout/radial5"/>
    <dgm:cxn modelId="{CD9857E0-0638-45B2-B4A0-46DE51E3E157}" type="presParOf" srcId="{A0D354EC-1E6E-4ED2-BDFD-F5D13EBC7FD7}" destId="{F6EECFD2-1C33-4283-8CF9-AC009A9DAC74}" srcOrd="6" destOrd="0" presId="urn:microsoft.com/office/officeart/2005/8/layout/radial5"/>
    <dgm:cxn modelId="{95314300-A7CF-48D4-BB99-B5283D54E4F8}" type="presParOf" srcId="{A0D354EC-1E6E-4ED2-BDFD-F5D13EBC7FD7}" destId="{192CFA4D-26BE-4BC0-AD54-6BB162B93920}" srcOrd="7" destOrd="0" presId="urn:microsoft.com/office/officeart/2005/8/layout/radial5"/>
    <dgm:cxn modelId="{E5769E7B-E0A9-4520-AD89-E0DEAA7A8BA2}" type="presParOf" srcId="{192CFA4D-26BE-4BC0-AD54-6BB162B93920}" destId="{0A8C6023-1D6C-462A-B64F-648100E798B8}" srcOrd="0" destOrd="0" presId="urn:microsoft.com/office/officeart/2005/8/layout/radial5"/>
    <dgm:cxn modelId="{97F7754B-E8EC-479A-80EC-2B8C0006AA20}" type="presParOf" srcId="{A0D354EC-1E6E-4ED2-BDFD-F5D13EBC7FD7}" destId="{F383EB63-0BDE-41ED-AA15-693D8BFEEFC0}" srcOrd="8" destOrd="0" presId="urn:microsoft.com/office/officeart/2005/8/layout/radial5"/>
    <dgm:cxn modelId="{1D945962-D890-40E1-9277-F13567B649DE}" type="presParOf" srcId="{A0D354EC-1E6E-4ED2-BDFD-F5D13EBC7FD7}" destId="{1529C052-678C-4704-9820-AA72E4976905}" srcOrd="9" destOrd="0" presId="urn:microsoft.com/office/officeart/2005/8/layout/radial5"/>
    <dgm:cxn modelId="{CDDDEA72-907C-4019-B915-C65776FD2347}" type="presParOf" srcId="{1529C052-678C-4704-9820-AA72E4976905}" destId="{A7F049F3-B963-4220-BBC2-07365F8DA656}" srcOrd="0" destOrd="0" presId="urn:microsoft.com/office/officeart/2005/8/layout/radial5"/>
    <dgm:cxn modelId="{B5356E9A-3BE8-4E4C-8A93-6C2D9A406B2C}" type="presParOf" srcId="{A0D354EC-1E6E-4ED2-BDFD-F5D13EBC7FD7}" destId="{BD310608-D725-46EA-9207-F6575AAC54B2}" srcOrd="10" destOrd="0" presId="urn:microsoft.com/office/officeart/2005/8/layout/radial5"/>
    <dgm:cxn modelId="{A9BCE020-45B0-48B5-B401-2B947C689F77}" type="presParOf" srcId="{A0D354EC-1E6E-4ED2-BDFD-F5D13EBC7FD7}" destId="{F5DF5EA1-AA24-437B-9A59-1238BB4B625C}" srcOrd="11" destOrd="0" presId="urn:microsoft.com/office/officeart/2005/8/layout/radial5"/>
    <dgm:cxn modelId="{6BDB418D-1754-4F14-9B55-E5C731AF4215}" type="presParOf" srcId="{F5DF5EA1-AA24-437B-9A59-1238BB4B625C}" destId="{FA9EA35A-DFFA-4406-AFC4-55A779FD4BEA}" srcOrd="0" destOrd="0" presId="urn:microsoft.com/office/officeart/2005/8/layout/radial5"/>
    <dgm:cxn modelId="{F4D9CB74-FE34-48B4-9255-AFE0AA216856}" type="presParOf" srcId="{A0D354EC-1E6E-4ED2-BDFD-F5D13EBC7FD7}" destId="{450E395B-14E3-4C4C-BA49-5F5FA2A718B9}" srcOrd="12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C1228D4-158F-4B3C-BA1F-F08FA1F78EE2}" type="doc">
      <dgm:prSet loTypeId="urn:microsoft.com/office/officeart/2008/layout/RadialCluster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901032C5-5CF0-479B-B169-754CD61F751F}">
      <dgm:prSet phldrT="[Text]"/>
      <dgm:spPr/>
      <dgm:t>
        <a:bodyPr/>
        <a:lstStyle/>
        <a:p>
          <a:r>
            <a:rPr lang="en-GB" b="1" dirty="0">
              <a:solidFill>
                <a:schemeClr val="tx1"/>
              </a:solidFill>
            </a:rPr>
            <a:t>Support</a:t>
          </a:r>
        </a:p>
      </dgm:t>
    </dgm:pt>
    <dgm:pt modelId="{6962DE45-5667-493F-BC05-4548479A7941}" type="parTrans" cxnId="{B2FCD934-919B-4FA4-B6E9-A8CC0F4E3BB7}">
      <dgm:prSet/>
      <dgm:spPr/>
      <dgm:t>
        <a:bodyPr/>
        <a:lstStyle/>
        <a:p>
          <a:endParaRPr lang="en-GB"/>
        </a:p>
      </dgm:t>
    </dgm:pt>
    <dgm:pt modelId="{ABC6EB64-86F9-4AAC-AC4F-247546A9C7DE}" type="sibTrans" cxnId="{B2FCD934-919B-4FA4-B6E9-A8CC0F4E3BB7}">
      <dgm:prSet/>
      <dgm:spPr/>
      <dgm:t>
        <a:bodyPr/>
        <a:lstStyle/>
        <a:p>
          <a:endParaRPr lang="en-GB"/>
        </a:p>
      </dgm:t>
    </dgm:pt>
    <dgm:pt modelId="{73D3E819-E574-4F03-A703-B8D4462AEF72}">
      <dgm:prSet phldrT="[Text]" custT="1"/>
      <dgm:spPr/>
      <dgm:t>
        <a:bodyPr/>
        <a:lstStyle/>
        <a:p>
          <a:r>
            <a:rPr lang="en-GB" sz="2000" b="1" dirty="0">
              <a:solidFill>
                <a:schemeClr val="tx1"/>
              </a:solidFill>
              <a:latin typeface="Comic Sans MS" pitchFamily="66" charset="0"/>
            </a:rPr>
            <a:t>Financial</a:t>
          </a:r>
        </a:p>
      </dgm:t>
    </dgm:pt>
    <dgm:pt modelId="{4FDEFA0B-DDD1-4EC1-B5CE-1D299D4617A9}" type="parTrans" cxnId="{54F1A71A-329F-4B70-AF15-6B0931DF21F3}">
      <dgm:prSet/>
      <dgm:spPr/>
      <dgm:t>
        <a:bodyPr/>
        <a:lstStyle/>
        <a:p>
          <a:endParaRPr lang="en-GB"/>
        </a:p>
      </dgm:t>
    </dgm:pt>
    <dgm:pt modelId="{060E4008-292F-4183-BF4C-4E6D59C90C9F}" type="sibTrans" cxnId="{54F1A71A-329F-4B70-AF15-6B0931DF21F3}">
      <dgm:prSet/>
      <dgm:spPr/>
      <dgm:t>
        <a:bodyPr/>
        <a:lstStyle/>
        <a:p>
          <a:endParaRPr lang="en-GB"/>
        </a:p>
      </dgm:t>
    </dgm:pt>
    <dgm:pt modelId="{85D48018-DFD2-438C-BCC7-82DB9AC93670}">
      <dgm:prSet phldrT="[Text]" custT="1"/>
      <dgm:spPr/>
      <dgm:t>
        <a:bodyPr/>
        <a:lstStyle/>
        <a:p>
          <a:r>
            <a:rPr lang="en-GB" sz="2000" b="1" dirty="0">
              <a:solidFill>
                <a:schemeClr val="tx1"/>
              </a:solidFill>
              <a:latin typeface="Comic Sans MS" pitchFamily="66" charset="0"/>
            </a:rPr>
            <a:t>Emotional</a:t>
          </a:r>
        </a:p>
        <a:p>
          <a:r>
            <a:rPr lang="en-GB" sz="2000" dirty="0">
              <a:solidFill>
                <a:schemeClr val="tx1"/>
              </a:solidFill>
              <a:latin typeface="Comic Sans MS" pitchFamily="66" charset="0"/>
            </a:rPr>
            <a:t>Counselling</a:t>
          </a:r>
        </a:p>
        <a:p>
          <a:r>
            <a:rPr lang="en-GB" sz="2000" dirty="0">
              <a:solidFill>
                <a:schemeClr val="tx1"/>
              </a:solidFill>
              <a:latin typeface="Comic Sans MS" pitchFamily="66" charset="0"/>
            </a:rPr>
            <a:t>Support groups</a:t>
          </a:r>
        </a:p>
      </dgm:t>
    </dgm:pt>
    <dgm:pt modelId="{A69C7C60-34D7-4090-B660-5D3085FD3EDB}" type="parTrans" cxnId="{5B061D64-B965-4607-A306-CBFD9DD539DF}">
      <dgm:prSet/>
      <dgm:spPr/>
      <dgm:t>
        <a:bodyPr/>
        <a:lstStyle/>
        <a:p>
          <a:endParaRPr lang="en-GB"/>
        </a:p>
      </dgm:t>
    </dgm:pt>
    <dgm:pt modelId="{2A727AD6-AB61-434A-80D6-B82AE6F5900A}" type="sibTrans" cxnId="{5B061D64-B965-4607-A306-CBFD9DD539DF}">
      <dgm:prSet/>
      <dgm:spPr/>
      <dgm:t>
        <a:bodyPr/>
        <a:lstStyle/>
        <a:p>
          <a:endParaRPr lang="en-GB"/>
        </a:p>
      </dgm:t>
    </dgm:pt>
    <dgm:pt modelId="{9471D479-FBF0-4D36-BF64-C500DE445B01}">
      <dgm:prSet phldrT="[Text]" custT="1"/>
      <dgm:spPr/>
      <dgm:t>
        <a:bodyPr/>
        <a:lstStyle/>
        <a:p>
          <a:pPr algn="l"/>
          <a:r>
            <a:rPr lang="en-GB" sz="2000" b="1" dirty="0">
              <a:solidFill>
                <a:schemeClr val="tx1"/>
              </a:solidFill>
              <a:latin typeface="Comic Sans MS" pitchFamily="66" charset="0"/>
            </a:rPr>
            <a:t>Practical </a:t>
          </a:r>
        </a:p>
        <a:p>
          <a:pPr algn="l"/>
          <a:r>
            <a:rPr lang="en-GB" sz="1800" dirty="0">
              <a:solidFill>
                <a:schemeClr val="tx1"/>
              </a:solidFill>
              <a:latin typeface="Comic Sans MS" pitchFamily="66" charset="0"/>
            </a:rPr>
            <a:t>-Managing  a health Condition</a:t>
          </a:r>
        </a:p>
        <a:p>
          <a:pPr algn="ctr"/>
          <a:r>
            <a:rPr lang="en-GB" sz="1800" dirty="0">
              <a:solidFill>
                <a:schemeClr val="tx1"/>
              </a:solidFill>
              <a:latin typeface="Comic Sans MS" pitchFamily="66" charset="0"/>
            </a:rPr>
            <a:t>-Managing terminal illness</a:t>
          </a:r>
        </a:p>
      </dgm:t>
    </dgm:pt>
    <dgm:pt modelId="{5A0649D2-8BAB-4E73-A162-160128912CCD}" type="parTrans" cxnId="{6A596F0E-764B-4665-9693-A6E089BB66EB}">
      <dgm:prSet/>
      <dgm:spPr/>
      <dgm:t>
        <a:bodyPr/>
        <a:lstStyle/>
        <a:p>
          <a:endParaRPr lang="en-GB"/>
        </a:p>
      </dgm:t>
    </dgm:pt>
    <dgm:pt modelId="{8E859316-1157-4466-AE21-C08B615F1755}" type="sibTrans" cxnId="{6A596F0E-764B-4665-9693-A6E089BB66EB}">
      <dgm:prSet/>
      <dgm:spPr/>
      <dgm:t>
        <a:bodyPr/>
        <a:lstStyle/>
        <a:p>
          <a:endParaRPr lang="en-GB"/>
        </a:p>
      </dgm:t>
    </dgm:pt>
    <dgm:pt modelId="{8B1514E9-CC61-497A-B166-82215E5F1A43}">
      <dgm:prSet custT="1"/>
      <dgm:spPr/>
      <dgm:t>
        <a:bodyPr/>
        <a:lstStyle/>
        <a:p>
          <a:r>
            <a:rPr lang="en-GB" sz="2000" b="1" dirty="0">
              <a:solidFill>
                <a:schemeClr val="tx1"/>
              </a:solidFill>
              <a:latin typeface="Comic Sans MS" pitchFamily="66" charset="0"/>
            </a:rPr>
            <a:t>Specific</a:t>
          </a:r>
          <a:r>
            <a:rPr lang="en-GB" sz="2000" dirty="0">
              <a:solidFill>
                <a:schemeClr val="tx1"/>
              </a:solidFill>
              <a:latin typeface="Comic Sans MS" pitchFamily="66" charset="0"/>
            </a:rPr>
            <a:t>, </a:t>
          </a:r>
        </a:p>
        <a:p>
          <a:r>
            <a:rPr lang="en-GB" sz="2000" dirty="0" err="1">
              <a:solidFill>
                <a:schemeClr val="tx1"/>
              </a:solidFill>
              <a:latin typeface="Comic Sans MS" pitchFamily="66" charset="0"/>
            </a:rPr>
            <a:t>eg</a:t>
          </a:r>
          <a:r>
            <a:rPr lang="en-GB" sz="2000" dirty="0">
              <a:solidFill>
                <a:schemeClr val="tx1"/>
              </a:solidFill>
              <a:latin typeface="Comic Sans MS" pitchFamily="66" charset="0"/>
            </a:rPr>
            <a:t> grief therapy,; dealing with family dysfunction</a:t>
          </a:r>
        </a:p>
      </dgm:t>
    </dgm:pt>
    <dgm:pt modelId="{97D2F9BC-B8F0-4D52-AF10-33E018D495F7}" type="parTrans" cxnId="{CF5A4577-DB12-474F-B5B2-5211C8F54328}">
      <dgm:prSet/>
      <dgm:spPr/>
      <dgm:t>
        <a:bodyPr/>
        <a:lstStyle/>
        <a:p>
          <a:endParaRPr lang="en-GB"/>
        </a:p>
      </dgm:t>
    </dgm:pt>
    <dgm:pt modelId="{25DF9490-E910-4F67-803D-B0F0F08DAD92}" type="sibTrans" cxnId="{CF5A4577-DB12-474F-B5B2-5211C8F54328}">
      <dgm:prSet/>
      <dgm:spPr/>
      <dgm:t>
        <a:bodyPr/>
        <a:lstStyle/>
        <a:p>
          <a:endParaRPr lang="en-GB"/>
        </a:p>
      </dgm:t>
    </dgm:pt>
    <dgm:pt modelId="{5FD34830-1A96-4F0B-9537-34F15F9F5D52}">
      <dgm:prSet custT="1"/>
      <dgm:spPr/>
      <dgm:t>
        <a:bodyPr/>
        <a:lstStyle/>
        <a:p>
          <a:r>
            <a:rPr lang="en-GB" sz="2000" b="1" dirty="0">
              <a:solidFill>
                <a:schemeClr val="tx1"/>
              </a:solidFill>
              <a:latin typeface="Comic Sans MS" pitchFamily="66" charset="0"/>
            </a:rPr>
            <a:t>Education</a:t>
          </a:r>
        </a:p>
      </dgm:t>
    </dgm:pt>
    <dgm:pt modelId="{83C78280-CD1D-400A-ABC2-893E45C1C67A}" type="parTrans" cxnId="{C8BBA11C-FE0B-469A-9BC4-CDD2658EB03C}">
      <dgm:prSet/>
      <dgm:spPr/>
      <dgm:t>
        <a:bodyPr/>
        <a:lstStyle/>
        <a:p>
          <a:endParaRPr lang="en-GB"/>
        </a:p>
      </dgm:t>
    </dgm:pt>
    <dgm:pt modelId="{FFE3EC4F-7ADF-4E4B-8DEA-F8CF531CDA02}" type="sibTrans" cxnId="{C8BBA11C-FE0B-469A-9BC4-CDD2658EB03C}">
      <dgm:prSet/>
      <dgm:spPr/>
      <dgm:t>
        <a:bodyPr/>
        <a:lstStyle/>
        <a:p>
          <a:endParaRPr lang="en-GB"/>
        </a:p>
      </dgm:t>
    </dgm:pt>
    <dgm:pt modelId="{E2CA9CE4-1104-4635-B0F5-4058351DA6DE}" type="pres">
      <dgm:prSet presAssocID="{9C1228D4-158F-4B3C-BA1F-F08FA1F78EE2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FCECC99F-96D4-4840-9775-54ADB9515979}" type="pres">
      <dgm:prSet presAssocID="{901032C5-5CF0-479B-B169-754CD61F751F}" presName="singleCycle" presStyleCnt="0"/>
      <dgm:spPr/>
    </dgm:pt>
    <dgm:pt modelId="{D2EFA05E-83D4-4EFA-9CF6-B57D13E6A5F0}" type="pres">
      <dgm:prSet presAssocID="{901032C5-5CF0-479B-B169-754CD61F751F}" presName="singleCenter" presStyleLbl="node1" presStyleIdx="0" presStyleCnt="6">
        <dgm:presLayoutVars>
          <dgm:chMax val="7"/>
          <dgm:chPref val="7"/>
        </dgm:presLayoutVars>
      </dgm:prSet>
      <dgm:spPr/>
    </dgm:pt>
    <dgm:pt modelId="{69ADB520-D33F-4B86-A2A8-D70D9FADAAEB}" type="pres">
      <dgm:prSet presAssocID="{4FDEFA0B-DDD1-4EC1-B5CE-1D299D4617A9}" presName="Name56" presStyleLbl="parChTrans1D2" presStyleIdx="0" presStyleCnt="5"/>
      <dgm:spPr/>
    </dgm:pt>
    <dgm:pt modelId="{BB11DBD4-E3E9-4E19-9AB7-31C3BA2CB59C}" type="pres">
      <dgm:prSet presAssocID="{73D3E819-E574-4F03-A703-B8D4462AEF72}" presName="text0" presStyleLbl="node1" presStyleIdx="1" presStyleCnt="6" custScaleX="243349" custRadScaleRad="106256" custRadScaleInc="-59001">
        <dgm:presLayoutVars>
          <dgm:bulletEnabled val="1"/>
        </dgm:presLayoutVars>
      </dgm:prSet>
      <dgm:spPr/>
    </dgm:pt>
    <dgm:pt modelId="{8DD723B1-D48E-4C4D-B2AC-DD631A6E91EE}" type="pres">
      <dgm:prSet presAssocID="{97D2F9BC-B8F0-4D52-AF10-33E018D495F7}" presName="Name56" presStyleLbl="parChTrans1D2" presStyleIdx="1" presStyleCnt="5"/>
      <dgm:spPr/>
    </dgm:pt>
    <dgm:pt modelId="{C4DB6D11-CA6B-4361-B4D5-2EC2849E56BC}" type="pres">
      <dgm:prSet presAssocID="{8B1514E9-CC61-497A-B166-82215E5F1A43}" presName="text0" presStyleLbl="node1" presStyleIdx="2" presStyleCnt="6" custScaleX="390706" custScaleY="142072" custRadScaleRad="174494" custRadScaleInc="-27908">
        <dgm:presLayoutVars>
          <dgm:bulletEnabled val="1"/>
        </dgm:presLayoutVars>
      </dgm:prSet>
      <dgm:spPr/>
    </dgm:pt>
    <dgm:pt modelId="{F6DC6BCC-F540-4F95-9BC1-E1290BDBCE91}" type="pres">
      <dgm:prSet presAssocID="{A69C7C60-34D7-4090-B660-5D3085FD3EDB}" presName="Name56" presStyleLbl="parChTrans1D2" presStyleIdx="2" presStyleCnt="5"/>
      <dgm:spPr/>
    </dgm:pt>
    <dgm:pt modelId="{44980CCB-9ED3-4431-B44A-D61884BE478B}" type="pres">
      <dgm:prSet presAssocID="{85D48018-DFD2-438C-BCC7-82DB9AC93670}" presName="text0" presStyleLbl="node1" presStyleIdx="3" presStyleCnt="6" custScaleX="283683" custScaleY="160892" custRadScaleRad="176805" custRadScaleInc="-72894">
        <dgm:presLayoutVars>
          <dgm:bulletEnabled val="1"/>
        </dgm:presLayoutVars>
      </dgm:prSet>
      <dgm:spPr/>
    </dgm:pt>
    <dgm:pt modelId="{11B478E5-EEE9-4158-9EB1-418A92578ABD}" type="pres">
      <dgm:prSet presAssocID="{5A0649D2-8BAB-4E73-A162-160128912CCD}" presName="Name56" presStyleLbl="parChTrans1D2" presStyleIdx="3" presStyleCnt="5"/>
      <dgm:spPr/>
    </dgm:pt>
    <dgm:pt modelId="{4C919B4B-4FBE-45DE-8DD3-669DF9FFBB6E}" type="pres">
      <dgm:prSet presAssocID="{9471D479-FBF0-4D36-BF64-C500DE445B01}" presName="text0" presStyleLbl="node1" presStyleIdx="4" presStyleCnt="6" custScaleX="260003" custScaleY="241100" custRadScaleRad="136339" custRadScaleInc="59116">
        <dgm:presLayoutVars>
          <dgm:bulletEnabled val="1"/>
        </dgm:presLayoutVars>
      </dgm:prSet>
      <dgm:spPr/>
    </dgm:pt>
    <dgm:pt modelId="{E9B1DFE9-F7F8-4270-9343-ADEF60DF2A84}" type="pres">
      <dgm:prSet presAssocID="{83C78280-CD1D-400A-ABC2-893E45C1C67A}" presName="Name56" presStyleLbl="parChTrans1D2" presStyleIdx="4" presStyleCnt="5"/>
      <dgm:spPr/>
    </dgm:pt>
    <dgm:pt modelId="{12747852-FF3E-40F4-A822-74029893C63F}" type="pres">
      <dgm:prSet presAssocID="{5FD34830-1A96-4F0B-9537-34F15F9F5D52}" presName="text0" presStyleLbl="node1" presStyleIdx="5" presStyleCnt="6" custScaleX="238051" custRadScaleRad="148921" custRadScaleInc="-14100">
        <dgm:presLayoutVars>
          <dgm:bulletEnabled val="1"/>
        </dgm:presLayoutVars>
      </dgm:prSet>
      <dgm:spPr/>
    </dgm:pt>
  </dgm:ptLst>
  <dgm:cxnLst>
    <dgm:cxn modelId="{3912391D-C84D-4B11-BB8F-10B84B989225}" type="presOf" srcId="{97D2F9BC-B8F0-4D52-AF10-33E018D495F7}" destId="{8DD723B1-D48E-4C4D-B2AC-DD631A6E91EE}" srcOrd="0" destOrd="0" presId="urn:microsoft.com/office/officeart/2008/layout/RadialCluster"/>
    <dgm:cxn modelId="{21EB754E-8FCF-47BA-A980-FADE1711DC53}" type="presOf" srcId="{5FD34830-1A96-4F0B-9537-34F15F9F5D52}" destId="{12747852-FF3E-40F4-A822-74029893C63F}" srcOrd="0" destOrd="0" presId="urn:microsoft.com/office/officeart/2008/layout/RadialCluster"/>
    <dgm:cxn modelId="{8E1320E7-0BFE-4850-A288-5A1687D9A0F7}" type="presOf" srcId="{4FDEFA0B-DDD1-4EC1-B5CE-1D299D4617A9}" destId="{69ADB520-D33F-4B86-A2A8-D70D9FADAAEB}" srcOrd="0" destOrd="0" presId="urn:microsoft.com/office/officeart/2008/layout/RadialCluster"/>
    <dgm:cxn modelId="{C8BBA11C-FE0B-469A-9BC4-CDD2658EB03C}" srcId="{901032C5-5CF0-479B-B169-754CD61F751F}" destId="{5FD34830-1A96-4F0B-9537-34F15F9F5D52}" srcOrd="4" destOrd="0" parTransId="{83C78280-CD1D-400A-ABC2-893E45C1C67A}" sibTransId="{FFE3EC4F-7ADF-4E4B-8DEA-F8CF531CDA02}"/>
    <dgm:cxn modelId="{442A8D9E-B052-41D1-A2D0-4780B5D29ECF}" type="presOf" srcId="{83C78280-CD1D-400A-ABC2-893E45C1C67A}" destId="{E9B1DFE9-F7F8-4270-9343-ADEF60DF2A84}" srcOrd="0" destOrd="0" presId="urn:microsoft.com/office/officeart/2008/layout/RadialCluster"/>
    <dgm:cxn modelId="{270D688D-A12E-4168-AAAC-AA79E657220D}" type="presOf" srcId="{9471D479-FBF0-4D36-BF64-C500DE445B01}" destId="{4C919B4B-4FBE-45DE-8DD3-669DF9FFBB6E}" srcOrd="0" destOrd="0" presId="urn:microsoft.com/office/officeart/2008/layout/RadialCluster"/>
    <dgm:cxn modelId="{61E0ADC8-45E3-4761-BC63-184A9072A836}" type="presOf" srcId="{9C1228D4-158F-4B3C-BA1F-F08FA1F78EE2}" destId="{E2CA9CE4-1104-4635-B0F5-4058351DA6DE}" srcOrd="0" destOrd="0" presId="urn:microsoft.com/office/officeart/2008/layout/RadialCluster"/>
    <dgm:cxn modelId="{CF5A4577-DB12-474F-B5B2-5211C8F54328}" srcId="{901032C5-5CF0-479B-B169-754CD61F751F}" destId="{8B1514E9-CC61-497A-B166-82215E5F1A43}" srcOrd="1" destOrd="0" parTransId="{97D2F9BC-B8F0-4D52-AF10-33E018D495F7}" sibTransId="{25DF9490-E910-4F67-803D-B0F0F08DAD92}"/>
    <dgm:cxn modelId="{B2FCD934-919B-4FA4-B6E9-A8CC0F4E3BB7}" srcId="{9C1228D4-158F-4B3C-BA1F-F08FA1F78EE2}" destId="{901032C5-5CF0-479B-B169-754CD61F751F}" srcOrd="0" destOrd="0" parTransId="{6962DE45-5667-493F-BC05-4548479A7941}" sibTransId="{ABC6EB64-86F9-4AAC-AC4F-247546A9C7DE}"/>
    <dgm:cxn modelId="{5B061D64-B965-4607-A306-CBFD9DD539DF}" srcId="{901032C5-5CF0-479B-B169-754CD61F751F}" destId="{85D48018-DFD2-438C-BCC7-82DB9AC93670}" srcOrd="2" destOrd="0" parTransId="{A69C7C60-34D7-4090-B660-5D3085FD3EDB}" sibTransId="{2A727AD6-AB61-434A-80D6-B82AE6F5900A}"/>
    <dgm:cxn modelId="{5867D207-5516-456E-B533-A64352D05102}" type="presOf" srcId="{85D48018-DFD2-438C-BCC7-82DB9AC93670}" destId="{44980CCB-9ED3-4431-B44A-D61884BE478B}" srcOrd="0" destOrd="0" presId="urn:microsoft.com/office/officeart/2008/layout/RadialCluster"/>
    <dgm:cxn modelId="{54F1A71A-329F-4B70-AF15-6B0931DF21F3}" srcId="{901032C5-5CF0-479B-B169-754CD61F751F}" destId="{73D3E819-E574-4F03-A703-B8D4462AEF72}" srcOrd="0" destOrd="0" parTransId="{4FDEFA0B-DDD1-4EC1-B5CE-1D299D4617A9}" sibTransId="{060E4008-292F-4183-BF4C-4E6D59C90C9F}"/>
    <dgm:cxn modelId="{6A596F0E-764B-4665-9693-A6E089BB66EB}" srcId="{901032C5-5CF0-479B-B169-754CD61F751F}" destId="{9471D479-FBF0-4D36-BF64-C500DE445B01}" srcOrd="3" destOrd="0" parTransId="{5A0649D2-8BAB-4E73-A162-160128912CCD}" sibTransId="{8E859316-1157-4466-AE21-C08B615F1755}"/>
    <dgm:cxn modelId="{9D6C251A-97A8-41C5-8DC4-000F4F17D37B}" type="presOf" srcId="{73D3E819-E574-4F03-A703-B8D4462AEF72}" destId="{BB11DBD4-E3E9-4E19-9AB7-31C3BA2CB59C}" srcOrd="0" destOrd="0" presId="urn:microsoft.com/office/officeart/2008/layout/RadialCluster"/>
    <dgm:cxn modelId="{16BFB392-BDD0-45E9-AC26-A7E1B4061F12}" type="presOf" srcId="{8B1514E9-CC61-497A-B166-82215E5F1A43}" destId="{C4DB6D11-CA6B-4361-B4D5-2EC2849E56BC}" srcOrd="0" destOrd="0" presId="urn:microsoft.com/office/officeart/2008/layout/RadialCluster"/>
    <dgm:cxn modelId="{C47BE53F-7D8C-4291-86E4-F2C1A92A7C89}" type="presOf" srcId="{5A0649D2-8BAB-4E73-A162-160128912CCD}" destId="{11B478E5-EEE9-4158-9EB1-418A92578ABD}" srcOrd="0" destOrd="0" presId="urn:microsoft.com/office/officeart/2008/layout/RadialCluster"/>
    <dgm:cxn modelId="{87E4DED9-8BFE-4899-9626-64B3FB72CF46}" type="presOf" srcId="{A69C7C60-34D7-4090-B660-5D3085FD3EDB}" destId="{F6DC6BCC-F540-4F95-9BC1-E1290BDBCE91}" srcOrd="0" destOrd="0" presId="urn:microsoft.com/office/officeart/2008/layout/RadialCluster"/>
    <dgm:cxn modelId="{F8C20B9A-06F8-40EC-9B58-E60BCF13A22D}" type="presOf" srcId="{901032C5-5CF0-479B-B169-754CD61F751F}" destId="{D2EFA05E-83D4-4EFA-9CF6-B57D13E6A5F0}" srcOrd="0" destOrd="0" presId="urn:microsoft.com/office/officeart/2008/layout/RadialCluster"/>
    <dgm:cxn modelId="{23BE3B13-672A-4C6E-9E0B-F9DE09C97F15}" type="presParOf" srcId="{E2CA9CE4-1104-4635-B0F5-4058351DA6DE}" destId="{FCECC99F-96D4-4840-9775-54ADB9515979}" srcOrd="0" destOrd="0" presId="urn:microsoft.com/office/officeart/2008/layout/RadialCluster"/>
    <dgm:cxn modelId="{8CF35EE1-6C52-4E02-9A09-DFEFFFD2BC20}" type="presParOf" srcId="{FCECC99F-96D4-4840-9775-54ADB9515979}" destId="{D2EFA05E-83D4-4EFA-9CF6-B57D13E6A5F0}" srcOrd="0" destOrd="0" presId="urn:microsoft.com/office/officeart/2008/layout/RadialCluster"/>
    <dgm:cxn modelId="{3AF4EC3B-A583-46E7-BAEB-E6EC78B6E967}" type="presParOf" srcId="{FCECC99F-96D4-4840-9775-54ADB9515979}" destId="{69ADB520-D33F-4B86-A2A8-D70D9FADAAEB}" srcOrd="1" destOrd="0" presId="urn:microsoft.com/office/officeart/2008/layout/RadialCluster"/>
    <dgm:cxn modelId="{D64FEDCC-54C4-4BB3-B000-42074D04DEBA}" type="presParOf" srcId="{FCECC99F-96D4-4840-9775-54ADB9515979}" destId="{BB11DBD4-E3E9-4E19-9AB7-31C3BA2CB59C}" srcOrd="2" destOrd="0" presId="urn:microsoft.com/office/officeart/2008/layout/RadialCluster"/>
    <dgm:cxn modelId="{05AA0D3B-F73E-4C53-995D-1B7B53F26205}" type="presParOf" srcId="{FCECC99F-96D4-4840-9775-54ADB9515979}" destId="{8DD723B1-D48E-4C4D-B2AC-DD631A6E91EE}" srcOrd="3" destOrd="0" presId="urn:microsoft.com/office/officeart/2008/layout/RadialCluster"/>
    <dgm:cxn modelId="{BDE471CA-6B54-4B0E-9E2A-823B1710B98F}" type="presParOf" srcId="{FCECC99F-96D4-4840-9775-54ADB9515979}" destId="{C4DB6D11-CA6B-4361-B4D5-2EC2849E56BC}" srcOrd="4" destOrd="0" presId="urn:microsoft.com/office/officeart/2008/layout/RadialCluster"/>
    <dgm:cxn modelId="{ABEEC86A-19F4-4155-B7E4-A676C5B43131}" type="presParOf" srcId="{FCECC99F-96D4-4840-9775-54ADB9515979}" destId="{F6DC6BCC-F540-4F95-9BC1-E1290BDBCE91}" srcOrd="5" destOrd="0" presId="urn:microsoft.com/office/officeart/2008/layout/RadialCluster"/>
    <dgm:cxn modelId="{6174D062-88BF-4F58-9587-124F53F8017B}" type="presParOf" srcId="{FCECC99F-96D4-4840-9775-54ADB9515979}" destId="{44980CCB-9ED3-4431-B44A-D61884BE478B}" srcOrd="6" destOrd="0" presId="urn:microsoft.com/office/officeart/2008/layout/RadialCluster"/>
    <dgm:cxn modelId="{93C59D15-A05E-4BB2-9824-261348CB9608}" type="presParOf" srcId="{FCECC99F-96D4-4840-9775-54ADB9515979}" destId="{11B478E5-EEE9-4158-9EB1-418A92578ABD}" srcOrd="7" destOrd="0" presId="urn:microsoft.com/office/officeart/2008/layout/RadialCluster"/>
    <dgm:cxn modelId="{6717CB13-57C3-4EE2-B4D4-573A5CB87C15}" type="presParOf" srcId="{FCECC99F-96D4-4840-9775-54ADB9515979}" destId="{4C919B4B-4FBE-45DE-8DD3-669DF9FFBB6E}" srcOrd="8" destOrd="0" presId="urn:microsoft.com/office/officeart/2008/layout/RadialCluster"/>
    <dgm:cxn modelId="{C55637F6-579C-4EB1-98F6-35ECD8E1C888}" type="presParOf" srcId="{FCECC99F-96D4-4840-9775-54ADB9515979}" destId="{E9B1DFE9-F7F8-4270-9343-ADEF60DF2A84}" srcOrd="9" destOrd="0" presId="urn:microsoft.com/office/officeart/2008/layout/RadialCluster"/>
    <dgm:cxn modelId="{74DB8C68-DC20-41BF-8518-297BC37E4416}" type="presParOf" srcId="{FCECC99F-96D4-4840-9775-54ADB9515979}" destId="{12747852-FF3E-40F4-A822-74029893C63F}" srcOrd="10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80B9E7-A266-486D-BAF5-9417FBAFE857}">
      <dsp:nvSpPr>
        <dsp:cNvPr id="0" name=""/>
        <dsp:cNvSpPr/>
      </dsp:nvSpPr>
      <dsp:spPr>
        <a:xfrm>
          <a:off x="3008899" y="1747627"/>
          <a:ext cx="1246077" cy="12460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b="1" kern="1200" dirty="0">
              <a:solidFill>
                <a:schemeClr val="tx1"/>
              </a:solidFill>
              <a:latin typeface="Comic Sans MS" pitchFamily="66" charset="0"/>
            </a:rPr>
            <a:t>Sources of Support</a:t>
          </a:r>
        </a:p>
      </dsp:txBody>
      <dsp:txXfrm>
        <a:off x="3191383" y="1930111"/>
        <a:ext cx="881109" cy="881109"/>
      </dsp:txXfrm>
    </dsp:sp>
    <dsp:sp modelId="{42172731-B0F8-4299-BA2E-8ED5F31BBBCB}">
      <dsp:nvSpPr>
        <dsp:cNvPr id="0" name=""/>
        <dsp:cNvSpPr/>
      </dsp:nvSpPr>
      <dsp:spPr>
        <a:xfrm rot="16200000">
          <a:off x="3499557" y="1293514"/>
          <a:ext cx="264760" cy="42366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kern="1200"/>
        </a:p>
      </dsp:txBody>
      <dsp:txXfrm>
        <a:off x="3539271" y="1417961"/>
        <a:ext cx="185332" cy="254200"/>
      </dsp:txXfrm>
    </dsp:sp>
    <dsp:sp modelId="{38CC166D-A6E2-4387-BA1C-ED6BBE2260A9}">
      <dsp:nvSpPr>
        <dsp:cNvPr id="0" name=""/>
        <dsp:cNvSpPr/>
      </dsp:nvSpPr>
      <dsp:spPr>
        <a:xfrm>
          <a:off x="2869936" y="2003"/>
          <a:ext cx="1524002" cy="12460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solidFill>
                <a:schemeClr val="tx1"/>
              </a:solidFill>
              <a:latin typeface="Comic Sans MS" pitchFamily="66" charset="0"/>
            </a:rPr>
            <a:t>social workers</a:t>
          </a:r>
          <a:r>
            <a:rPr lang="en-GB" sz="1300" kern="1200" dirty="0">
              <a:solidFill>
                <a:schemeClr val="tx1"/>
              </a:solidFill>
            </a:rPr>
            <a:t> </a:t>
          </a:r>
        </a:p>
      </dsp:txBody>
      <dsp:txXfrm>
        <a:off x="3093121" y="184487"/>
        <a:ext cx="1077632" cy="881109"/>
      </dsp:txXfrm>
    </dsp:sp>
    <dsp:sp modelId="{549941EE-58D4-4F55-8D09-0298C7D539CD}">
      <dsp:nvSpPr>
        <dsp:cNvPr id="0" name=""/>
        <dsp:cNvSpPr/>
      </dsp:nvSpPr>
      <dsp:spPr>
        <a:xfrm rot="20379870">
          <a:off x="4372826" y="1803160"/>
          <a:ext cx="437585" cy="42366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kern="1200"/>
        </a:p>
      </dsp:txBody>
      <dsp:txXfrm>
        <a:off x="4376787" y="1909978"/>
        <a:ext cx="310485" cy="254200"/>
      </dsp:txXfrm>
    </dsp:sp>
    <dsp:sp modelId="{826D3594-4364-4D56-9986-6D1F3405C50E}">
      <dsp:nvSpPr>
        <dsp:cNvPr id="0" name=""/>
        <dsp:cNvSpPr/>
      </dsp:nvSpPr>
      <dsp:spPr>
        <a:xfrm>
          <a:off x="4775847" y="886110"/>
          <a:ext cx="2361291" cy="12460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solidFill>
                <a:schemeClr val="tx1"/>
              </a:solidFill>
              <a:latin typeface="Comic Sans MS" pitchFamily="66" charset="0"/>
            </a:rPr>
            <a:t>counsellors,</a:t>
          </a:r>
        </a:p>
      </dsp:txBody>
      <dsp:txXfrm>
        <a:off x="5121650" y="1068594"/>
        <a:ext cx="1669685" cy="881109"/>
      </dsp:txXfrm>
    </dsp:sp>
    <dsp:sp modelId="{4346FCF2-E39E-462A-9D79-DE112A130E70}">
      <dsp:nvSpPr>
        <dsp:cNvPr id="0" name=""/>
        <dsp:cNvSpPr/>
      </dsp:nvSpPr>
      <dsp:spPr>
        <a:xfrm rot="1364058">
          <a:off x="4343927" y="2540821"/>
          <a:ext cx="399295" cy="42366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kern="1200"/>
        </a:p>
      </dsp:txBody>
      <dsp:txXfrm>
        <a:off x="4348580" y="2602407"/>
        <a:ext cx="279507" cy="254200"/>
      </dsp:txXfrm>
    </dsp:sp>
    <dsp:sp modelId="{F6EECFD2-1C33-4283-8CF9-AC009A9DAC74}">
      <dsp:nvSpPr>
        <dsp:cNvPr id="0" name=""/>
        <dsp:cNvSpPr/>
      </dsp:nvSpPr>
      <dsp:spPr>
        <a:xfrm>
          <a:off x="4584790" y="2688177"/>
          <a:ext cx="2583654" cy="12460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solidFill>
                <a:schemeClr val="tx1"/>
              </a:solidFill>
              <a:latin typeface="Comic Sans MS" pitchFamily="66" charset="0"/>
            </a:rPr>
            <a:t>Macmillan &amp; Marie Curie nurses</a:t>
          </a:r>
        </a:p>
      </dsp:txBody>
      <dsp:txXfrm>
        <a:off x="4963157" y="2870661"/>
        <a:ext cx="1826920" cy="881109"/>
      </dsp:txXfrm>
    </dsp:sp>
    <dsp:sp modelId="{192CFA4D-26BE-4BC0-AD54-6BB162B93920}">
      <dsp:nvSpPr>
        <dsp:cNvPr id="0" name=""/>
        <dsp:cNvSpPr/>
      </dsp:nvSpPr>
      <dsp:spPr>
        <a:xfrm rot="5400000">
          <a:off x="3499557" y="3024152"/>
          <a:ext cx="264760" cy="42366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kern="1200"/>
        </a:p>
      </dsp:txBody>
      <dsp:txXfrm>
        <a:off x="3539271" y="3069171"/>
        <a:ext cx="185332" cy="254200"/>
      </dsp:txXfrm>
    </dsp:sp>
    <dsp:sp modelId="{F383EB63-0BDE-41ED-AA15-693D8BFEEFC0}">
      <dsp:nvSpPr>
        <dsp:cNvPr id="0" name=""/>
        <dsp:cNvSpPr/>
      </dsp:nvSpPr>
      <dsp:spPr>
        <a:xfrm>
          <a:off x="2302934" y="3493252"/>
          <a:ext cx="2658007" cy="12460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2000" kern="1200" dirty="0">
              <a:solidFill>
                <a:schemeClr val="tx1"/>
              </a:solidFill>
              <a:latin typeface="Comic Sans MS" pitchFamily="66" charset="0"/>
            </a:rPr>
            <a:t>specialist practitioner nurses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300" kern="1200" dirty="0"/>
        </a:p>
      </dsp:txBody>
      <dsp:txXfrm>
        <a:off x="2692190" y="3675736"/>
        <a:ext cx="1879495" cy="881109"/>
      </dsp:txXfrm>
    </dsp:sp>
    <dsp:sp modelId="{1529C052-678C-4704-9820-AA72E4976905}">
      <dsp:nvSpPr>
        <dsp:cNvPr id="0" name=""/>
        <dsp:cNvSpPr/>
      </dsp:nvSpPr>
      <dsp:spPr>
        <a:xfrm rot="9536261">
          <a:off x="2287291" y="2568128"/>
          <a:ext cx="563705" cy="42366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kern="1200"/>
        </a:p>
      </dsp:txBody>
      <dsp:txXfrm rot="10800000">
        <a:off x="2410145" y="2630022"/>
        <a:ext cx="436605" cy="254200"/>
      </dsp:txXfrm>
    </dsp:sp>
    <dsp:sp modelId="{BD310608-D725-46EA-9207-F6575AAC54B2}">
      <dsp:nvSpPr>
        <dsp:cNvPr id="0" name=""/>
        <dsp:cNvSpPr/>
      </dsp:nvSpPr>
      <dsp:spPr>
        <a:xfrm>
          <a:off x="0" y="2710759"/>
          <a:ext cx="2262054" cy="12460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solidFill>
                <a:schemeClr val="tx1"/>
              </a:solidFill>
              <a:latin typeface="Comic Sans MS" pitchFamily="66" charset="0"/>
            </a:rPr>
            <a:t>cognitive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solidFill>
                <a:schemeClr val="tx1"/>
              </a:solidFill>
              <a:latin typeface="Comic Sans MS" pitchFamily="66" charset="0"/>
            </a:rPr>
            <a:t>therapists </a:t>
          </a:r>
        </a:p>
      </dsp:txBody>
      <dsp:txXfrm>
        <a:off x="331270" y="2893243"/>
        <a:ext cx="1599514" cy="881109"/>
      </dsp:txXfrm>
    </dsp:sp>
    <dsp:sp modelId="{F5DF5EA1-AA24-437B-9A59-1238BB4B625C}">
      <dsp:nvSpPr>
        <dsp:cNvPr id="0" name=""/>
        <dsp:cNvSpPr/>
      </dsp:nvSpPr>
      <dsp:spPr>
        <a:xfrm rot="12074876">
          <a:off x="2577960" y="1817022"/>
          <a:ext cx="349838" cy="42366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kern="1200"/>
        </a:p>
      </dsp:txBody>
      <dsp:txXfrm rot="10800000">
        <a:off x="2679344" y="1920772"/>
        <a:ext cx="244887" cy="254200"/>
      </dsp:txXfrm>
    </dsp:sp>
    <dsp:sp modelId="{450E395B-14E3-4C4C-BA49-5F5FA2A718B9}">
      <dsp:nvSpPr>
        <dsp:cNvPr id="0" name=""/>
        <dsp:cNvSpPr/>
      </dsp:nvSpPr>
      <dsp:spPr>
        <a:xfrm>
          <a:off x="0" y="874812"/>
          <a:ext cx="2774515" cy="12460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solidFill>
                <a:schemeClr val="tx1"/>
              </a:solidFill>
              <a:latin typeface="Comic Sans MS" pitchFamily="66" charset="0"/>
            </a:rPr>
            <a:t>family therapists</a:t>
          </a:r>
        </a:p>
      </dsp:txBody>
      <dsp:txXfrm>
        <a:off x="406318" y="1057296"/>
        <a:ext cx="1961879" cy="8811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EFA05E-83D4-4EFA-9CF6-B57D13E6A5F0}">
      <dsp:nvSpPr>
        <dsp:cNvPr id="0" name=""/>
        <dsp:cNvSpPr/>
      </dsp:nvSpPr>
      <dsp:spPr>
        <a:xfrm>
          <a:off x="2956861" y="1388930"/>
          <a:ext cx="1305401" cy="13054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b="1" kern="1200" dirty="0">
              <a:solidFill>
                <a:schemeClr val="tx1"/>
              </a:solidFill>
            </a:rPr>
            <a:t>Support</a:t>
          </a:r>
        </a:p>
      </dsp:txBody>
      <dsp:txXfrm>
        <a:off x="3020585" y="1452654"/>
        <a:ext cx="1177953" cy="1177953"/>
      </dsp:txXfrm>
    </dsp:sp>
    <dsp:sp modelId="{69ADB520-D33F-4B86-A2A8-D70D9FADAAEB}">
      <dsp:nvSpPr>
        <dsp:cNvPr id="0" name=""/>
        <dsp:cNvSpPr/>
      </dsp:nvSpPr>
      <dsp:spPr>
        <a:xfrm rot="14925578">
          <a:off x="2829972" y="1029114"/>
          <a:ext cx="77208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72080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11DBD4-E3E9-4E19-9AB7-31C3BA2CB59C}">
      <dsp:nvSpPr>
        <dsp:cNvPr id="0" name=""/>
        <dsp:cNvSpPr/>
      </dsp:nvSpPr>
      <dsp:spPr>
        <a:xfrm>
          <a:off x="1841993" y="-205320"/>
          <a:ext cx="2128376" cy="8746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 dirty="0">
              <a:solidFill>
                <a:schemeClr val="tx1"/>
              </a:solidFill>
              <a:latin typeface="Comic Sans MS" pitchFamily="66" charset="0"/>
            </a:rPr>
            <a:t>Financial</a:t>
          </a:r>
        </a:p>
      </dsp:txBody>
      <dsp:txXfrm>
        <a:off x="1884688" y="-162625"/>
        <a:ext cx="2042986" cy="789228"/>
      </dsp:txXfrm>
    </dsp:sp>
    <dsp:sp modelId="{8DD723B1-D48E-4C4D-B2AC-DD631A6E91EE}">
      <dsp:nvSpPr>
        <dsp:cNvPr id="0" name=""/>
        <dsp:cNvSpPr/>
      </dsp:nvSpPr>
      <dsp:spPr>
        <a:xfrm rot="19863513">
          <a:off x="4205730" y="1461646"/>
          <a:ext cx="90535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05357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DB6D11-CA6B-4361-B4D5-2EC2849E56BC}">
      <dsp:nvSpPr>
        <dsp:cNvPr id="0" name=""/>
        <dsp:cNvSpPr/>
      </dsp:nvSpPr>
      <dsp:spPr>
        <a:xfrm>
          <a:off x="4469511" y="0"/>
          <a:ext cx="3417188" cy="12425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 dirty="0">
              <a:solidFill>
                <a:schemeClr val="tx1"/>
              </a:solidFill>
              <a:latin typeface="Comic Sans MS" pitchFamily="66" charset="0"/>
            </a:rPr>
            <a:t>Specific</a:t>
          </a:r>
          <a:r>
            <a:rPr lang="en-GB" sz="2000" kern="1200" dirty="0">
              <a:solidFill>
                <a:schemeClr val="tx1"/>
              </a:solidFill>
              <a:latin typeface="Comic Sans MS" pitchFamily="66" charset="0"/>
            </a:rPr>
            <a:t>,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 err="1">
              <a:solidFill>
                <a:schemeClr val="tx1"/>
              </a:solidFill>
              <a:latin typeface="Comic Sans MS" pitchFamily="66" charset="0"/>
            </a:rPr>
            <a:t>eg</a:t>
          </a:r>
          <a:r>
            <a:rPr lang="en-GB" sz="2000" kern="1200" dirty="0">
              <a:solidFill>
                <a:schemeClr val="tx1"/>
              </a:solidFill>
              <a:latin typeface="Comic Sans MS" pitchFamily="66" charset="0"/>
            </a:rPr>
            <a:t> grief therapy,; dealing with family dysfunction</a:t>
          </a:r>
        </a:p>
      </dsp:txBody>
      <dsp:txXfrm>
        <a:off x="4530169" y="60658"/>
        <a:ext cx="3295872" cy="1121272"/>
      </dsp:txXfrm>
    </dsp:sp>
    <dsp:sp modelId="{F6DC6BCC-F540-4F95-9BC1-E1290BDBCE91}">
      <dsp:nvSpPr>
        <dsp:cNvPr id="0" name=""/>
        <dsp:cNvSpPr/>
      </dsp:nvSpPr>
      <dsp:spPr>
        <a:xfrm rot="1665490">
          <a:off x="4199479" y="2639246"/>
          <a:ext cx="109113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091137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980CCB-9ED3-4431-B44A-D61884BE478B}">
      <dsp:nvSpPr>
        <dsp:cNvPr id="0" name=""/>
        <dsp:cNvSpPr/>
      </dsp:nvSpPr>
      <dsp:spPr>
        <a:xfrm>
          <a:off x="5227834" y="2842666"/>
          <a:ext cx="2481145" cy="140719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 dirty="0">
              <a:solidFill>
                <a:schemeClr val="tx1"/>
              </a:solidFill>
              <a:latin typeface="Comic Sans MS" pitchFamily="66" charset="0"/>
            </a:rPr>
            <a:t>Emotional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solidFill>
                <a:schemeClr val="tx1"/>
              </a:solidFill>
              <a:latin typeface="Comic Sans MS" pitchFamily="66" charset="0"/>
            </a:rPr>
            <a:t>Counselling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solidFill>
                <a:schemeClr val="tx1"/>
              </a:solidFill>
              <a:latin typeface="Comic Sans MS" pitchFamily="66" charset="0"/>
            </a:rPr>
            <a:t>Support groups</a:t>
          </a:r>
        </a:p>
      </dsp:txBody>
      <dsp:txXfrm>
        <a:off x="5296527" y="2911359"/>
        <a:ext cx="2343759" cy="1269805"/>
      </dsp:txXfrm>
    </dsp:sp>
    <dsp:sp modelId="{11B478E5-EEE9-4158-9EB1-418A92578ABD}">
      <dsp:nvSpPr>
        <dsp:cNvPr id="0" name=""/>
        <dsp:cNvSpPr/>
      </dsp:nvSpPr>
      <dsp:spPr>
        <a:xfrm rot="8836906">
          <a:off x="2621748" y="2559320"/>
          <a:ext cx="36398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63989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919B4B-4FBE-45DE-8DD3-669DF9FFBB6E}">
      <dsp:nvSpPr>
        <dsp:cNvPr id="0" name=""/>
        <dsp:cNvSpPr/>
      </dsp:nvSpPr>
      <dsp:spPr>
        <a:xfrm>
          <a:off x="376588" y="2333800"/>
          <a:ext cx="2274035" cy="21087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 dirty="0">
              <a:solidFill>
                <a:schemeClr val="tx1"/>
              </a:solidFill>
              <a:latin typeface="Comic Sans MS" pitchFamily="66" charset="0"/>
            </a:rPr>
            <a:t>Practical 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tx1"/>
              </a:solidFill>
              <a:latin typeface="Comic Sans MS" pitchFamily="66" charset="0"/>
            </a:rPr>
            <a:t>-Managing  a health Condition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solidFill>
                <a:schemeClr val="tx1"/>
              </a:solidFill>
              <a:latin typeface="Comic Sans MS" pitchFamily="66" charset="0"/>
            </a:rPr>
            <a:t>-Managing terminal illness</a:t>
          </a:r>
        </a:p>
      </dsp:txBody>
      <dsp:txXfrm>
        <a:off x="479527" y="2436739"/>
        <a:ext cx="2068157" cy="1902828"/>
      </dsp:txXfrm>
    </dsp:sp>
    <dsp:sp modelId="{E9B1DFE9-F7F8-4270-9343-ADEF60DF2A84}">
      <dsp:nvSpPr>
        <dsp:cNvPr id="0" name=""/>
        <dsp:cNvSpPr/>
      </dsp:nvSpPr>
      <dsp:spPr>
        <a:xfrm rot="11599803">
          <a:off x="2069928" y="1783335"/>
          <a:ext cx="89904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99044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747852-FF3E-40F4-A822-74029893C63F}">
      <dsp:nvSpPr>
        <dsp:cNvPr id="0" name=""/>
        <dsp:cNvSpPr/>
      </dsp:nvSpPr>
      <dsp:spPr>
        <a:xfrm>
          <a:off x="0" y="995721"/>
          <a:ext cx="2082039" cy="8746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 dirty="0">
              <a:solidFill>
                <a:schemeClr val="tx1"/>
              </a:solidFill>
              <a:latin typeface="Comic Sans MS" pitchFamily="66" charset="0"/>
            </a:rPr>
            <a:t>Education</a:t>
          </a:r>
        </a:p>
      </dsp:txBody>
      <dsp:txXfrm>
        <a:off x="42695" y="1038416"/>
        <a:ext cx="1996649" cy="7892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670A1-EAD4-4F0E-ABC2-E9519809C4B7}" type="datetimeFigureOut">
              <a:rPr lang="en-GB" smtClean="0"/>
              <a:t>24/10/2016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ED436-B9BA-4A2B-9AE2-F1544C7F6F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2093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670A1-EAD4-4F0E-ABC2-E9519809C4B7}" type="datetimeFigureOut">
              <a:rPr lang="en-GB" smtClean="0"/>
              <a:t>24/10/2016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ED436-B9BA-4A2B-9AE2-F1544C7F6F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596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670A1-EAD4-4F0E-ABC2-E9519809C4B7}" type="datetimeFigureOut">
              <a:rPr lang="en-GB" smtClean="0"/>
              <a:t>24/10/2016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ED436-B9BA-4A2B-9AE2-F1544C7F6F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7421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670A1-EAD4-4F0E-ABC2-E9519809C4B7}" type="datetimeFigureOut">
              <a:rPr lang="en-GB" smtClean="0"/>
              <a:t>24/10/2016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ED436-B9BA-4A2B-9AE2-F1544C7F6F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3577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670A1-EAD4-4F0E-ABC2-E9519809C4B7}" type="datetimeFigureOut">
              <a:rPr lang="en-GB" smtClean="0"/>
              <a:t>24/10/2016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ED436-B9BA-4A2B-9AE2-F1544C7F6F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5826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670A1-EAD4-4F0E-ABC2-E9519809C4B7}" type="datetimeFigureOut">
              <a:rPr lang="en-GB" smtClean="0"/>
              <a:t>24/10/2016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ED436-B9BA-4A2B-9AE2-F1544C7F6F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644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670A1-EAD4-4F0E-ABC2-E9519809C4B7}" type="datetimeFigureOut">
              <a:rPr lang="en-GB" smtClean="0"/>
              <a:t>24/10/2016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ED436-B9BA-4A2B-9AE2-F1544C7F6F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6677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670A1-EAD4-4F0E-ABC2-E9519809C4B7}" type="datetimeFigureOut">
              <a:rPr lang="en-GB" smtClean="0"/>
              <a:t>24/10/2016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ED436-B9BA-4A2B-9AE2-F1544C7F6F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663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670A1-EAD4-4F0E-ABC2-E9519809C4B7}" type="datetimeFigureOut">
              <a:rPr lang="en-GB" smtClean="0"/>
              <a:t>24/10/2016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ED436-B9BA-4A2B-9AE2-F1544C7F6F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13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670A1-EAD4-4F0E-ABC2-E9519809C4B7}" type="datetimeFigureOut">
              <a:rPr lang="en-GB" smtClean="0"/>
              <a:t>24/10/2016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ED436-B9BA-4A2B-9AE2-F1544C7F6F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6767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670A1-EAD4-4F0E-ABC2-E9519809C4B7}" type="datetimeFigureOut">
              <a:rPr lang="en-GB" smtClean="0"/>
              <a:t>24/10/2016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ED436-B9BA-4A2B-9AE2-F1544C7F6F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0416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670A1-EAD4-4F0E-ABC2-E9519809C4B7}" type="datetimeFigureOut">
              <a:rPr lang="en-GB" smtClean="0"/>
              <a:t>24/10/2016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4ED436-B9BA-4A2B-9AE2-F1544C7F6F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1208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cn.org.uk/__data/assets/pdf_file/0008/302489/003581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 T</a:t>
            </a:r>
            <a:r>
              <a:rPr lang="en-GB" sz="4400" dirty="0">
                <a:latin typeface="Comic Sans MS" panose="030F0702030302020204" pitchFamily="66" charset="0"/>
              </a:rPr>
              <a:t>he role of the health and social care professionals in supporting transition and change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 descr="c:\tempie\Content.IE5\LGGTS7PN\MP900400941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" y="4140650"/>
            <a:ext cx="3011876" cy="2409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tempie\Content.IE5\0PVO0IT8\MC90019524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2599" y="4451117"/>
            <a:ext cx="1785823" cy="1788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tempie\Content.IE5\0PVO0IT8\MP900407438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9254" y="4451117"/>
            <a:ext cx="2586567" cy="1724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48884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Family Therapists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>
                <a:latin typeface="Comic Sans MS" pitchFamily="66" charset="0"/>
              </a:rPr>
              <a:t>Family therapists will often work with relatives and the person who is unwell to develop strategies to cope better with the illness and its symptoms, leading to a more supportive and warm atmosphere. </a:t>
            </a:r>
          </a:p>
          <a:p>
            <a:r>
              <a:rPr lang="en-GB" dirty="0">
                <a:latin typeface="Comic Sans MS" pitchFamily="66" charset="0"/>
              </a:rPr>
              <a:t>This  can help people who have been unwell to make better progress and help relatives to feel more positive about and be more effective in, their supporting roles.</a:t>
            </a:r>
          </a:p>
          <a:p>
            <a:r>
              <a:rPr lang="en-GB" dirty="0">
                <a:latin typeface="Comic Sans MS" pitchFamily="66" charset="0"/>
              </a:rPr>
              <a:t>A family therapist can play a significant role of resolving serious issues and conflicts within the family , for example - divorce, financial crisis, stressed environment.</a:t>
            </a:r>
          </a:p>
          <a:p>
            <a:r>
              <a:rPr lang="en-GB" dirty="0">
                <a:latin typeface="Comic Sans MS" pitchFamily="66" charset="0"/>
              </a:rPr>
              <a:t>Sometimes, the therapists will invite family members join a relatives’ group where they can meet other people who are in a similar situation. Usually these supportive groups are for relatives on their own to share their experiences.</a:t>
            </a:r>
          </a:p>
          <a:p>
            <a:pPr marL="0" indent="0">
              <a:buNone/>
            </a:pPr>
            <a:endParaRPr lang="en-GB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6041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Types of Support Offered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8541595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665983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Bibliography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http://www.rcn.org.uk/__data/assets/pdf_file/0008/302489/003581.pdf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62365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293510"/>
            <a:ext cx="9144000" cy="6129868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397305611"/>
              </p:ext>
            </p:extLst>
          </p:nvPr>
        </p:nvGraphicFramePr>
        <p:xfrm>
          <a:off x="993421" y="948267"/>
          <a:ext cx="7168445" cy="47413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16986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13043"/>
          </a:xfrm>
        </p:spPr>
        <p:txBody>
          <a:bodyPr/>
          <a:lstStyle/>
          <a:p>
            <a:r>
              <a:rPr lang="en-GB" dirty="0">
                <a:latin typeface="Comic Sans MS" pitchFamily="66" charset="0"/>
              </a:rPr>
              <a:t>Specialist Nurses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8013" y="5221356"/>
            <a:ext cx="1487725" cy="148424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10054"/>
            <a:ext cx="7886700" cy="4866909"/>
          </a:xfrm>
        </p:spPr>
        <p:txBody>
          <a:bodyPr>
            <a:no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Provide care and support for people </a:t>
            </a:r>
            <a:r>
              <a:rPr lang="en-GB" sz="2400" dirty="0">
                <a:latin typeface="Comic Sans MS" pitchFamily="66" charset="0"/>
              </a:rPr>
              <a:t>suffering from  long-term conditions.</a:t>
            </a:r>
          </a:p>
          <a:p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Provide care dedicated to a particular area of nursing</a:t>
            </a:r>
            <a:r>
              <a:rPr lang="en-GB" sz="2400" dirty="0">
                <a:latin typeface="Comic Sans MS" pitchFamily="66" charset="0"/>
              </a:rPr>
              <a:t>; caring for patients suffering from long-term conditions and diseases such as cancer, diabetes, Parkinson’s, chronic heart failure and dementia.</a:t>
            </a:r>
          </a:p>
          <a:p>
            <a:r>
              <a:rPr lang="en-GB" sz="2400" dirty="0">
                <a:latin typeface="Comic Sans MS" pitchFamily="66" charset="0"/>
              </a:rPr>
              <a:t>Take </a:t>
            </a: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a leading role </a:t>
            </a:r>
            <a:r>
              <a:rPr lang="en-GB" sz="2400" dirty="0">
                <a:latin typeface="Comic Sans MS" pitchFamily="66" charset="0"/>
              </a:rPr>
              <a:t>in making sure patients get the best care possible. </a:t>
            </a:r>
          </a:p>
          <a:p>
            <a:r>
              <a:rPr lang="en-GB" sz="2400" dirty="0">
                <a:latin typeface="Comic Sans MS" pitchFamily="66" charset="0"/>
              </a:rPr>
              <a:t>Provide direct patient care and can play a vital role in educating patients on how best to manage their symptoms, as well as offering support following diagnosis. </a:t>
            </a:r>
          </a:p>
        </p:txBody>
      </p:sp>
    </p:spTree>
    <p:extLst>
      <p:ext uri="{BB962C8B-B14F-4D97-AF65-F5344CB8AC3E}">
        <p14:creationId xmlns:p14="http://schemas.microsoft.com/office/powerpoint/2010/main" val="1137851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anose="030F0702030302020204" pitchFamily="66" charset="0"/>
              </a:rPr>
              <a:t>The benefits of Specialist Nurses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The involvement of a specialist nurse can prevent patients being re-hospitalised. </a:t>
            </a:r>
          </a:p>
          <a:p>
            <a:r>
              <a:rPr lang="en-GB" dirty="0">
                <a:latin typeface="Comic Sans MS" pitchFamily="66" charset="0"/>
              </a:rPr>
              <a:t>Several studies have shown that as a substitute for other health care professionals, including doctors, specialist nurses are both clinically and cost effective, reducing referral times, the length of hospital stays and the risks of complications post-surgery.      (RCN 2010)</a:t>
            </a: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76661" y="5208104"/>
            <a:ext cx="1438689" cy="1432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2866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latin typeface="Comic Sans MS" pitchFamily="66" charset="0"/>
              </a:rPr>
              <a:t>Macmillian</a:t>
            </a:r>
            <a:r>
              <a:rPr lang="en-GB" dirty="0">
                <a:latin typeface="Comic Sans MS" pitchFamily="66" charset="0"/>
              </a:rPr>
              <a:t> &amp; Marie Curie Nurses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>
                <a:latin typeface="Comic Sans MS" pitchFamily="66" charset="0"/>
              </a:rPr>
              <a:t>Specialist nurses who support people when they are first diagnosed with cancer and throughout their illness. </a:t>
            </a:r>
          </a:p>
          <a:p>
            <a:r>
              <a:rPr lang="en-GB" dirty="0">
                <a:latin typeface="Comic Sans MS" pitchFamily="66" charset="0"/>
              </a:rPr>
              <a:t>Offer help and information to families, friends, carers and local communities. </a:t>
            </a:r>
          </a:p>
          <a:p>
            <a:r>
              <a:rPr lang="en-GB" dirty="0">
                <a:latin typeface="Comic Sans MS" pitchFamily="66" charset="0"/>
              </a:rPr>
              <a:t>Provide much-needed advice, information and support to people with cancer. </a:t>
            </a:r>
          </a:p>
          <a:p>
            <a:r>
              <a:rPr lang="en-GB" dirty="0">
                <a:latin typeface="Comic Sans MS" pitchFamily="66" charset="0"/>
              </a:rPr>
              <a:t>Help people make informed decisions about their treatment, and guide them through the maze of different services. </a:t>
            </a:r>
          </a:p>
          <a:p>
            <a:r>
              <a:rPr lang="en-GB" dirty="0">
                <a:latin typeface="Comic Sans MS" pitchFamily="66" charset="0"/>
              </a:rPr>
              <a:t>Offer emotional support and help people with cancer deal with their symptoms and pain.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9183" y="106017"/>
            <a:ext cx="1733327" cy="1756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32940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Social workers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8197298" cy="4351338"/>
          </a:xfrm>
        </p:spPr>
        <p:txBody>
          <a:bodyPr>
            <a:noAutofit/>
          </a:bodyPr>
          <a:lstStyle/>
          <a:p>
            <a:pPr fontAlgn="base"/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Work with people who have been socially excluded or who are experiencing crisis</a:t>
            </a:r>
            <a:r>
              <a:rPr lang="en-GB" sz="2400" dirty="0">
                <a:latin typeface="Comic Sans MS" pitchFamily="66" charset="0"/>
              </a:rPr>
              <a:t>. - </a:t>
            </a:r>
            <a:r>
              <a:rPr lang="en-GB" sz="2400" dirty="0">
                <a:latin typeface="Comic Sans MS" pitchFamily="66" charset="0"/>
              </a:rPr>
              <a:t>young people and their families, young offenders, mentally ill, drug and alcohol abusers, people with learning and physical disabilities, the homeless and the elderly.</a:t>
            </a:r>
            <a:endParaRPr lang="en-GB" sz="2400" dirty="0">
              <a:latin typeface="Comic Sans MS" pitchFamily="66" charset="0"/>
            </a:endParaRPr>
          </a:p>
          <a:p>
            <a:pPr fontAlgn="base"/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Work in a variety of settings </a:t>
            </a:r>
            <a:r>
              <a:rPr lang="en-GB" sz="2400" dirty="0">
                <a:latin typeface="Comic Sans MS" pitchFamily="66" charset="0"/>
              </a:rPr>
              <a:t>within a framework of relevant legislation and procedures, supporting individuals, families and groups within the community - service user's home, schools, hospitals,  other public sector premises, voluntary organisations.</a:t>
            </a:r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</a:p>
          <a:p>
            <a:pPr fontAlgn="base"/>
            <a:r>
              <a:rPr lang="en-GB" sz="2400" dirty="0">
                <a:solidFill>
                  <a:srgbClr val="FF0000"/>
                </a:solidFill>
                <a:latin typeface="Comic Sans MS" pitchFamily="66" charset="0"/>
              </a:rPr>
              <a:t>Provide support to enable service users to help themselves</a:t>
            </a:r>
            <a:r>
              <a:rPr lang="en-GB" sz="2400" dirty="0">
                <a:latin typeface="Comic Sans MS" pitchFamily="66" charset="0"/>
              </a:rPr>
              <a:t>, acting as a  professional guide, advocate or critical friend</a:t>
            </a:r>
            <a:endParaRPr lang="en-GB" sz="2400" dirty="0">
              <a:latin typeface="Comic Sans MS" pitchFamily="66" charset="0"/>
            </a:endParaRPr>
          </a:p>
          <a:p>
            <a:pPr marL="0" indent="0" fontAlgn="base">
              <a:buNone/>
            </a:pPr>
            <a:endParaRPr lang="en-GB" sz="2400" dirty="0">
              <a:latin typeface="Comic Sans MS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1138" y="253511"/>
            <a:ext cx="1912816" cy="1351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927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>
                <a:latin typeface="Comic Sans MS" panose="030F0702030302020204" pitchFamily="66" charset="0"/>
              </a:rPr>
              <a:t>Social Workers continued: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fontAlgn="base">
              <a:buNone/>
            </a:pPr>
            <a:r>
              <a:rPr lang="en-GB" dirty="0">
                <a:latin typeface="Comic Sans MS" pitchFamily="66" charset="0"/>
              </a:rPr>
              <a:t>Support given typically involves:</a:t>
            </a:r>
          </a:p>
          <a:p>
            <a:pPr fontAlgn="base"/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Offering information and counselling support </a:t>
            </a:r>
            <a:r>
              <a:rPr lang="en-GB" dirty="0">
                <a:latin typeface="Comic Sans MS" pitchFamily="66" charset="0"/>
              </a:rPr>
              <a:t>to service users and their families;</a:t>
            </a:r>
          </a:p>
          <a:p>
            <a:pPr fontAlgn="base"/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Organising and managing packages of support </a:t>
            </a:r>
            <a:r>
              <a:rPr lang="en-GB" dirty="0">
                <a:latin typeface="Comic Sans MS" pitchFamily="66" charset="0"/>
              </a:rPr>
              <a:t>to enable service users to lead the fullest lives possible;</a:t>
            </a:r>
          </a:p>
          <a:p>
            <a:pPr fontAlgn="base"/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Recommending and sometimes making decisions </a:t>
            </a:r>
            <a:r>
              <a:rPr lang="en-GB" dirty="0">
                <a:latin typeface="Comic Sans MS" pitchFamily="66" charset="0"/>
              </a:rPr>
              <a:t>about the best course of action for a particular service user;</a:t>
            </a:r>
          </a:p>
          <a:p>
            <a:pPr fontAlgn="base"/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Participating in multidisciplinary teams and meetings </a:t>
            </a:r>
            <a:r>
              <a:rPr lang="en-GB" dirty="0">
                <a:latin typeface="Comic Sans MS" pitchFamily="66" charset="0"/>
              </a:rPr>
              <a:t>regarding, for example, child protection or mental health;</a:t>
            </a: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5919" y="230190"/>
            <a:ext cx="1908213" cy="1347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0502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689951"/>
          </a:xfrm>
        </p:spPr>
        <p:txBody>
          <a:bodyPr>
            <a:normAutofit fontScale="90000"/>
          </a:bodyPr>
          <a:lstStyle/>
          <a:p>
            <a:r>
              <a:rPr lang="en-GB" dirty="0">
                <a:latin typeface="Comic Sans MS" pitchFamily="66" charset="0"/>
              </a:rPr>
              <a:t>Counsellors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2273" y="1271710"/>
            <a:ext cx="7886700" cy="5120298"/>
          </a:xfrm>
        </p:spPr>
        <p:txBody>
          <a:bodyPr>
            <a:normAutofit fontScale="40000" lnSpcReduction="20000"/>
          </a:bodyPr>
          <a:lstStyle/>
          <a:p>
            <a:pPr fontAlgn="base"/>
            <a:r>
              <a:rPr lang="en-GB" sz="6200" dirty="0">
                <a:latin typeface="Comic Sans MS" pitchFamily="66" charset="0"/>
              </a:rPr>
              <a:t>Help people to explore feelings and emotions that are often related to their experiences using various models of counselling. </a:t>
            </a:r>
          </a:p>
          <a:p>
            <a:pPr fontAlgn="base"/>
            <a:r>
              <a:rPr lang="en-GB" sz="6200" dirty="0">
                <a:latin typeface="Comic Sans MS" pitchFamily="66" charset="0"/>
              </a:rPr>
              <a:t>They may work with groups or individual clients.</a:t>
            </a:r>
          </a:p>
          <a:p>
            <a:pPr fontAlgn="base"/>
            <a:r>
              <a:rPr lang="en-GB" sz="6200" dirty="0">
                <a:latin typeface="Comic Sans MS" pitchFamily="66" charset="0"/>
              </a:rPr>
              <a:t>They may specialise in particular fields – addiction, bereavement, health, relationship guidance and sexual abuse. </a:t>
            </a:r>
          </a:p>
          <a:p>
            <a:pPr fontAlgn="base"/>
            <a:r>
              <a:rPr lang="en-GB" sz="6200" dirty="0">
                <a:latin typeface="Comic Sans MS" pitchFamily="66" charset="0"/>
              </a:rPr>
              <a:t>Offer clients the time, empathy and respect they need to express their feelings and perhaps understand themselves from a different perspective. The aim is reduce their confusion and enable them to cope with challenges or to make positive changes in their life where necessary.</a:t>
            </a:r>
          </a:p>
          <a:p>
            <a:pPr fontAlgn="base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8292" y="231164"/>
            <a:ext cx="1529862" cy="1036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81751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365126"/>
            <a:ext cx="2415218" cy="132556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700" y="1825624"/>
            <a:ext cx="8229600" cy="4867275"/>
          </a:xfrm>
        </p:spPr>
        <p:txBody>
          <a:bodyPr>
            <a:normAutofit fontScale="47500" lnSpcReduction="20000"/>
          </a:bodyPr>
          <a:lstStyle/>
          <a:p>
            <a:pPr fontAlgn="base"/>
            <a:r>
              <a:rPr lang="en-GB" sz="5100" dirty="0">
                <a:latin typeface="Comic Sans MS" pitchFamily="66" charset="0"/>
              </a:rPr>
              <a:t>Counsellors do not give advice, but help clients to make their own choices. </a:t>
            </a:r>
          </a:p>
          <a:p>
            <a:pPr marL="0" indent="0" fontAlgn="base">
              <a:buNone/>
            </a:pPr>
            <a:r>
              <a:rPr lang="en-GB" sz="4200" dirty="0">
                <a:latin typeface="Comic Sans MS" pitchFamily="66" charset="0"/>
              </a:rPr>
              <a:t>   They do this by:</a:t>
            </a:r>
          </a:p>
          <a:p>
            <a:pPr marL="0" indent="0" fontAlgn="base">
              <a:buNone/>
            </a:pPr>
            <a:r>
              <a:rPr lang="en-GB" sz="4200" dirty="0">
                <a:latin typeface="Comic Sans MS" pitchFamily="66" charset="0"/>
              </a:rPr>
              <a:t>	establishing a relationship of trust and respect with clients;</a:t>
            </a:r>
          </a:p>
          <a:p>
            <a:pPr marL="0" indent="0" fontAlgn="base">
              <a:buNone/>
            </a:pPr>
            <a:r>
              <a:rPr lang="en-GB" sz="4200" dirty="0">
                <a:latin typeface="Comic Sans MS" pitchFamily="66" charset="0"/>
              </a:rPr>
              <a:t>	encouraging clients to talk about issues they feel they</a:t>
            </a:r>
          </a:p>
          <a:p>
            <a:pPr marL="0" indent="0" fontAlgn="base">
              <a:buNone/>
            </a:pPr>
            <a:r>
              <a:rPr lang="en-GB" sz="4200" dirty="0">
                <a:latin typeface="Comic Sans MS" pitchFamily="66" charset="0"/>
              </a:rPr>
              <a:t>	cannot normally share with others;</a:t>
            </a:r>
          </a:p>
          <a:p>
            <a:pPr marL="0" indent="0" fontAlgn="base">
              <a:buNone/>
            </a:pPr>
            <a:r>
              <a:rPr lang="en-GB" sz="4200" dirty="0">
                <a:latin typeface="Comic Sans MS" pitchFamily="66" charset="0"/>
              </a:rPr>
              <a:t>	actively listening to client concerns and empathising with</a:t>
            </a:r>
          </a:p>
          <a:p>
            <a:pPr marL="0" indent="0" fontAlgn="base">
              <a:buNone/>
            </a:pPr>
            <a:r>
              <a:rPr lang="en-GB" sz="4200" dirty="0">
                <a:latin typeface="Comic Sans MS" pitchFamily="66" charset="0"/>
              </a:rPr>
              <a:t>            their position;</a:t>
            </a:r>
          </a:p>
          <a:p>
            <a:pPr marL="0" indent="0" fontAlgn="base">
              <a:buNone/>
            </a:pPr>
            <a:r>
              <a:rPr lang="en-GB" sz="4200" dirty="0">
                <a:latin typeface="Comic Sans MS" pitchFamily="66" charset="0"/>
              </a:rPr>
              <a:t>	helping clients towards a deeper understanding of their</a:t>
            </a:r>
          </a:p>
          <a:p>
            <a:pPr marL="0" indent="0" fontAlgn="base">
              <a:buNone/>
            </a:pPr>
            <a:r>
              <a:rPr lang="en-GB" sz="4200" dirty="0">
                <a:latin typeface="Comic Sans MS" pitchFamily="66" charset="0"/>
              </a:rPr>
              <a:t>            concerns;</a:t>
            </a:r>
          </a:p>
          <a:p>
            <a:pPr marL="0" indent="0" fontAlgn="base">
              <a:buNone/>
            </a:pPr>
            <a:r>
              <a:rPr lang="en-GB" sz="4200" dirty="0">
                <a:latin typeface="Comic Sans MS" pitchFamily="66" charset="0"/>
              </a:rPr>
              <a:t>	challenging any inconsistencies in what clients say or do;</a:t>
            </a:r>
          </a:p>
          <a:p>
            <a:pPr marL="0" indent="0" fontAlgn="base">
              <a:buNone/>
            </a:pPr>
            <a:r>
              <a:rPr lang="en-GB" sz="4200" dirty="0">
                <a:latin typeface="Comic Sans MS" pitchFamily="66" charset="0"/>
              </a:rPr>
              <a:t>	helping clients to make decisions and choices regarding </a:t>
            </a:r>
          </a:p>
          <a:p>
            <a:pPr marL="0" indent="0" fontAlgn="base">
              <a:buNone/>
            </a:pPr>
            <a:r>
              <a:rPr lang="en-GB" sz="4200" dirty="0">
                <a:latin typeface="Comic Sans MS" pitchFamily="66" charset="0"/>
              </a:rPr>
              <a:t>            possible ways forward;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240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181</TotalTime>
  <Words>739</Words>
  <Application>Microsoft Office PowerPoint</Application>
  <PresentationFormat>On-screen Show (4:3)</PresentationFormat>
  <Paragraphs>69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Comic Sans MS</vt:lpstr>
      <vt:lpstr>Office Theme</vt:lpstr>
      <vt:lpstr> The role of the health and social care professionals in supporting transition and change</vt:lpstr>
      <vt:lpstr>PowerPoint Presentation</vt:lpstr>
      <vt:lpstr>Specialist Nurses </vt:lpstr>
      <vt:lpstr>The benefits of Specialist Nurses</vt:lpstr>
      <vt:lpstr>Macmillian &amp; Marie Curie Nurses</vt:lpstr>
      <vt:lpstr>Social workers</vt:lpstr>
      <vt:lpstr>Social Workers continued:</vt:lpstr>
      <vt:lpstr>Counsellors</vt:lpstr>
      <vt:lpstr>PowerPoint Presentation</vt:lpstr>
      <vt:lpstr>Family Therapists</vt:lpstr>
      <vt:lpstr>Types of Support Offered</vt:lpstr>
      <vt:lpstr>Bibliography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 the role of the health and social care professional in supporting transition and change</dc:title>
  <dc:creator>ann hodson</dc:creator>
  <cp:lastModifiedBy>ann hodson</cp:lastModifiedBy>
  <cp:revision>17</cp:revision>
  <dcterms:created xsi:type="dcterms:W3CDTF">2014-02-10T19:07:20Z</dcterms:created>
  <dcterms:modified xsi:type="dcterms:W3CDTF">2016-10-24T18:28:55Z</dcterms:modified>
</cp:coreProperties>
</file>