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F53AE-983F-4930-992B-A9EC93684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237842B-E96C-43FA-96A4-2FA51627B7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D4AEFF9-6690-4584-8267-7CA8C6EC7279}"/>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5" name="Footer Placeholder 4">
            <a:extLst>
              <a:ext uri="{FF2B5EF4-FFF2-40B4-BE49-F238E27FC236}">
                <a16:creationId xmlns:a16="http://schemas.microsoft.com/office/drawing/2014/main" id="{E83D8CE2-CEF4-4603-95C9-BFAE974311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765686-622A-4DE2-8671-48C8AF9D79FA}"/>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1161477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01BE0-A32E-40B2-95B4-54A7E30748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447622-0AA6-4460-935A-FF896CA507B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1F0AB3-5A22-4013-BA10-6592BDF9A949}"/>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5" name="Footer Placeholder 4">
            <a:extLst>
              <a:ext uri="{FF2B5EF4-FFF2-40B4-BE49-F238E27FC236}">
                <a16:creationId xmlns:a16="http://schemas.microsoft.com/office/drawing/2014/main" id="{B6949C0D-4EDC-4A5B-80EB-BB2F642FD7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F6A97F-53B9-4715-9B80-EEF3AFD382AD}"/>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4293188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ADDA3-F43D-47CF-A663-C46F002CE8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2C76271-BC8A-433B-B6AC-F1C341AD58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3ECAE72-F07C-455F-BD09-F855AEAA4D7D}"/>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5" name="Footer Placeholder 4">
            <a:extLst>
              <a:ext uri="{FF2B5EF4-FFF2-40B4-BE49-F238E27FC236}">
                <a16:creationId xmlns:a16="http://schemas.microsoft.com/office/drawing/2014/main" id="{B9272FAD-84D1-4E93-A56E-545E3C4636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2FEFF5-680A-42D5-A9C3-805F603122DA}"/>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2097840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10AE-EB59-4D56-BE8A-AEA53E04A1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78555A-4740-4CE9-BDE2-8B75D57C49B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99E09AD-1626-4D56-8D2E-5854CD6A54E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985C078-22A0-4C55-B5C3-D624BA5A246E}"/>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6" name="Footer Placeholder 5">
            <a:extLst>
              <a:ext uri="{FF2B5EF4-FFF2-40B4-BE49-F238E27FC236}">
                <a16:creationId xmlns:a16="http://schemas.microsoft.com/office/drawing/2014/main" id="{B8B8DEE0-5830-4EB7-9327-045446229F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677D33-89DB-4503-91C6-4171CF5CA1C5}"/>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258879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9828C-CEC6-4F6B-BEB5-A6967FF94A0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156713-E789-4A19-95B2-1CBC138582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0EB2CC5-138B-4E7A-82D4-17A7C8149D4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528AAE4-B063-491B-BC2C-723092510A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52BA83D-5994-403F-A335-7284094D99D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48A85A9-CE7B-4CC0-BA49-754127A9E755}"/>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8" name="Footer Placeholder 7">
            <a:extLst>
              <a:ext uri="{FF2B5EF4-FFF2-40B4-BE49-F238E27FC236}">
                <a16:creationId xmlns:a16="http://schemas.microsoft.com/office/drawing/2014/main" id="{B83A448F-551E-46A0-ADA6-9E5E18A699C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C04F097-19F6-491F-A0F2-7CD7A389F51D}"/>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1213756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55C9D-ECD8-4B41-9CB2-230E9D185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0D292A-C2F8-4955-A02C-595D8C25D0F8}"/>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4" name="Footer Placeholder 3">
            <a:extLst>
              <a:ext uri="{FF2B5EF4-FFF2-40B4-BE49-F238E27FC236}">
                <a16:creationId xmlns:a16="http://schemas.microsoft.com/office/drawing/2014/main" id="{3B51AE7B-5F69-40CC-AF23-09325F6994E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50BD0E3-356F-41A9-A131-57DD873F516F}"/>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406901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37E1D7-D986-4DAF-BD34-CC3BA057B19D}"/>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3" name="Footer Placeholder 2">
            <a:extLst>
              <a:ext uri="{FF2B5EF4-FFF2-40B4-BE49-F238E27FC236}">
                <a16:creationId xmlns:a16="http://schemas.microsoft.com/office/drawing/2014/main" id="{0501E824-BD2C-4FE0-A7CB-337DE29DE50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E38791F-0151-467E-87AB-33988715C330}"/>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2788968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3D3C2-5684-47B0-B536-4515D7FA5F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603CA7D-53B6-45D5-AE55-80E9BDACFE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FEA9ACE-7B95-43E1-9A65-AB73242B60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65E3EA9-CA57-4659-9237-E525511F6B16}"/>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6" name="Footer Placeholder 5">
            <a:extLst>
              <a:ext uri="{FF2B5EF4-FFF2-40B4-BE49-F238E27FC236}">
                <a16:creationId xmlns:a16="http://schemas.microsoft.com/office/drawing/2014/main" id="{4613C33C-E3A4-4CFD-8DE8-74D6C228A2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ED0A1E-3A04-4908-9B83-FCD2B693F35A}"/>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271737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3395C-47ED-4560-A212-1DDE97203B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A1C9E76-F0A2-49C6-B2D0-DE4C6D513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DFEA4D-3656-4D9A-87C3-C147D0ED94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D8F32E3-7AE3-43D0-A65C-CB1AD148E657}"/>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6" name="Footer Placeholder 5">
            <a:extLst>
              <a:ext uri="{FF2B5EF4-FFF2-40B4-BE49-F238E27FC236}">
                <a16:creationId xmlns:a16="http://schemas.microsoft.com/office/drawing/2014/main" id="{5FBBD936-4487-45A3-A850-B199E9C4DD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0D691E-9DBE-4EB8-B7A9-98AC17B15349}"/>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82501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AFA20-5842-4783-B07F-55081D6107E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9DA7B2-6448-46AE-B96C-7D2CAD4F84A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EBCD19-61D1-4E15-913B-9076F3497A20}"/>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5" name="Footer Placeholder 4">
            <a:extLst>
              <a:ext uri="{FF2B5EF4-FFF2-40B4-BE49-F238E27FC236}">
                <a16:creationId xmlns:a16="http://schemas.microsoft.com/office/drawing/2014/main" id="{E8F790F3-5052-4286-BD46-8BEDF5EF0C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4113BA-F6BF-492B-8CA7-93A92ED27F49}"/>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252283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86085D-F853-4EE0-81B9-6FD4E6957B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7DB2AF-5260-4303-816A-9324A94A46E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E6B10A-961A-48E7-A716-346E4365FB34}"/>
              </a:ext>
            </a:extLst>
          </p:cNvPr>
          <p:cNvSpPr>
            <a:spLocks noGrp="1"/>
          </p:cNvSpPr>
          <p:nvPr>
            <p:ph type="dt" sz="half" idx="10"/>
          </p:nvPr>
        </p:nvSpPr>
        <p:spPr/>
        <p:txBody>
          <a:bodyPr/>
          <a:lstStyle/>
          <a:p>
            <a:fld id="{14C42129-0469-4E84-BC85-B25AA041C7E0}" type="datetimeFigureOut">
              <a:rPr lang="en-GB" smtClean="0"/>
              <a:t>03/05/2020</a:t>
            </a:fld>
            <a:endParaRPr lang="en-GB"/>
          </a:p>
        </p:txBody>
      </p:sp>
      <p:sp>
        <p:nvSpPr>
          <p:cNvPr id="5" name="Footer Placeholder 4">
            <a:extLst>
              <a:ext uri="{FF2B5EF4-FFF2-40B4-BE49-F238E27FC236}">
                <a16:creationId xmlns:a16="http://schemas.microsoft.com/office/drawing/2014/main" id="{5A8C543F-6A3F-4133-A5E0-C7FF6B2E45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B834C5-798E-40F7-99BF-80184B3E5201}"/>
              </a:ext>
            </a:extLst>
          </p:cNvPr>
          <p:cNvSpPr>
            <a:spLocks noGrp="1"/>
          </p:cNvSpPr>
          <p:nvPr>
            <p:ph type="sldNum" sz="quarter" idx="12"/>
          </p:nvPr>
        </p:nvSpPr>
        <p:spPr/>
        <p:txBody>
          <a:bodyPr/>
          <a:lstStyle/>
          <a:p>
            <a:fld id="{10AFDB24-0F21-4D29-93D6-A2B2F9191882}" type="slidenum">
              <a:rPr lang="en-GB" smtClean="0"/>
              <a:t>‹#›</a:t>
            </a:fld>
            <a:endParaRPr lang="en-GB"/>
          </a:p>
        </p:txBody>
      </p:sp>
    </p:spTree>
    <p:extLst>
      <p:ext uri="{BB962C8B-B14F-4D97-AF65-F5344CB8AC3E}">
        <p14:creationId xmlns:p14="http://schemas.microsoft.com/office/powerpoint/2010/main" val="1032324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86648E-4E9B-4450-AC9C-84BB0A42B8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9EE785-59E0-4789-8107-B5C9689F9C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E4B870-3DC8-450F-B6A5-F4CA699887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C42129-0469-4E84-BC85-B25AA041C7E0}" type="datetimeFigureOut">
              <a:rPr lang="en-GB" smtClean="0"/>
              <a:t>03/05/2020</a:t>
            </a:fld>
            <a:endParaRPr lang="en-GB"/>
          </a:p>
        </p:txBody>
      </p:sp>
      <p:sp>
        <p:nvSpPr>
          <p:cNvPr id="5" name="Footer Placeholder 4">
            <a:extLst>
              <a:ext uri="{FF2B5EF4-FFF2-40B4-BE49-F238E27FC236}">
                <a16:creationId xmlns:a16="http://schemas.microsoft.com/office/drawing/2014/main" id="{CA1D5CE0-5FD3-4D86-89F4-BC3C638308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A4F710-966C-4268-BBCF-014A4113FF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FDB24-0F21-4D29-93D6-A2B2F9191882}" type="slidenum">
              <a:rPr lang="en-GB" smtClean="0"/>
              <a:t>‹#›</a:t>
            </a:fld>
            <a:endParaRPr lang="en-GB"/>
          </a:p>
        </p:txBody>
      </p:sp>
    </p:spTree>
    <p:extLst>
      <p:ext uri="{BB962C8B-B14F-4D97-AF65-F5344CB8AC3E}">
        <p14:creationId xmlns:p14="http://schemas.microsoft.com/office/powerpoint/2010/main" val="3571644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138CA2-F91B-41DD-B157-792446B251B7}"/>
              </a:ext>
            </a:extLst>
          </p:cNvPr>
          <p:cNvSpPr txBox="1"/>
          <p:nvPr/>
        </p:nvSpPr>
        <p:spPr>
          <a:xfrm>
            <a:off x="3840480" y="2667896"/>
            <a:ext cx="3646842" cy="1077218"/>
          </a:xfrm>
          <a:prstGeom prst="rect">
            <a:avLst/>
          </a:prstGeom>
          <a:noFill/>
        </p:spPr>
        <p:txBody>
          <a:bodyPr wrap="square" rtlCol="0">
            <a:spAutoFit/>
          </a:bodyPr>
          <a:lstStyle/>
          <a:p>
            <a:pPr algn="ctr"/>
            <a:r>
              <a:rPr lang="en-GB" sz="3200" b="1" dirty="0"/>
              <a:t>What you said, </a:t>
            </a:r>
          </a:p>
          <a:p>
            <a:pPr algn="ctr"/>
            <a:r>
              <a:rPr lang="en-GB" sz="3200" b="1" dirty="0"/>
              <a:t>What we’ve done</a:t>
            </a:r>
          </a:p>
        </p:txBody>
      </p:sp>
      <p:pic>
        <p:nvPicPr>
          <p:cNvPr id="5" name="Picture 4">
            <a:extLst>
              <a:ext uri="{FF2B5EF4-FFF2-40B4-BE49-F238E27FC236}">
                <a16:creationId xmlns:a16="http://schemas.microsoft.com/office/drawing/2014/main" id="{1CA575C6-2605-40C5-8016-98FAF97C6E12}"/>
              </a:ext>
            </a:extLst>
          </p:cNvPr>
          <p:cNvPicPr>
            <a:picLocks noChangeAspect="1"/>
          </p:cNvPicPr>
          <p:nvPr/>
        </p:nvPicPr>
        <p:blipFill>
          <a:blip r:embed="rId2"/>
          <a:stretch>
            <a:fillRect/>
          </a:stretch>
        </p:blipFill>
        <p:spPr>
          <a:xfrm>
            <a:off x="10564008" y="108472"/>
            <a:ext cx="1521311" cy="1521311"/>
          </a:xfrm>
          <a:prstGeom prst="rect">
            <a:avLst/>
          </a:prstGeom>
        </p:spPr>
      </p:pic>
      <p:pic>
        <p:nvPicPr>
          <p:cNvPr id="6" name="Picture 5">
            <a:extLst>
              <a:ext uri="{FF2B5EF4-FFF2-40B4-BE49-F238E27FC236}">
                <a16:creationId xmlns:a16="http://schemas.microsoft.com/office/drawing/2014/main" id="{6962EB58-C036-4AF1-9078-8C7812D377BC}"/>
              </a:ext>
            </a:extLst>
          </p:cNvPr>
          <p:cNvPicPr>
            <a:picLocks noChangeAspect="1"/>
          </p:cNvPicPr>
          <p:nvPr/>
        </p:nvPicPr>
        <p:blipFill>
          <a:blip r:embed="rId3"/>
          <a:stretch>
            <a:fillRect/>
          </a:stretch>
        </p:blipFill>
        <p:spPr>
          <a:xfrm>
            <a:off x="106681" y="108472"/>
            <a:ext cx="2023333" cy="1515477"/>
          </a:xfrm>
          <a:prstGeom prst="rect">
            <a:avLst/>
          </a:prstGeom>
        </p:spPr>
      </p:pic>
      <p:sp>
        <p:nvSpPr>
          <p:cNvPr id="7" name="TextBox 6">
            <a:extLst>
              <a:ext uri="{FF2B5EF4-FFF2-40B4-BE49-F238E27FC236}">
                <a16:creationId xmlns:a16="http://schemas.microsoft.com/office/drawing/2014/main" id="{799DFDA3-AAC3-44EB-BD0E-36308AFACA47}"/>
              </a:ext>
            </a:extLst>
          </p:cNvPr>
          <p:cNvSpPr txBox="1"/>
          <p:nvPr/>
        </p:nvSpPr>
        <p:spPr>
          <a:xfrm>
            <a:off x="301214" y="1713789"/>
            <a:ext cx="2753958" cy="2031325"/>
          </a:xfrm>
          <a:prstGeom prst="rect">
            <a:avLst/>
          </a:prstGeom>
          <a:noFill/>
        </p:spPr>
        <p:txBody>
          <a:bodyPr wrap="square" rtlCol="0">
            <a:spAutoFit/>
          </a:bodyPr>
          <a:lstStyle/>
          <a:p>
            <a:pPr algn="ctr"/>
            <a:r>
              <a:rPr lang="en-GB" b="1" dirty="0"/>
              <a:t>“More practical activities”</a:t>
            </a:r>
          </a:p>
          <a:p>
            <a:r>
              <a:rPr lang="en-GB" dirty="0"/>
              <a:t>We will be asking you to do a practical write up for a mitosis practical to give you a second opportunity to be awarded the CPACs, check teaching plan. </a:t>
            </a:r>
          </a:p>
        </p:txBody>
      </p:sp>
      <p:sp>
        <p:nvSpPr>
          <p:cNvPr id="8" name="TextBox 7">
            <a:extLst>
              <a:ext uri="{FF2B5EF4-FFF2-40B4-BE49-F238E27FC236}">
                <a16:creationId xmlns:a16="http://schemas.microsoft.com/office/drawing/2014/main" id="{B12A4DD2-872C-4658-BC22-4A1416389988}"/>
              </a:ext>
            </a:extLst>
          </p:cNvPr>
          <p:cNvSpPr txBox="1"/>
          <p:nvPr/>
        </p:nvSpPr>
        <p:spPr>
          <a:xfrm>
            <a:off x="3340248" y="108472"/>
            <a:ext cx="6013525" cy="1754326"/>
          </a:xfrm>
          <a:prstGeom prst="rect">
            <a:avLst/>
          </a:prstGeom>
          <a:noFill/>
        </p:spPr>
        <p:txBody>
          <a:bodyPr wrap="square" rtlCol="0">
            <a:spAutoFit/>
          </a:bodyPr>
          <a:lstStyle/>
          <a:p>
            <a:pPr algn="ctr"/>
            <a:r>
              <a:rPr lang="en-GB" b="1" dirty="0"/>
              <a:t>“Could we get more marking and feedback on submitted work</a:t>
            </a:r>
            <a:r>
              <a:rPr lang="en-GB" dirty="0"/>
              <a:t>”</a:t>
            </a:r>
          </a:p>
          <a:p>
            <a:r>
              <a:rPr lang="en-GB" dirty="0"/>
              <a:t>We have scheduled 2 additional test sessions based on exam questions, these will be marked by your teacher with feedback. Dates for these are on the teaching plan and visible on connect. </a:t>
            </a:r>
          </a:p>
        </p:txBody>
      </p:sp>
      <p:sp>
        <p:nvSpPr>
          <p:cNvPr id="9" name="TextBox 8">
            <a:extLst>
              <a:ext uri="{FF2B5EF4-FFF2-40B4-BE49-F238E27FC236}">
                <a16:creationId xmlns:a16="http://schemas.microsoft.com/office/drawing/2014/main" id="{5B294DB2-2972-4BB2-985A-8E7E4DAB1232}"/>
              </a:ext>
            </a:extLst>
          </p:cNvPr>
          <p:cNvSpPr txBox="1"/>
          <p:nvPr/>
        </p:nvSpPr>
        <p:spPr>
          <a:xfrm>
            <a:off x="8300870" y="1729159"/>
            <a:ext cx="3769658" cy="2308324"/>
          </a:xfrm>
          <a:prstGeom prst="rect">
            <a:avLst/>
          </a:prstGeom>
          <a:noFill/>
        </p:spPr>
        <p:txBody>
          <a:bodyPr wrap="square" rtlCol="0">
            <a:spAutoFit/>
          </a:bodyPr>
          <a:lstStyle/>
          <a:p>
            <a:pPr algn="ctr"/>
            <a:r>
              <a:rPr lang="en-GB" b="1" dirty="0"/>
              <a:t>“Release all the content for lessons at the beginning of the week”</a:t>
            </a:r>
          </a:p>
          <a:p>
            <a:r>
              <a:rPr lang="en-GB" dirty="0"/>
              <a:t>We will now be doing this, every lesson will still be in its individual folder but all visible from Monday. We have had excellent feedback on the lesson by lesson format so we will keep this structure.</a:t>
            </a:r>
          </a:p>
        </p:txBody>
      </p:sp>
      <p:sp>
        <p:nvSpPr>
          <p:cNvPr id="10" name="TextBox 9">
            <a:extLst>
              <a:ext uri="{FF2B5EF4-FFF2-40B4-BE49-F238E27FC236}">
                <a16:creationId xmlns:a16="http://schemas.microsoft.com/office/drawing/2014/main" id="{360DC20F-EF4D-4CCC-B0E6-F64C24986D6A}"/>
              </a:ext>
            </a:extLst>
          </p:cNvPr>
          <p:cNvSpPr txBox="1"/>
          <p:nvPr/>
        </p:nvSpPr>
        <p:spPr>
          <a:xfrm>
            <a:off x="121472" y="4533537"/>
            <a:ext cx="2947594" cy="1477328"/>
          </a:xfrm>
          <a:prstGeom prst="rect">
            <a:avLst/>
          </a:prstGeom>
          <a:noFill/>
        </p:spPr>
        <p:txBody>
          <a:bodyPr wrap="square" rtlCol="0">
            <a:spAutoFit/>
          </a:bodyPr>
          <a:lstStyle/>
          <a:p>
            <a:pPr algn="ctr"/>
            <a:r>
              <a:rPr lang="en-GB" b="1" dirty="0"/>
              <a:t>“Could we have more time for assessment hand ins”</a:t>
            </a:r>
          </a:p>
          <a:p>
            <a:r>
              <a:rPr lang="en-GB" dirty="0"/>
              <a:t>We have now moved the assessment hand ins to 11pm on Sunday. </a:t>
            </a:r>
          </a:p>
        </p:txBody>
      </p:sp>
      <p:sp>
        <p:nvSpPr>
          <p:cNvPr id="11" name="TextBox 10">
            <a:extLst>
              <a:ext uri="{FF2B5EF4-FFF2-40B4-BE49-F238E27FC236}">
                <a16:creationId xmlns:a16="http://schemas.microsoft.com/office/drawing/2014/main" id="{16230B94-3941-40C7-B038-ACC34F382024}"/>
              </a:ext>
            </a:extLst>
          </p:cNvPr>
          <p:cNvSpPr txBox="1"/>
          <p:nvPr/>
        </p:nvSpPr>
        <p:spPr>
          <a:xfrm>
            <a:off x="7229139" y="4256539"/>
            <a:ext cx="4841389" cy="2308324"/>
          </a:xfrm>
          <a:prstGeom prst="rect">
            <a:avLst/>
          </a:prstGeom>
          <a:noFill/>
        </p:spPr>
        <p:txBody>
          <a:bodyPr wrap="square" rtlCol="0">
            <a:spAutoFit/>
          </a:bodyPr>
          <a:lstStyle/>
          <a:p>
            <a:pPr algn="ctr"/>
            <a:r>
              <a:rPr lang="en-GB" b="1" dirty="0"/>
              <a:t>“Seem to be going through content quickly”</a:t>
            </a:r>
          </a:p>
          <a:p>
            <a:r>
              <a:rPr lang="en-GB" dirty="0"/>
              <a:t>It might seem like this but we plan the year to leave smaller topics to the end of the year, we have updated the resources so there are more exam questions to practice but we would complete these topics in the same time. Some of the topics coming up are longer and you will see these span over 2 weeks. </a:t>
            </a:r>
          </a:p>
        </p:txBody>
      </p:sp>
      <p:sp>
        <p:nvSpPr>
          <p:cNvPr id="12" name="TextBox 11">
            <a:extLst>
              <a:ext uri="{FF2B5EF4-FFF2-40B4-BE49-F238E27FC236}">
                <a16:creationId xmlns:a16="http://schemas.microsoft.com/office/drawing/2014/main" id="{6651642E-886E-4958-80BB-0995D229535B}"/>
              </a:ext>
            </a:extLst>
          </p:cNvPr>
          <p:cNvSpPr txBox="1"/>
          <p:nvPr/>
        </p:nvSpPr>
        <p:spPr>
          <a:xfrm>
            <a:off x="4575585" y="3995678"/>
            <a:ext cx="2176631" cy="2862322"/>
          </a:xfrm>
          <a:prstGeom prst="rect">
            <a:avLst/>
          </a:prstGeom>
          <a:noFill/>
        </p:spPr>
        <p:txBody>
          <a:bodyPr wrap="square" rtlCol="0">
            <a:spAutoFit/>
          </a:bodyPr>
          <a:lstStyle/>
          <a:p>
            <a:r>
              <a:rPr lang="en-GB" b="1" dirty="0"/>
              <a:t>We have now also made a teaching plan till summer including lesson overviews, dates of tests and revision schedule. This can be found in the on-line learning tab at the top. </a:t>
            </a:r>
          </a:p>
        </p:txBody>
      </p:sp>
      <p:cxnSp>
        <p:nvCxnSpPr>
          <p:cNvPr id="14" name="Straight Arrow Connector 13">
            <a:extLst>
              <a:ext uri="{FF2B5EF4-FFF2-40B4-BE49-F238E27FC236}">
                <a16:creationId xmlns:a16="http://schemas.microsoft.com/office/drawing/2014/main" id="{3037F485-45EF-410A-8C99-604F6E1E22FD}"/>
              </a:ext>
            </a:extLst>
          </p:cNvPr>
          <p:cNvCxnSpPr/>
          <p:nvPr/>
        </p:nvCxnSpPr>
        <p:spPr>
          <a:xfrm flipV="1">
            <a:off x="5583220" y="1623949"/>
            <a:ext cx="0" cy="110550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E367947-2BF2-4141-8EA6-08009BF8DD17}"/>
              </a:ext>
            </a:extLst>
          </p:cNvPr>
          <p:cNvCxnSpPr/>
          <p:nvPr/>
        </p:nvCxnSpPr>
        <p:spPr>
          <a:xfrm flipV="1">
            <a:off x="7013986" y="2065468"/>
            <a:ext cx="1286884" cy="1065007"/>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F4668CC-13F9-4520-8AB3-F5442E4C870F}"/>
              </a:ext>
            </a:extLst>
          </p:cNvPr>
          <p:cNvCxnSpPr/>
          <p:nvPr/>
        </p:nvCxnSpPr>
        <p:spPr>
          <a:xfrm>
            <a:off x="6825055" y="3630262"/>
            <a:ext cx="662267" cy="626277"/>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24EFB09-8B65-4CCF-963B-6EFFCB1AE4BC}"/>
              </a:ext>
            </a:extLst>
          </p:cNvPr>
          <p:cNvCxnSpPr/>
          <p:nvPr/>
        </p:nvCxnSpPr>
        <p:spPr>
          <a:xfrm>
            <a:off x="5475642" y="3687688"/>
            <a:ext cx="0" cy="34979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97A53C2-159C-400D-B7F3-42CCDC63EED6}"/>
              </a:ext>
            </a:extLst>
          </p:cNvPr>
          <p:cNvCxnSpPr/>
          <p:nvPr/>
        </p:nvCxnSpPr>
        <p:spPr>
          <a:xfrm flipH="1">
            <a:off x="3055172" y="3539266"/>
            <a:ext cx="1097280" cy="9942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89CD7FE-BE7D-4972-8301-8939C2913789}"/>
              </a:ext>
            </a:extLst>
          </p:cNvPr>
          <p:cNvCxnSpPr/>
          <p:nvPr/>
        </p:nvCxnSpPr>
        <p:spPr>
          <a:xfrm flipH="1" flipV="1">
            <a:off x="2927200" y="1952638"/>
            <a:ext cx="1356360" cy="105950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616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776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274</Words>
  <Application>Microsoft Office PowerPoint</Application>
  <PresentationFormat>Widescreen</PresentationFormat>
  <Paragraphs>13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Kim Edgell</cp:lastModifiedBy>
  <cp:revision>7</cp:revision>
  <dcterms:created xsi:type="dcterms:W3CDTF">2020-05-03T10:32:24Z</dcterms:created>
  <dcterms:modified xsi:type="dcterms:W3CDTF">2020-05-03T11:00:49Z</dcterms:modified>
</cp:coreProperties>
</file>