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9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BB4FE-EB99-4B8C-B6BD-22C325BD6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2DE886-9E85-4EDB-81B0-4650625E05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F1295F-1EFB-4F3A-B22E-83654759B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5B044-8E74-458D-9389-2BE612DB2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39BD3D-0C1A-4BBC-ABA7-99709DB8E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726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A5FCB-C26A-4BF3-A7F2-0E19F55CF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5C4F93-51B8-4A7C-A15B-3347F8E815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A74D14-E452-4BCA-9EF8-F3FAF21C3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2B010-FD73-4622-A1FB-37119B66F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AE8A9-4D72-4FBB-8965-DA103424A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292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D2762-DB27-4BA1-9CBF-CD504CAAF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BF62CD-BA08-45EE-B499-6932F6A8D8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BCC0E-A09C-4B47-B9FC-3E00E4DC7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06B6F-E832-4CAE-8E8B-C59547369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516BE5-626C-46CF-A12B-975A7E6A7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695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674C2-C92D-4044-A7F9-5DC3D6749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7288F-5CF6-4614-8A4C-B8B4DFBB79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68A34-EDC5-482B-B8D7-97AD8EF72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7A6D45-8D89-436C-B33D-495E6245E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BD333-A2C7-47A5-AECE-6DFB6CF1E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E4641F-457C-482D-8094-0D109F57E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6750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5F6D2-9B72-4895-AC48-6C0E3915C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587C8A-9BDE-40BD-8752-F861D825AB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8C2F1-D6BA-417F-88E0-F1486A267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D7F02D-1EF8-4D47-A1EA-77EDE51DD3F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9F5672-A86D-466C-8CB2-025A82DA75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CC4747-A67F-4251-A219-08E1D6B8C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C454A6-3EB4-477C-A3C0-1FDC7B5E5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39066A-272D-4E95-B17C-E1EA2409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007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101E2-270D-4F38-BCBD-5C50F3FE0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6AC1D4-D90E-4AF2-990A-F119BDC77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2E2D189-D4C8-4740-9161-C4C5F868C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C988B9-E6A8-4761-88B0-AB34A02DD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99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0127A5-6855-4E72-9497-73D8AD8509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4E2AEA3-D4F7-415C-9641-33D0EA19A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F59C79-246A-4008-8262-23A07C5E7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2822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DD18-D278-46A1-9E11-AD55507A1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175A1-DB2E-4ABD-BEE1-1523423506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9E33B-914C-415B-83BB-C759472184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4C3A33-DBC7-45AA-A7FB-32EE44E7D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E3528C-B83A-47B9-8E4E-97CCE4EA7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0F7EC-01A5-4C08-B650-8770440E9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746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AD881A-BAC3-4F9A-BCB3-2DC8F82CE0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BE72E8-4F62-48E3-9A97-C55DBF5BD7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491CA-A761-42D0-8C2E-66FDF06733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53188-9B7D-466C-AF14-274850AB9B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4BB92-F173-43C4-94AE-12A4733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E69DC1-DA81-4D66-830E-8370C60AF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74698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E33AE5-EF6A-4FFB-B726-555559E3C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A50A45-FC1B-4D54-B539-D24DC031FE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9A65A-1B15-4DB1-A44B-E77593AF9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4870F4-C0A5-4460-8B67-682EE038C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F67E1-858F-4BE9-BF71-29DF84E0F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245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89E13F0-FCAE-41B2-93C2-1C2A6D4827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F84DAA-55EA-44CB-804B-46CE50078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8ED1D-36C9-4F79-9932-C8D759F72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70945D-ABCB-49CF-BA10-BA9AF79FC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59846-F7A4-4DAB-BB2C-1BD492C2C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265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49C61D-4175-449A-8905-B79170329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C4322B-E3F1-47FC-81B8-0508247CCD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FEA3C-AA93-4120-8926-866F55D28B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554112-3D1F-4791-9503-D0C6E5CB5FD0}" type="datetimeFigureOut">
              <a:rPr lang="en-GB" smtClean="0"/>
              <a:t>30/08/2020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167CD-90A3-4CC5-911E-0D772253D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685DA-F355-416E-AFFA-0AAB1F55B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95D09-3E03-4B8D-8F9D-63161E55E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42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76BADA-B1A8-4B3F-9A81-DC6CCA8766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90861"/>
            <a:ext cx="6286500" cy="66461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AE39CC-C8D7-4D0E-B530-6B870C768365}"/>
              </a:ext>
            </a:extLst>
          </p:cNvPr>
          <p:cNvSpPr/>
          <p:nvPr/>
        </p:nvSpPr>
        <p:spPr>
          <a:xfrm>
            <a:off x="5630778" y="5342571"/>
            <a:ext cx="6096000" cy="1290290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 Membrane more permeable to potassium ions and less permeable to sodium ions;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Sodium ions actively transported / pumped out and potassium ions in.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4795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99"/>
    </mc:Choice>
    <mc:Fallback>
      <p:transition spd="slow" advTm="56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1E76B6F-55F9-4CA5-98AB-DE6483E43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0500" y="-69141"/>
            <a:ext cx="6286500" cy="471830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2E4D81C-7948-4884-B2FB-AF2B01DEE7A8}"/>
              </a:ext>
            </a:extLst>
          </p:cNvPr>
          <p:cNvSpPr/>
          <p:nvPr/>
        </p:nvSpPr>
        <p:spPr>
          <a:xfrm>
            <a:off x="5590673" y="334250"/>
            <a:ext cx="6096000" cy="433856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1.      (Pressure causes) membrane / lamellae to become deformed / stretched;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Sodium ion channels in membrane open and sodium ions move in;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 Greater pressure more channels open / sodium ions enter.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1.      Threshold has been reached;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(Threshold or above) causes maximal response / all or nothing principle.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1.      Less / no saltatory conduction / action potential / impulse unable to ‘jump’ from node to node;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More depolarisation over length / area of membranes.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674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FDCD63-E44F-4F27-88A1-E732C043F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12317"/>
            <a:ext cx="6286500" cy="628802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83222AE-4E13-4306-A580-05044BEB5CBD}"/>
              </a:ext>
            </a:extLst>
          </p:cNvPr>
          <p:cNvSpPr/>
          <p:nvPr/>
        </p:nvSpPr>
        <p:spPr>
          <a:xfrm>
            <a:off x="5590673" y="331661"/>
            <a:ext cx="6096000" cy="60663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95250" marR="28575">
              <a:lnSpc>
                <a:spcPct val="107000"/>
              </a:lnSpc>
              <a:spcBef>
                <a:spcPts val="2250"/>
              </a:spcBef>
              <a:spcAft>
                <a:spcPts val="225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 to B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Mark (</a:t>
            </a:r>
            <a:r>
              <a:rPr lang="en-GB" i="1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 and (ii) as a whole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Sodium channels open / membrane more permeable to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sodium (ions);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Max 3 for each section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Sodium ions enter;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diffusion / from high to low concentration;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Allow ‘diffusion’ point ONCE only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Ref.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sodium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ions have positive charge / cause change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from negative to positive potential;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refs to sodium and potassium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After B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: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Sodium channels close;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Potassium channels open / membrane more permeable to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potassium ions;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Potassium ions leave;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By diffusion / from high to low concentration (ONCE only);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06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15EC26-AFC2-4F0E-9585-F4C8B9A45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55671" y="0"/>
            <a:ext cx="6286500" cy="243687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D4CEEBE-7521-48E9-A270-B889DA571A21}"/>
              </a:ext>
            </a:extLst>
          </p:cNvPr>
          <p:cNvSpPr/>
          <p:nvPr/>
        </p:nvSpPr>
        <p:spPr>
          <a:xfrm>
            <a:off x="5783179" y="63501"/>
            <a:ext cx="6096000" cy="316965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(More) respiration;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 anaerobic respiration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(More) energy supplied / (more) ATP supplied;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 ‘produce’ energy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For active transport of ions / ‘sodium (-potassium) pump’ / pumping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out sodium ions / for neurotransmitter synthesis / for vesicle movement;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named e.g.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923814-F45E-4CD9-BB3A-25AA4F4C52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2400"/>
            <a:ext cx="5273909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6BC581-D34D-427A-9F88-84B564874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7255" y="2622042"/>
            <a:ext cx="6286500" cy="13091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D4C074-9E27-4125-8BED-4BE05C9ECA5A}"/>
              </a:ext>
            </a:extLst>
          </p:cNvPr>
          <p:cNvSpPr/>
          <p:nvPr/>
        </p:nvSpPr>
        <p:spPr>
          <a:xfrm>
            <a:off x="4957010" y="57822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myelin insulates / prevents ion movement; saltation / described 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re leaping node to node;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0021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687DF15-AB06-4ECC-B571-0E49FAAC3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1713" y="0"/>
            <a:ext cx="6286500" cy="163677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D4995B0-D8B2-4AB7-9B90-ED73724AE920}"/>
              </a:ext>
            </a:extLst>
          </p:cNvPr>
          <p:cNvSpPr/>
          <p:nvPr/>
        </p:nvSpPr>
        <p:spPr>
          <a:xfrm>
            <a:off x="5454316" y="639089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cat has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higher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 body temperature;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ignore references to </a:t>
            </a:r>
            <a:r>
              <a:rPr lang="en-GB" i="1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homoiothermy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’ / warm-blooded</a:t>
            </a:r>
            <a:b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faster diffusion of ions / faster opening of ion pores / gates / channels;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2165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C97AACA-77BB-4F52-B8E9-FC1755DD7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76103" y="-96253"/>
            <a:ext cx="623111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C4B88D6-08D4-48AE-B654-394E9475C57C}"/>
              </a:ext>
            </a:extLst>
          </p:cNvPr>
          <p:cNvSpPr/>
          <p:nvPr/>
        </p:nvSpPr>
        <p:spPr>
          <a:xfrm>
            <a:off x="5630779" y="962764"/>
            <a:ext cx="6096000" cy="454746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       increasing stimulus (potential) causes decrease in potential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difference / rise in potential at P;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2       1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is sub-threshold / 1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2 does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not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give action potential / 3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4 is above threshold / 3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or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4 does give an action potential;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       influx of 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ions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 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(not just Na / sodium)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       voltage-gated channels (in axon membrane) opens / opens 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b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channels / membrane more permeable to 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b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(NOT just Na / sodium)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5       sufficient for stimulation of adjacent region of axon therefore impulse propagated (from P to Q);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237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AEE05C-3797-4F45-9F80-341160E22E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3798" y="-80772"/>
            <a:ext cx="6286500" cy="610514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1DB81B-615A-4478-8A3D-85B22FBDD963}"/>
              </a:ext>
            </a:extLst>
          </p:cNvPr>
          <p:cNvSpPr/>
          <p:nvPr/>
        </p:nvSpPr>
        <p:spPr>
          <a:xfrm>
            <a:off x="5598695" y="2971800"/>
            <a:ext cx="6096000" cy="291175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       X / Acetylcholine → opening of 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channels / increases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permeability and Na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+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ion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entry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into Z;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       Y / Cl</a:t>
            </a:r>
            <a:r>
              <a:rPr lang="en-GB" sz="1100" baseline="30000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entry - lowers potential / increases potential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difference / makes potential more negative;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       X stimulates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and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Y inhibits (Z);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       balance of impulses from X and Y determines whether Z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fires action potential / determines whether potential rises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above threshold;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800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681</Words>
  <Application>Microsoft Office PowerPoint</Application>
  <PresentationFormat>Widescreen</PresentationFormat>
  <Paragraphs>39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3</cp:revision>
  <dcterms:created xsi:type="dcterms:W3CDTF">2020-08-30T13:39:17Z</dcterms:created>
  <dcterms:modified xsi:type="dcterms:W3CDTF">2020-08-30T13:43:52Z</dcterms:modified>
</cp:coreProperties>
</file>