
<file path=[Content_Types].xml><?xml version="1.0" encoding="utf-8"?>
<Types xmlns="http://schemas.openxmlformats.org/package/2006/content-types">
  <Default Extension="png" ContentType="image/png"/>
  <Default Extension="m4a" ContentType="audio/mp4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ink/inkAction1.xml" ContentType="application/vnd.ms-office.inkAction+xml"/>
  <Override PartName="/ppt/tags/tag2.xml" ContentType="application/vnd.openxmlformats-officedocument.presentationml.tags+xml"/>
  <Override PartName="/ppt/ink/inkAction2.xml" ContentType="application/vnd.ms-office.inkAction+xml"/>
  <Override PartName="/ppt/tags/tag3.xml" ContentType="application/vnd.openxmlformats-officedocument.presentationml.tags+xml"/>
  <Override PartName="/ppt/ink/inkAction3.xml" ContentType="application/vnd.ms-office.inkAction+xml"/>
  <Override PartName="/ppt/tags/tag4.xml" ContentType="application/vnd.openxmlformats-officedocument.presentationml.tags+xml"/>
  <Override PartName="/ppt/ink/inkAction4.xml" ContentType="application/vnd.ms-office.inkAction+xml"/>
  <Override PartName="/ppt/tags/tag5.xml" ContentType="application/vnd.openxmlformats-officedocument.presentationml.tags+xml"/>
  <Override PartName="/ppt/ink/inkAction5.xml" ContentType="application/vnd.ms-office.inkAction+xml"/>
  <Override PartName="/ppt/tags/tag6.xml" ContentType="application/vnd.openxmlformats-officedocument.presentationml.tags+xml"/>
  <Override PartName="/ppt/ink/inkAction6.xml" ContentType="application/vnd.ms-office.inkAction+xml"/>
  <Override PartName="/ppt/tags/tag7.xml" ContentType="application/vnd.openxmlformats-officedocument.presentationml.tags+xml"/>
  <Override PartName="/ppt/ink/ink1.xml" ContentType="application/inkml+xml"/>
  <Override PartName="/ppt/ink/inkAction7.xml" ContentType="application/vnd.ms-office.inkAction+xml"/>
  <Override PartName="/ppt/tags/tag8.xml" ContentType="application/vnd.openxmlformats-officedocument.presentationml.tags+xml"/>
  <Override PartName="/ppt/ink/inkAction8.xml" ContentType="application/vnd.ms-office.inkAction+xml"/>
  <Override PartName="/ppt/tags/tag9.xml" ContentType="application/vnd.openxmlformats-officedocument.presentationml.tags+xml"/>
  <Override PartName="/ppt/ink/inkAction9.xml" ContentType="application/vnd.ms-office.inkAction+xml"/>
  <Override PartName="/ppt/tags/tag10.xml" ContentType="application/vnd.openxmlformats-officedocument.presentationml.tags+xml"/>
  <Override PartName="/ppt/ink/inkAction10.xml" ContentType="application/vnd.ms-office.inkAction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67" d="100"/>
          <a:sy n="67" d="100"/>
        </p:scale>
        <p:origin x="73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8460" units="cm"/>
          <inkml:channel name="Y" type="integer" max="1066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721.09375" units="1/cm"/>
          <inkml:channelProperty channel="Y" name="resolution" value="740.2777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9-06T19:24:50.143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4742 2898 17 0,'0'0'9'4,"0"0"-5"1,0 0-1 0,0 0-1 0,0 0-1 0,0 0-1 1,0 0 1-2,0 0-1 1,0 0 0-1,0 0 0 2,-7 3 1-1,7-3-1 0,-13 0 0 0,5 5 0 0,8-5 0 0,-13 2 0 1,6 3 0-2,-6-5 0 1,5 3 0 0,-5 2 0 0,3-5 0 0,2 2 0 0,-7 3 0-1,2-5 0 2,13 0 0-1,-13 3 0 1,8 2 0-2,-8-5 0 1,-3 5 0 0,4-3 0 0,-4-2 0 0,11 0 1 0,5 0-1 0,-13 0 0 0,5 0 0 0,-4 0 0 1,1 0 0-2,11 0 0 1,-7 5 0 0,7-5 0 0,0 0 0-1,-13 0 0 1,13 0 0 0,-8 3 0 1,8-3 0-2,-13 0 1 4,5 0 1-6,8 0-2 4,-12 0 0-2,12 0 0 2,-8 0 0-1,8 0 0-1,0 0 1 1,-13 0 2 1,13 0 1-2,-8 0 1 3,8 0-1-4,-13 0 0 2,13 0-3 1,-10 0 0-1,10 0 0-1,-8 0-1 2,-7 0 0-2,15 0 0 1,-5 0 0 1,-8 0 0-1,5 0 1 0,8 0 0-1,-13 0 0 2,13 0 0-2,-7 0 2 1,7 0-1 1,0 0 1-2,0 0 1 2,-13 0 2-1,13 0 2 0,-11 0-2 0,11 0-1 0,-10 0-2 0,10 0-2-1,-10 0 0 2,10 0 0-2,-8 0-1 1,8 0 0 0,0 0 0 0,-13 0 0 0,13 0 2 0,-10 5-2 0,10-5 1 0,-10 0-1 1,10 0 1-2,-8 2-1 1,-5 3 0 0,13-5 1 0,0 0-1 0,-8 0 2 0,8 0 0 0,-12 0 2 0,12 0 1 1,-11 0 1-1,1 0-1 0,10 0 1-1,-10 0-2 1,2 0-1 0,8 0 1-1,-13 0-1 1,5 0-1 1,-5 0-1-1,6 0 2 0,-6 0-2 1,5 0 0-1,8 0 0-1,-13 3 0 1,3 2 0 0,10-5 0 0,-8 0-1-1,-5 0 1 2,6 0 1-1,-6 0-2 1,5 0 0-2,-5 0 1 1,6 0-1 1,-6 0 1-1,5 0 0-1,-5 0 0 0,3 0 2 1,2 0 1 0,-5 0-2 1,0 0 1-2,1 0-2 2,1 0 0-2,1 0-1 3,0 0 1-3,-1 0-1 1,4 0 2 0,-6 0-2 0,5 0 0 0,-5 0 1 0,3 0-1 0,0 0 1 0,-1 0 0-1,4 0 0 2,-6 0 1-1,5 0 0 0,-5 0-1-1,13 0 1 2,-8 0-1-2,-4 0 0 1,4 0 0 0,8 0 0 1,-13 0 0-1,5 0 0 0,8 0 0 1,-13-5 0-3,3 5-1 2,10 0 0 0,-8 0 0 1,-4 0 0-1,4 0 0 0,8 0 0-1,-13 0 0 1,3 0 0 0,-1 0 0 1,11 0 0-2,-7 0 0 1,-6 0 0 1,5 0 0-2,8 0 0 1,-13 0 0 0,3 0 2 0,2 0-2 0,8 0 0 0,-13 0 0 1,6 0 0-2,-6 0 0 1,5 0 0 0,-5 0 0 0,5 0 0 1,-4 0 1-2,1 0-1 1,11 0 1 0,-10 0-1 1,10 0 0-1,-10-3 0 0,2 3 0 0,8 0 0-1,-13-5 0 1,5 3 0 0,8 2 0 0,-12 0 0 0,4 0 0 1,-5 0 0-1,13 0-1 0,-8 0 1-1,-5 0 0 1,0 0-1 0,1 0 1 1,-1 0 0-2,5 0 0 1,-5 0 0 0,0 2 0 0,0-2 0 1,-2 0 0-1,2 0 0 0,0 5 0 0,0-5 0 0,1 0 0-1,-4 0 0 1,3 0 0 0,0 0 0 1,3 0 1-2,0 0-1 1,-1 0 0 2,4 0 0-4,-6 0 0 2,5 0 0 0,-5 0 0 0,6 0 0 0,7 0 0 0,-13 0-1 0,5 0 1 0,8 0 0 0,-13 0 0 0,13 0 0 0,-10 0 0 0,10 0 0 0,-8 0 0 0,-5 0 0 0,13 0 0 0,-7 0 0 0,7 0 0 1,-13 0 0-2,5 0 0 1,-5 0 0 0,5 0 0 1,8 0 0-3,-12 0 0 3,12 0 0-2,-8 0 0 1,-5 0 0 1,3 0 0 0,10 0 0-2,0 0 0 1,-8 0 0 0,-5 0 0 0,13 0 1 0,-8 0-1 0,8 0 1 0,-15 0-1 0,15 0 0 0,-5 0 0-1,5 0 0 2,-13 0 0-1,5 0 0-1,8 0 0 1,-13 0 0 1,6 0 0-1,7 0 0-1,-16 0 0 1,8 0 0 1,8 0 0-2,-7 0 0 2,-6 0 0-1,13 0 0 0,-8 3-1 0,8-3 1 0,-13 5 0 0,3-5 0 0,10 0 0 0,-10 0 0 0,2 0 0 0,8 0 0-1,-13 0 0 2,3 0 0-1,0 0 0 0,-1 0 0-1,4 0-1 2,-6 2 1-2,5 3-2 1,-5-5 2 1,5 3 0-2,-5-3 0 1,6 0 0 0,-6 0 0 0,3 0 0 1,-1 0 0-2,1 0 0 1,0 5 0 1,-1-5 0-1,4 0 0 0,7 0 0-1,-13 0 0 1,5 5 0 0,-5-3 0 0,3-2 0 0,10 0 0 0,0 0 0 1,-10 0 0-2,-1 0 0 1,11 0 0 2,0 0 0-4,-7 0 0 2,-6 0 0 0,13 0 0 0,0 0-1 0,-8 0 1 0,8 0 0 0,-13 0 0 0,13 0 0 1,-7 0 0-1,7 0 0-1,0 0 1 1,-13 5-1 0,13-5 2-1,0 0-2 2,0 0 0-1,0 0 0 0,-8 0 0 0,8 0 0 0,0 0 0 0,-13 3 0-1,13-3 0 2,0 0 0-1,0 0 0 0,-8 0 0 0,8 0 0 0,0 0 0 1,-13 0 0-3,13 0 0 3,-10 0 0 0,10 0 0-3,0 0 1 3,0 0 0-2,0 0 2 2,0 0-1-1,0 0 1 0,-8 0-1 0,8 0 0 0,0 0 0 0,0 0 0 1,0 0 1-3,-12-3-1 3,12 3 0-1,0 0 0-1,0 0 0 2,0 0 1-2,0 0-1 2,0 0-1-2,0 0 0 2,-8 0 0-1,8 0 0-1,0 0 0 1,0 0-1 0,-13 0 1 0,13 0 1 1,0 0-1-2,-8-5 0 1,8 5 0 0,0 0 1 0,-13 0 0 2,13 0 1-4,0 0-2 2,-7-2 0 0,7 2-1 0,0 0 0 0,-13 0 0 0,13 0 0 0,0 0 0 0,-8 0 0 0,8 0 0 1,0 0 1-2,0 0-1 1,0 0 0 0,-13 0 1 0,3 0 0 1,10 0 0-1,0 0 0 1,-8 0 0-3,8 0 1 2,0 0-1 0,-13 0 0 0,13 0 0 0,0 0 0 0,0 0 0 0,-7 0 0 1,7 0 0 0,0 0 0-1,0 0 0-1,0 0 1 0,0 0-2 1,0 0 0 0,0 0 0 0,0 0-2 0,0 0 0 0,0 0 0 0,0 0 0-1,0 0-5 1,0 0-63 0,0 0 18 1,0 0-102-1</inkml:trace>
  <inkml:trace contextRef="#ctx0" brushRef="#br0" timeOffset="7130">7987 2495 55 0,'0'0'10'4,"0"0"-5"1,0 0-2 0,0 0-1 1,0 0 0-2,0 0 0 2,0 0-1-2,0 0 0 2,0 0-1-2,0 0 0 1,0 0 0 0,0 0 0 1,0 0 0-2,0 0 0 2,0 0 0-2,0 0 0 2,0 0 0-2,0 0 0 2,0 0 0-2,0 0 0 1,0 0 0 0,0 0 0 1,0 0 0-2,0 0 0 2,0 0-2-2,0 0 1 2,0 0 0-2,0 0 1 2,0 0-1-2,0 0 1 2,0 0-1-2,0 0-1 2,0 0-2-1,0 0 1-1,0 0 2 1,0 0 0 1,0 0 1-1,0 0-1-1,0 0-16 1,0 0 5 1,0 0-21-2</inkml:trace>
</inkml:ink>
</file>

<file path=ppt/ink/inkAction1.xml><?xml version="1.0" encoding="utf-8"?>
<iact:actions xmlns:iact="http://schemas.microsoft.com/office/powerpoint/2014/inkAction" lengthUnit="cm" timeUnit="ms">
  <inkml:definitions xmlns:inkml="http://www.w3.org/2003/InkML">
    <inkml:context xml:id="ctx0">
      <inkml:inkSource xml:id="inkSrc0">
        <inkml:traceFormat>
          <inkml:channel name="X" type="integer" max="18460" units="cm"/>
          <inkml:channel name="Y" type="integer" max="1066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721.09375" units="1/cm"/>
          <inkml:channelProperty channel="Y" name="resolution" value="740.2777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9-06T19:23:30.315"/>
    </inkml:context>
    <inkml:brush xml:id="br0">
      <inkml:brushProperty name="width" value="0.05292" units="cm"/>
      <inkml:brushProperty name="height" value="0.05292" units="cm"/>
      <inkml:brushProperty name="color" value="#C00000"/>
    </inkml:brush>
    <inkml:brush xml:id="br1">
      <inkml:brushProperty name="width" value="0.055" units="cm"/>
      <inkml:brushProperty name="height" value="0.055" units="cm"/>
    </inkml:brush>
    <inkml:brush xml:id="br2">
      <inkml:brushProperty name="width" value="0.05292" units="cm"/>
      <inkml:brushProperty name="height" value="0.05292" units="cm"/>
      <inkml:brushProperty name="color" value="#0070C0"/>
    </inkml:brush>
  </inkml:definitions>
  <iact:action type="add" startTime="13785">
    <iact:property name="dataType"/>
    <iact:actionData xml:id="d0">
      <inkml:trace xmlns:inkml="http://www.w3.org/2003/InkML" xml:id="stk0" contextRef="#ctx0" brushRef="#br0">5473 1102 74 0,'0'0'78'8,"0"0"2"-8,0 0-4 5,0 0-8 0,0 0-12-1,0 0-8 2,0 0-10-1,0 0-10 0,0 0-7 0,13 5-3 0,-5-5-2-1,-8 0 1 1,13 0 0 0,5 0 1 1,-3 0 0-2,3 0 0 2,0 0 1-2,5 0 0 2,-2 0 0-1,5 0-2 0,-1 0-2-1,1 0 2 2,2 0-3-2,6 0-4 2,-6 0-2-2,3 0-2 4,2 0-2-6,-7 0-1 4,2 0 0 0,-2 0-2-3,2 0 0 2,-7 0 1 0,2 0-1 0,5 0 0 0,-7 0 0 0,5 0 0 1,-6 0 4-2,1 0 4 2,-3 0 6-1,3 0 3 1,-1 0 3-3,1-5 0 2,4 5 0 0,-1 0 0 1,1 0-2-2,6 0-3 2,-2 0 1-2,-4 0 0 1,4 0 5 2,1 0-4-4,4-2-7 2,-1 2-2 0,-4 0-2 0,9 0 0 1,-4 0-2-2,-6 0 0 2,8 0-3-2,-10-5 2 1,10 2-3 1,-11 3 1-2,9 0 3 1,-13 0 13 0,4 0 10 0,-4 0 2 0,2 0-3 0,8 0-8 0,2-5-5 0,-2 5-3 1,5 0-2-1,3 0 0-1,2 0-4 1,3 0 0 0,2 5-1 0,-2-10 1 1,0 5-1-2,-6 0-3 1,3 0 1 0,0 0 0 1,-7 0 0-1,-1 0 0-1,-2 0-1 1,-10 0 1 0,2 0 2 0,8 0-1 0,2 0-1 0,1 5 0 0,4-5 1 0,3 0 1 0,1 0-2 1,1 0-1-2,4 0 1 1,-6 0 2 0,5 0-3 0,-10 0 3 0,-2 0 1 0,2 0 2 1,-3 0 2-3,-10 0 3 4,8 0 1-2,-5 0 1 0,-6 0-3-2,6 0-4 3,2 0-2-2,1 0 0 2,2 0-1-1,2 0-1 0,-5 3-1-1,11 2 2 1,-6-5 3 2,6 2 7-4,2-4 5 2,-2 4-1 1,2-2 0-1,-2-2-3 0,-6 2 1 0,-5-5-2 1,1 2 1-3,2 3-3 2,2 0 0 1,-5 0-1-1,-2-5 0-1,0 5-1 1,-1 0-1 0,-4 0-2 0,5 0-2 0,2 0 1 0,-2 0-3 0,2 0 1 1,3 0-3 0,2-2 1-3,1 2 5 2,-1 2 4 0,3-2 0 0,-5 0-1 0,-2 0-3 0,-4 0 0 0,1 0 0 0,-5 0 0 0,-1 0 0 1,1 0-1-2,-1 0 1 1,-2 0-2 0,0 0 0 0,-2 0 1 1,-3 0 1-2,-6 0-2 1,4 0 0 0,-11 0 2 0,0 0 2 1,0 0-4-2,0 0 5 1,0 0 7 0,0 0 0 0,0 0-4 0,0 0-4 0,0 0-4 0,0 0-3 0,0 0-1 0,0 0-1 1,0 0 0-2,0 0 0 0,0 0 0 2,0 0 1-1,0 0 0 0,0 0-1 0,0 0 0 0,0 0-1 0,0 0-6 0,0 0-53 1,0 0-552-2,0 0 300 1,0 0-623 0</inkml:trace>
    </iact:actionData>
  </iact:action>
  <iact:action type="add" startTime="15970">
    <iact:property name="dataType"/>
    <iact:actionData xml:id="d1">
      <inkml:trace xmlns:inkml="http://www.w3.org/2003/InkML" xml:id="stk1" contextRef="#ctx0" brushRef="#br0">10743 1142 387 0,'0'0'68'5,"0"0"-33"-1,0 0-19 2,0 0-9-2,0 0-6 1,0 0-5-1,0 0-15 1,0 0 3 0,0 0 8 1,0 0 8-2,0 0 5 2,0 0 21-2,0 0 21 1,0 0 5 0,0 0-2 1,0 0-7-2,0 0-8 1,0 0-10 0,0 0-10 1,0 0-5-2,0 0-2 2,38-5 1-1,-10 5 7-1,-2-2 12 1,3 2 7 1,4-5 4-1,3 5 2-1,5 0 5 1,0 0 5 1,6-3 29-1,4 3-9 0,3-5-23-1,-5 5-18 2,-3-5-11-2,6 5-5 2,-11 0-3-2,3-2 1 2,-1 2-1-2,-7-5-2 2,-2 2 1-2,-1 3 4 1,1 0 9 1,-1 0 4-2,1 0-1 1,7 3 1 1,-8 2-2-2,-2-5-4 2,3 0-2-2,-6 0-1 2,-7 0-2-2,-1 0-2 1,-2 0 2 0,-2 0 1 0,2 0 1-1,-3 0 0 3,3 0-1-3,-3 0-2 1,3 0-5 0,-5 0 1 0,8 0-6-1,-8 0 0 3,0 0-1-2,-6 0 1-2,-7 0-1 3,11 0-1 0,-1 0 1-2,-10 0-1 2,13 0 3-2,-5 0-3 1,-8 0-1-1,10 0-2 2,-10 0 0 0,0 0 0-3,0 0-4 2,0 0-29 2,0 0-64-4,0 0-76 3,0 0-131-1,0 0-11 0,0 0 106 0,0 0-414-1</inkml:trace>
    </iact:actionData>
  </iact:action>
  <iact:action type="add" startTime="17942">
    <iact:property name="dataType"/>
    <iact:actionData xml:id="d2">
      <inkml:trace xmlns:inkml="http://www.w3.org/2003/InkML" xml:id="stk2" contextRef="#ctx0" brushRef="#br0">803 1693 269 0,'0'0'90'7,"47"0"-24"-5,12 5-11 4,2-2-4-1,12 2 3-3,-7-3 1 4,-6-2-5-1,-6 5-4-1,-13-2 3 1,3 2 0 0,-3-5-7 0,5 2-2 0,-5-2 0 0,6 0-1 0,-1 5-2 0,5-5 3 0,3 3 2 0,0 2-1 1,13-5-6-1,0 2-5-1,5-2-7 1,0 0-2 1,-5 0 4-1,-13-2 9 0,-2 2 6 0,2-5 11-1,5 2 2 2,-3 3 4-1,9 0 3-1,-6 0 2 2,3 0-6-2,-8 0-10 1,-3-5-12 0,-10 3-11 0,-2-3-5 0,-6 2-1 0,1 3-6 0,-6 0-5 0,-5 0 0 0,0 0-2 0,3 0-2 0,-8 0 1 0,3 0-2 0,-8 0 1 0,-1 0 0 0,4 0 0 0,-3 0-1 0,-5 0 1 0,4 0-1 0,-12 0 0 0,0 0-1 0,0 0 0 0,0 0 0 0,0 0 1 0,0 0 0 0,0 0 1 0,0 0-1 0,0 0 0 0,0 0-13 0,8 3-96 0,-8-3-493 1,10 7 308-3,-10-7-582 3</inkml:trace>
    </iact:actionData>
  </iact:action>
  <iact:action type="add" startTime="27920">
    <iact:property name="dataType"/>
    <iact:actionData xml:id="d3">
      <inkml:trace xmlns:inkml="http://www.w3.org/2003/InkML" xml:id="stk3" contextRef="#ctx0" brushRef="#br0">4622 2377 96 0,'0'0'125'4,"0"0"-11"3,0 0-24-3,0 0-13 1,0 0-8 0,0 0-5 0,0 0-17 0,0 0-15 0,0 0-11 0,0 0-9 0,0 0-4-1,7 0-1 2,-7 0 2-1,13 0 9 0,-5 0 10 0,-8 0 4 0,10 0 0-1,3 3 3 3,-5-3 4-4,5 0-2 2,2 0-9 0,3 0-11 1,5 0-5-1,0 0 0 0,0 0-3-1,1 0-2 1,4 0-2 2,-2 0 9-1,2 0 22-3,5 0 24 1,6 0 16 2,2 0 3-1,5 0-13 0,6 0-19-1,2 0-17 1,-5 0-12 1,-3 0-7-1,-2 0-4 1,-3 0-4-2,-7 0-1 1,-1 0-2-1,-7 0 0 1,-1 0 2 0,4 0-2 0,-4 0 3 1,9 0 1-1,-1 0 1 0,-4 0 2 1,-6 0 2-3,0 0 0 2,-5 0-2 0,-3 0 0 0,3 0 0 0,-10 0 4 0,5 0 1 1,-13 0 4-2,8 0 5 1,-8 0 13 1,0 0 13-2,0 0 12 1,0 0-2 0,0 0-32 1,0 0-7-2,0 0-4 1,0 0-1 0,0 0 0 0,0 0 2 0,0 0 0 1,0 0-3-2,0 0-1 1,0 0-1 0,0 0 0 0,0 0 0 0,0 0-3 0,0 0-3 0,0 0-1 0,0 0-2 0,0 0 1 1,0 0 0-2,0 0-1 1,0 0-1 0,0 0 0 0,0 0-2 0,0 0-18 0,0 0-39 0,0 0-79 0,0 0-473 0,0 0 310 1,0 0-601-2</inkml:trace>
    </iact:actionData>
  </iact:action>
  <iact:action type="add" startTime="29549">
    <iact:property name="dataType"/>
    <iact:actionData xml:id="d4">
      <inkml:trace xmlns:inkml="http://www.w3.org/2003/InkML" xml:id="stk4" contextRef="#ctx0" brushRef="#br0">7202 2395 165 0,'0'0'39'16,"0"0"12"-15,0 0 14 0,0 0 14-1,0 0 9 4,0 0 1 3,0 0-4-4,0 0-3 3,0 0-1-1,0 0-12-1,34-3-22 2,-6-2-21-2,3 3-9 2,-3 2-7-2,3-8 1 1,-3 8 6 1,6 0 3-1,-6 0 9-1,-5 0 5 1,11 0-6 0,-3 0-7 1,12 0-5-2,-2 3 0 1,6 2 1 0,12-5 1 2,3 0-2-3,2 0 0 0,-5 0 2 1,0 0 1 1,-12 0 6-2,2-5 19 1,2 5 12 0,-2-3 3 1,10 3-4-2,5-5-11 2,11 5-11-1,7 0-13 0,-10 0-8-1,-5-2-5 1,-10-3-2 0,-8 5 1 0,-3-8-1 0,-5 8 0 1,-2-5 1-2,-1 3-3 1,4-3 10 1,-1 2 13-2,3 3 4 1,2 0-5 1,-5 0-8-1,-2 0-2-1,-6 0-5 1,-5-5-1 2,-10 2 2-4,3 3 3 2,0 0-3 1,-9 0 4-2,-12 0 5 1,13 0 3 0,-13 0-2 0,0 0-6 0,0 0-5 0,0 0-5 0,0 0-3 0,0 0-1 0,0 0-1 0,0 0-1 0,0 0-1 0,0 0 1 0,0 0 1 0,0 0 1 0,0 0 0 0,0 0-1 0,0 0 0 0,0 0 0 0,0 0 0 1,0 0-3-2,0 0-25 3,0 0-29-4,0 0-132 2,0 0-390 0,8 3 301-1,5 2-552 2</inkml:trace>
    </iact:actionData>
  </iact:action>
  <iact:action type="add" startTime="31780">
    <iact:property name="dataType"/>
    <iact:actionData xml:id="d5">
      <inkml:trace xmlns:inkml="http://www.w3.org/2003/InkML" xml:id="stk5" contextRef="#ctx0" brushRef="#br0">12852 2307 373 0,'0'0'99'9,"0"0"-8"-8,0 0-7 1,26-5-9 4,8 2-14-2,4-4-16 1,1 7-11 0,7-5-3 0,11 2 7 0,7-2 4 0,8 5-2 0,-5 0-1 0,-13-2 23 1,0-3-2-2,-5 5-7 1,8-5-3 0,-9 2 3 0,9 3 10 0,10 0 4 0,2 0-10 1,-4 0-11-2,-4 0-14 1,-4 0-4 2,-3 3 0-4,-8-3 9 3,1 5 9-2,-14-5 5 1,1 5 4 0,-1-5-27 0,0 0-10 0,-7 0-3 1,-3 0-4-2,1 0-4 2,-4 0 0-2,-4 0-1 1,-4 0 0 0,1 0-1 1,-13 0 3-2,0 0-3 1,0 0-3 0,0 0-7 0,0 0-36 0,0 0-66 1,0 0-248-2,0 0-120 1,-18 2 231 0,-5-2-486 0</inkml:trace>
    </iact:actionData>
  </iact:action>
  <iact:action type="add" startTime="32986">
    <iact:property name="dataType"/>
    <iact:actionData xml:id="d6">
      <inkml:trace xmlns:inkml="http://www.w3.org/2003/InkML" xml:id="stk6" contextRef="#ctx0" brushRef="#br0">2108 2835 49 0,'0'0'78'5,"0"0"4"0,0 0-9-1,0 0-18 1,0 0-13 0,0 0-7-1,0 0 0 2,0 0 2-2,0 0 9 2,0 0 0-2,13 0-3 2,-6 0-5-1,-7 0-9 0,13 0-6-1,0 0-3 2,0 0 0-1,0 0-2 0,0 3-3-1,0-3-4 2,-1 5 2-1,9-5 4 0,-6 0 2 0,6 0 2-1,2 0 0 1,-2 0-3 1,7 0-3-2,-2 0-5 3,2 0-4-3,3 0-1 1,0 0-2 0,5 5 1 0,-3-5 0 0,-4 2 0 0,1-2 4 0,4 5 2 0,-6-5 2 0,6 0 3 0,-1 0 0 0,-2 0-1 0,2 0-1-1,-4 0-3 2,4 0-1-2,1 0-2 1,4 3-3 1,3 2-1 0,6-3-1-3,4 3 0 2,-2-5-2 0,3 0 3 0,2 0 1 0,-11 0-1 1,1 0 3-2,-5 0 1 1,-1-5 2 1,-2 3 3-1,-7 2-1 0,1 0 1-1,4 0 0 2,-3 0-1-1,10-5 7-1,-3 2 3 1,-4 3 2 1,7-5-4-2,-2 5-5 2,-3 0 0-1,5 0 4 0,3-2 5 0,-11-3 4-1,1 0-1 2,-1 2-1-1,0 3-8-1,-4-5-2 1,2 3-7 0,-3 2 1 1,-2 0-3-1,-6 0-3-1,6 0 1 2,0 0-3-2,-1 0 1 1,4 0 0 0,-1 0 0 0,-2 0 1 0,5 0-1 0,2 0 2 1,1 0-1-1,-1 0 4-1,8 2 0 1,-7 3 0 1,4-5 0-1,-2 0 0-1,3-5 0 1,-8 5 1 0,2-2-1 0,-5 2-4 0,6 0 1 1,-8-5-1-2,-1 2 4 1,-4 3 7 0,5-5 2 1,-3 5 2-2,3 0-2 2,4 0-4-1,-1 0-5-2,-1 0-1 2,3 0-3 2,2 0 1-3,-4 0-1 0,2 0 1 2,2 0-3-1,-7 5-1-1,2-5 2 2,-2 0-2-2,2 0 0 1,-2 0 0 1,-6 3 0-1,6 2 0 1,-5-3 0-2,-3 3-2 1,-3-5 2 0,3 3 0-1,-2 2 0 1,-4-5 0 0,1 5 0 0,0-3 0 1,0-2 0-1,0 5 0-1,-5-5 2 1,4 3-2 0,1 2 2 3,-5-5-2-4,5 0 2 3,-5 0 0-3,4 0-1-1,1 0 1 1,0 0 0 1,0 0 0 0,-3 0-1 0,-2 0 1 0,8 0-2 0,-9 0 0 0,6 0 2 0,-5 0-2 0,5 0 2 0,-8 0-1 0,10 0 1 1,-7 0 0-2,5 0 2 1,5 0-1 0,-3 0 1 0,3 0-3 0,3 0 1 0,-1 0-2 0,-2 0 0 0,3 0 0 0,0 0 2 0,-1 0-2 0,1 0 0 0,-1 0 0 0,4 0 2 1,-9 0 1-2,0 0 8 1,9 0 6 0,-4 0 1 0,-2 0-2 0,5 0-5 0,-2 0-4 0,2-5-4 0,0 5 1 0,3 0-1 0,-8 0 1 0,-3-3-1 0,3 3 1 0,0 0-2 0,6 0-1 0,-4 0-1 0,1 0 0 1,5 0 2-2,-1 0 2 1,1-5 5 1,2 5 5-2,6-2-4 1,-3 2-6 1,2-5 1-2,0 5-3 1,1 0 0 0,-3-5 0 0,0 2-2 0,7 3 2 0,-4-5 0 0,-1 3-1 0,-5 2 0 0,3-5 1 1,-2 2-1-2,-4 3 1 2,1-5-1-2,2 3 1 2,3-3-1-2,-2 2 0 1,4 3 0 0,-2-5-1 0,0 5 1 0,-3 0 0 1,8-2 0-2,-2 2 0 1,-14 0 0-1,1 0-1 3,-3 0 1-4,-5 0 0 3,-1 0 0-1,-12 0 2 1,0 0 2-2,0 0 1 2,0 0 4-2,0 0-1 1,0 0-2-1,0 0-4 2,0 0-1 0,0 0-1-2,0 0 0 1,0 0-1 0,0 0-1 0,0 0-18 1,0 0-38-3,0 0-188 2,0 0-315 0,0 0 297 0,0 0-525 0</inkml:trace>
    </iact:actionData>
  </iact:action>
  <iact:action type="add" startTime="35947">
    <iact:property name="dataType" value="strokeEraser"/>
    <iact:actionData xml:id="d7">
      <inkml:trace xmlns:inkml="http://www.w3.org/2003/InkML" xml:id="stk7" contextRef="#ctx0" brushRef="#br1">13421 11228 0 0,'0'0'0'4,"-8"-20"0"1,8 0 0 0,-13 20 0 1,5-10 0-1,-5 10 0 0,-7-8 0-1,-11-5 0 2,3 6 0-2,7 7 0 1,-12-23 0 0,2 16 0 1,0-6 0-2,0 13 0 2,-10-7 0-2,10 7 0 2,3-13 0-2,-6 13 0 2,-4 0 0-2,-16 0 0 1,2-10 0 0,3 3 0 1,-2 7 0-2,-26 0 0 2,7-13 0-1,8 13 0-1,8 13 0 1,-5-13 0 1,8 7 0-2,-1-7 0 1,3 23 0 0,-15-23 0 1,2 20 0-1,3-13 0-1,-16 3 0 1,16-10 0 0,5 13 0 0,3-13 0 1,10 7 0-2,10 6 0 1,-10-5 0 0,12 2 0 0,9 2 0 0,-3-4 0 1,-6 4 0-2,9 6 0 1,-1-6 0 0,8 8 0 0,-7-2 0 0,9 2 0 0,-9 0 0 0,20 0 0 0,-8 2 0-1,8-4 0 2,8 22 0-1,5-10 0 0,5-10 0 0,15 0 0 1,-5 3 0-3,14-16 0 3,-14 13 0-2,28-10 0 2,4 3 0-1,12 7 0 0,10-20 0 0,11 0 0 0,-1-13 0-1,-20 13 0 2,3-7 0-2,-16-6 0 2,13-4 0-1,3-3 0 0,4-3 0-1,12 3 0 2,-7 0 0-2,-12 2 0 2,-7-14 0-2,-16 12 0 2,2 2 0-2,-17-4 0 2,-14 12 0-1,1-8 0-1,-3 6 0 2,-8-8 0-2,0 10 0 2,-10 2 0-2,-10-12 0 2,-11 8 0-1,1 2 0 0,-1 2 0 0,1-12 0 0,-11 8 0 0,3 12 0-1,-6-18 0 1,6 18 0 1,-6-13 0-2,3 6 0 2,3-6 0-1,-16 3 0-1,3 10 0 1,-8 0 0 0,19-7 0 1,-4-6 0-2,6 26 0 1,2-13 0 0,18 0 0 1,-2 7 0-1,2 16 0 0,8-16 0-1</inkml:trace>
    </iact:actionData>
  </iact:action>
  <iact:action type="add" startTime="37284">
    <iact:property name="dataType"/>
    <iact:actionData xml:id="d8">
      <inkml:trace xmlns:inkml="http://www.w3.org/2003/InkML" xml:id="stk8" contextRef="#ctx0" brushRef="#br0">6379 6612 917 0,'0'0'199'5,"0"0"-51"-3,0 0-70 4,0 0-37-2,0 0-17 1,0 0-11 1,0 0-6-2,0 0 35 2,0 0 48-1,0 0 25 0,0 0 23 0,0 0-50-1,0 0-27 1,0 0-16 0,-36-15-13 0,10 0-12 1,0 10-6-2,1 3-4 1,-9-3-2 1,6 5 3-2,-6 0 0 1,4 0 0 0,-6 5-3 0,-3-5 0 1,-7 0-2-2,-6 0 2 3,6 0 6-4,5 0 6 2,0 0 1 1,-1 0-4-2,4 2-6 1,4 3-5 0,-4-2-3 0,4 2-1 0,1 2-1 1,-6 1-1-2,6 4-1 1,-3-2 1 0,-3 5 1 1,1 5 4-2,-4 0-2 1,1 10-1 0,-5-2-1 0,0-1-2 1,7 3 0-2,0-9 1 2,11 1 0-2,0-2 0 1,2-5 0 1,6 3 0-2,1 2-1 2,-1 0 0-2,4-5-1 1,6 5 0 1,2-3 1-2,1 8 0 1,2-2 0 0,5 4 2 0,0 4 0 0,7-4 3 0,6 1-1-1,8 2 1 2,4-8 1-1,9 6 0 0,10-8 1 0,5-5 0 0,5-5 0 0,-3-5 1 1,3-5 6-2,-2-5 6 2,-4 2 0-2,4-9-2 1,7 2-2 0,8-3 0 0,13-2-2 0,-6 0-2 0,6-5-3 0,-13 5-1 0,-13-5-1 1,-3 5-2-2,-4 0 1 1,-11 0 0 0,2-2 0 0,4-1-1 0,-4 3 1 0,1-3-2 0,-6 3 3 0,-7 5 0 0,-3-2 1 1,-7-3 2-3,-1 0 1 3,-2 0-3-1,-5-3 1-1,-1 3-2 3,-2 0-2-3,1-7-1 2,-6-1-1-2,-6-2-3 0,-1 3 0 2,-6-1-1-1,0 3 0 0,-8 5 0 0,1-8-3 0,-3 8 0 0,7 3 1-1,-4 4 1 1,-1 1-21 0,-2-1-34 0,7 8-38 2,-4 0-49-4,4 0-279 3,6 0-18-1,10 0-881-1</inkml:trace>
    </iact:actionData>
  </iact:action>
  <iact:action type="add" startTime="38256">
    <iact:property name="dataType"/>
    <iact:actionData xml:id="d9">
      <inkml:trace xmlns:inkml="http://www.w3.org/2003/InkML" xml:id="stk9" contextRef="#ctx0" brushRef="#br0">7122 6875 415 0,'0'0'208'5,"0"0"-57"-2,0 0-40 2,0 0-27 0,0 0-26 0,0 0-19 0,0 0-12 1,0 0-13-1,0 0-7 0,0 0 13-1,0 0 52 2,0 0 46-1,0 0 15 0,0 0-13-1,-7 15-16 2,7 0-28-2,-5 0-28 2,5 5-20-2,0 8-14 1,0-6-9 1,5 6 0-1,-5 2-3-1,7 0 0 2,-7-5-1-2,3 5 3 2,2-2-1-1,0-6-1 1,-2 6-2-3,7-11-41 3,-2 1-99-1,5-11-120 0,0 3-205-1,-1-5 223 1,12-5-480 0</inkml:trace>
    </iact:actionData>
  </iact:action>
  <iact:action type="add" startTime="38686">
    <iact:property name="dataType"/>
    <iact:actionData xml:id="d10">
      <inkml:trace xmlns:inkml="http://www.w3.org/2003/InkML" xml:id="stk10" contextRef="#ctx0" brushRef="#br0">7748 6813 451 0,'0'0'226'3,"0"0"-73"2,0 0-48-1,0 0-32 2,0 0-6 0,-13-3 7-2,-8-2-19 0,8 0-19 3,-5 2-12-3,3 3 6 1,-3 0 27-1,2 0 24 1,-4 0 7 0,-3 3-8 1,0 2-13 0,2 0-7-2,3 3-9 0,-3-1-6 2,1 3-20-1,-1 5-16 0,-2 5-2-1,0 0 0 1,0 0-3 0,2 3-1 1,6-1-2-1,-1 1 0 0,11 2 1 0,0-3 0 3,0 1-1-6,5-1 1 2,5 4 1 1,3-4-1 1,2-4 1-2,5-1 0 2,-2 1-1-1,0-6-1 0,8 1 4-1,4-6 0 1,-4 1 0 0,0-8 0 1,-1 0 1-1,6 0-2 0,2-8 1-1,-2 3 1 2,0-2 0-1,-1-1-3-1,-7-4-4 1,6 2-4 1,-6-5 2-2,-3 5 1 2,-10-5 4-2,8 5 1 1,-10 2 3 0,2-4-1 0,-5 12-3 0,0 0-1 0,0 0-1 0,-13-8-1 0,3 0 0 0,-1 1 0 0,-2-1 0 0,-5 8-2 0,8-5 0 0,-3 3-1 0,-5 4-2 0,-2 3 1 0,-1 5 0 0,1 3 3 0,2 2-2 0,0 5-27 1,7 3-70-1,-2-3-168 0,6 2-172-1,7-9 162 1,0 9 78 0,0-2-399 0</inkml:trace>
    </iact:actionData>
  </iact:action>
  <iact:action type="add" startTime="39238">
    <iact:property name="dataType"/>
    <iact:actionData xml:id="d11">
      <inkml:trace xmlns:inkml="http://www.w3.org/2003/InkML" xml:id="stk11" contextRef="#ctx0" brushRef="#br0">8221 6993 453 0,'0'0'227'6,"0"0"-111"-3,0 0-57 3,0 0-48-2,0 0-69 1,0 0-63 0,0 0-2 0,-8-8 61 0,-5 1 39 0,1-3 117 0,-1 2 70 1,5 1 24-2,-5 2 24 2,-5 0 9-2,3 2-80 2,-6 3-61-2,1 0-40 1,-6 3-22 0,0 7-13 1,-2-3-5-2,2 8-3 2,0 0 1-2,-2 5 2 1,5 3 2 0,13-3 0 0,-8 2 1 0,10 6 1 0,0 2-1 2,3 0 2-4,5 3-1 2,5-3-2 1,11 5 0-2,2-8-13 2,-3-4-10-2,11-6-9 2,5-7 14-2,10-2 12 1,0-13 6 1,-2-3 3-1,2-7 2-1,5-7 4 2,-10 2 0-2,3-3 1 2,-1-4 0-2,-12 4 4 2,2-4 0-2,-10 4 4 2,-2-4 17-2,-3 4 26 2,-8 3-10-2,2 5-38 2,-7-5-9-2,-7 5-14 2,4 0-49-2,1 0-90 2,-4 5-158-2,-1 0-117 1,7 10 189 0,0 0-462 0</inkml:trace>
    </iact:actionData>
  </iact:action>
  <iact:action type="add" startTime="39725">
    <iact:property name="dataType"/>
    <iact:actionData xml:id="d12">
      <inkml:trace xmlns:inkml="http://www.w3.org/2003/InkML" xml:id="stk12" contextRef="#ctx0" brushRef="#br0">8900 7033 622 0,'0'0'312'3,"0"0"-127"1,0 0-22 0,0 0-73 3,0 10-44-4,0 7-23 2,5 1-12 1,-5 7-4-1,0-2-4-1,3 12-1 2,0-5-2-2,-3-3 0 2,2 1 46-2,3-3 49 1,-5-5 11 0,0 0-10 0,0-5-37 0,0-3-29 1,0-2-8-2,0 3-6 2,0-13-1-2,0 0 5 1,0 0-1 0,0 0-5 1,0 0-3-2,0 0-1 1,0 0-2 0,0 0 1 1,0 0-2-2,-7-20-1 1,1-3 0 0,-1 1-2 0,2-6 1 0,-1-2 0 0,4 3 0 0,-3-1-3 0,-3-2 1 1,8 10-2-1,0-2-1-1,0 2-2 1,8-1-2 1,-8 6-2-2,5 3-3 1,3 2-10 0,-3-5-16 0,5 7 0 0,8-4 10 0,0 4 8 0,3 1 5 0,4-1 4 1,9 1 2-1,-1 7-1-1,8 0 1 1,6 0 2 0,-14 7-1 0,6-4 1 1,-11 2 1-2,-2 2 1 2,-11 1 2-2,1-3 3 2,-6 2 0-2,-10-7 8 1,13 8 7 0,-13-8 3 0,0 0-1 0,0 7-4 0,0-7-5 0,0 10-5 0,-13 3 0 0,-2-6-4 0,-9 6 1 1,4-6-2-1,-1 1 0-1,-4 0 0 1,9-3 0 0,3-5-1 0,0 2-1 0,13-2-2 0,0 0-4 0,0 0-9 0,0 0-5 0,0 0 0 0,0 0-2 0,0 0 2 0,0 0 2 0,8 5 9 1,10 3 4-2,10-8 4 1,3 2 1 0,5-2 1 0,3-2 0 0,-3-3 1 0,8 2 1 0,-6-4-2-1,-9 7 2 2,-4-13 0-1,1 5 0 1,2 1 1-1,-7-1 0-1,-1 1 2 1,-2 2 0 1,-5-3 1-2,3-4-2 1,-6 2-6 0,-10 10 1-1,0 0 0 2,8-8-2-2,-8-4-1 2,0 4 1-2,0 8 2 1,-13-12 6 1,5 4 8-2,8 8 2 2,-13-2-5-2,-7-3-6 2,2 5-2-2,2 5-3 1,-9-3-1 0,12 3 0 1,-5 3-3-2,5-1-4 2,13-7 1-2,-8 13 2 1,6-6 1 0,2 3 2 0,2 3 4 0,6-6 9 0,2 1 6 0,3-3-1 1,2 2-4-2,11 1 1 3,8-8 3-4,-1-5 0 2,8-3 6 0,3 1 3 0,5-8-3 1,2 0-6-2,-4-5-4 2,-6 5-1-1,-8 0-3 0,-4 0-3 0,-6 2-9 0,-3-2-8-1,-4 0-11 2,2 3-10-2,-5-3-19 1,2 0-29 0,-2 2-154 2,5 1-331-4,-5 4 299 3,-6 6-533-1</inkml:trace>
    </iact:actionData>
  </iact:action>
  <iact:action type="add" startTime="40726">
    <iact:property name="dataType"/>
    <iact:actionData xml:id="d13">
      <inkml:trace xmlns:inkml="http://www.w3.org/2003/InkML" xml:id="stk13" contextRef="#ctx0" brushRef="#br0">11147 6582 809 0,'0'0'503'5,"-16"0"-155"0,-7 0-156-1,-5 3-143 1,-6 4-24 0,-2 1-12 0,0 4-19-1,-8 1-17 1,1 9 3 0,-4-2 6 0,1-5 6 1,0 8 5-2,-1-8 1 1,4 5 4 0,7-3 1 0,2 1-1 1,14-3-1-1,-1 0-1-1,8-7-12 1,13-8-65 0,-5 12-50 0,5-12 10 0,5 8 36 0,8 2 31 0,8 2 26 0,7 1 15 0,5 2 21 1,1-8 13-2,-1 3 5 3,-2 0-2-4,3 0 2 2,-6 3 0 0,-8-6-3 0,-2-4-8 0,3 7-6 1,0-3-5-1,-8 1-4 0,-1-1-4-1,-12-7 0 1,0 0 0 0,0 0 7 0,0 0-2 1,0 0 2-1,0 0-1-1,-12 8-1 1,-1 2 0 0,-16 7-1 1,-2-2-1-2,3-5 1 2,-5 3-1-2,-8-8 1 1,10 2-2 1,0-7-2-2,10 3-4 1,6 2-5 0,2-3-21 0,13-2-26 1,0 0-29-2,0 0-19 1,0 0 17 0,0 0 34 1,0 0 23-2,18-2 12 2,5-6 10-1,11 1 11-1,2 2 20 2,5-3 4-1,-5 1 1-1,0-1 2 1,5 1-2 0,-5-1-5 1,8 1-7-2,5-6-4 1,2 6-3 1,-10-1-2-2,3 1 0 1,-3-1 0 1,-15 1 2-2,2 2 0 1,-10 0-2 0,-2 2-3 0,-4-4-41 0,-12 7 8 0,0 0 5 0,0 0 2 0,0 0 5 0,0 0 3 1,-12-13 3-2,-9 3 6 1,-7-2 5 0,2-1 9 0,-7 3 3 0,2 3 4 0,2 2 28 0,-4 5 23 0,7 0-1 1,-2 5-12-1,2-5-11-2,6 7-3 3,-4 1 1-2,9-1-11 2,-3 3-11-1,8 0-6 0,5 0-3 0,5 3 3-1,0-3 1 2,5 2-2-1,15 3 1 0,3 0-6 0,13 5-9-1,6 0-10 1,4-10-11 1,8 3-16-2,-3-8-43 1,11 2-80 1,-3-12-138-1,-5 3-24 0,-10 2 114 1,0-5-419-2</inkml:trace>
    </iact:actionData>
  </iact:action>
  <iact:action type="add" startTime="41449">
    <iact:property name="dataType"/>
    <iact:actionData xml:id="d14">
      <inkml:trace xmlns:inkml="http://www.w3.org/2003/InkML" xml:id="stk14" contextRef="#ctx0" brushRef="#br0">12039 6925 692 0,'0'0'346'4,"0"0"-76"1,0 0-132 0,0 0-69 0,0 0-62 0,0 0-74 0,0 0-41 0,-7-5 8 0,-6 3 34 0,-5-3 34 0,-3 2 50 0,1-2 129 0,-6 0 58 0,3 3-7 0,5-3-55 0,-3 2-85 0,1 3-23 0,-4 0-15 0,1 0-11 0,5 3-5 0,-2 2-2 0,-6-3-1 0,5 3-1 0,1 0 0 0,2 3 0 0,5-1 1 0,3 1 2 0,-8-1 0 0,10 1-1 0,0 4 0 0,-2-4-2 0,7 2 0-1,-2 2-2 2,5 1-5-1,5 2-5 0,-2-5 0 0,7 2 1 0,11 3 6 0,12-2 3 2,8 2 3-4,6-12 0 3,7 2 2-2,5 0-1 1,-5-10 0 0,-3 0 1 0,3-6 1 0,-7 4 1 1,-1-1 2-3,-13-4 3 3,1 4-2-1,-8-4 0 0,-1 2 0-1,-4 2-4 3,0-4-3-3,-9-3-11 2,-4 7 5-2,-8 8 5 1,0-12 4-1,0 2 8 2,0 0 8-2,0 10-1 2,-8-10-8-2,-4 2-6 2,-1 3-4-2,-5 3-1 3,-3-3 0-3,-2 5-2 2,0 5 0-3,0-5 0 3,-1 7-1-1,9-4 0 0,-3 4-1-1,5 6 1 2,3-8 0-2,10-5-3 2,0 0-5-1,0 15-3 0,2-8 1-1,-2-7 3 3,11 10 3-4,4 3 4 2,-2-8 3 0,8 2 3 0,-3 1-1 0,5-8 3 1,2 2 0-2,9-4-1 1,-3 2 0 0,2-5-2 1,-4 2-1-2,-4-4-1 1,1-6 0 0,2 6-1 0,-2-6-1 0,-3 3-2 1,0 3-4-1,3 2-4 0,-5-8-8-1,-1 3-3 2,-4 3 7-2,2 2 5 1,-5 2 3 0,-1-2-2 1,-12 5 0-2,8 0-1 2,8 0-1-2,2 0-2 1,-6 5-20 0,9-5-5 1,-8 3 8-2,7 2 11 2,-2 2 10-2,3 1 4 2,-5-1 4-2,2 1 4 2,-6-3 7-2,1 2 3 2,0-4 10-2,3 2 2 2,-1 2 10-2,3-7-4 2,3 3-17-2,-3-3-4 2,-3 0-1-2,3 0-1 1,-5-3 1 0,0 3-1 1,2-7 0-2,-2 2-1 2,0-3 2-2,0 1 8 1,-5-1-1 0,4 1-3 0,-12 7-3 0,6-8-4 0,-6-7-3 0,0 5-3 1,0 0 0-2,-6-2 0 2,-1 2 2-2,-6-3 1 1,0 6 3 0,-8-6-3 1,1 11 0-2,-11-6-2 2,3 8-1-2,-6 0-1 1,1 3 1 0,-1 4 0 1,1 6-1-2,-3-6 1 1,7 6 0 3,9-6 1-5,-1 3-1 1,8 3 1 2,1-1-1-2,4-4-2 0,3 2-2 2,2 2-3 1,6-4 2-4,-3-8 0 2,13 12 3 0,-1-4 7 0,14 2 3 0,2-3-2-1,3-2 0 2,3-5 1-2,-6 0-2 2,6 0 1 0,-6-7-1-3,5-1 1 3,-2 1-1-1,-3-6-1 1,-2 6-1-3,0-8 1 2,-5 0 0 0,-1 2 2 0,-4-2-3 0,7-7-1 1,-8 2-9-2,-5-3 1 2,-2 3-3-2,-5-10-1 3,7 2 5-4,-10 6 1 3,3 2 4-1,2 5 3-1,-5 0 3 1,5 7 4 0,-5 8-4 0,0 0 2 0,0 0 5 0,0 0-3 0,0 0-5 0,0 10-4 0,0 10 0 0,0 8 0 1,8-6 0-1,-3 1 0 0,5 4-16-1,5 1-26 2,3-3-28-2,6 0-78 2,-4 0-158-2,6-5-97 1,-3 0 146 0,3-5 64 1,5 5-385-2</inkml:trace>
    </iact:actionData>
  </iact:action>
  <iact:action type="add" startTime="42592">
    <iact:property name="dataType"/>
    <iact:actionData xml:id="d15">
      <inkml:trace xmlns:inkml="http://www.w3.org/2003/InkML" xml:id="stk15" contextRef="#ctx0" brushRef="#br0">13596 7083 984 0,'0'0'729'6,"0"0"-475"-1,0 0-225 0,0 0-563 0,0 0 168-2,0 0-729 2</inkml:trace>
    </iact:actionData>
  </iact:action>
  <iact:action type="add" startTime="45851">
    <iact:property name="dataType"/>
    <iact:actionData xml:id="d16">
      <inkml:trace xmlns:inkml="http://www.w3.org/2003/InkML" xml:id="stk16" contextRef="#ctx0" brushRef="#br0">8213 2885 281 0,'0'0'140'4,"0"0"-13"1,0 0-26-1,0 0-30 1,0 0-29 1,0 0-20-1,0 0-11 0,0 0-6 0,0 0-2 0,0 0-4 0,0 0-1 0,0 0 4-1,0 0 2 2,0 0 11-2,0 0 21 1,0 0 9 1,0 0 4-1,0 0-1 0,13 8-3 0,8 0 15 0,12 4-9 0,11-4-9-1,31 2-5 2,12 0-7 0,1-8-9-3,-9 3-6 2,-7-5-5 1,-5-5-3-1,8 10 11-1,12-5 16 2,14 0 17-2,2-5-2 2,-16 5-5-2,-12-7-12 1,-11 7-5 0,-5-5-3 1,-10 5 12-1,-5 0 11-1,5 0 12 1,2 5-4 0,-2-5-2 1,-8 0-31 0,11 0-6-3,-6-5-5 2,-7 5-3 0,-11 0-2 1,-2 0-2-1,-13 0 0-1,-1 0 0 1,-12 0 3 0,0 0 12 0,0 0 18 1,0 0-2-2,0 0-9 1,0 0-11 0,0 0-8 0,0 0-4 0,0 0-6 0,0 0 0 0,0 0 1 0,0 0 2 0,0 0 1 0,0 0 1 0,0 0 0 0,0 0 2 0,0 0 0 0,0 0 0 0,0 0 2 0,0 0-1 0,8 0-1 0,-8 0 0 0,0 0-1 1,0 0-1-2,0 0-9 1,13 0-43 0,-5 0-75 0,5 0-452 0,2 0 241 0,3 0-671 0</inkml:trace>
    </iact:actionData>
  </iact:action>
  <iact:action type="add" startTime="47827">
    <iact:property name="dataType"/>
    <iact:actionData xml:id="d17">
      <inkml:trace xmlns:inkml="http://www.w3.org/2003/InkML" xml:id="stk17" contextRef="#ctx0" brushRef="#br0">10537 2956 87 0,'0'0'43'4,"0"0"17"1,0 0-23 0,0 0-17 0,0 0-9 0,0 0-5-1,0 0-6 2,10 0-6-1,5 0 2-1,3 0 2 2,6 0 1-1,1-5 3 0,4 2 31 0,7 3 41 0,0-5 11 0,0 5-7 0,7 0-12-1,4 0-11 2,7 5-11-1,10-5-7 0,8 8-5-1,3-8-3 1,7 7 4 3,-5-7 13-6,-5 0 11 5,-5 0 7-4,0 0 9 3,3 0 40-1,7 3-10-1,18-3-22 2,8 5-15-1,0-5-15 0,-16 0-12-1,-4 0-13 2,-6 0-8-1,3 0-6 0,10 0-1-1,18 0 13 1,-3 0 22 1,-12 0 16-1,-1-5 0 0,-12 2-7-1,0 6-22 1,0-3-13 0,10 0-4 0,2 0-2 0,-7 0-3 0,-13 0-2 0,-7 0-1 0,-6-3-2 1,-10 6-3-1,0-6 1 0,-3 6 0-1,0-3 5 1,-7 0 7 0,-6 0 4 0,1-3-1 2,-6 3-5-4,-2 0-3 2,-11 0-4 1,-2 0-2-1,-3 0-2-1,-10 0-1 1,0 0-1 0,0 0 0 0,0 0 0 0,0 0 1 0,0 0 1 0,0 0 3 0,0 0 0 1,0 0-1-2,0 0-1 1,0 0-1 0,0 0-2 0,0 0 1 0,0 0 0 0,0 0-1 0,0 0-8 0,0 0-38 0,0 0-63 1,0 0-456-3,0 0 220 3,0 0-687-1</inkml:trace>
    </iact:actionData>
  </iact:action>
  <iact:action type="add" startTime="50536">
    <iact:property name="dataType"/>
    <iact:actionData xml:id="d18">
      <inkml:trace xmlns:inkml="http://www.w3.org/2003/InkML" xml:id="stk18" contextRef="#ctx0" brushRef="#br0">1974 3469 128 0,'0'0'64'4,"0"0"12"1,0 0 1 1,0 0-22-2,0 0-23 2,0 0-15-1,0 0-10-1,0 0-3 2,0 0-2-1,0 0-1-1,0 0 0 1,0 0 26 0,13-12 37 1,0-1 10-2,2 3-4 1,3 2-5 0,-2 1 1 0,4-3-1 1,6 2-8-2,0 1-8 2,-1 4-13-2,9 3-3 1,12-7-5 1,3 7-8-1,15 0-8 1,11-8 2-2,12 8 16 0,-9-5 14 2,-12 0 15-1,7 3 10-1,-12-3-2 2,11 2-11-2,11-2-10 2,14 5-11-2,6 0-3 2,-5 5-5-2,-13-10-6 2,-10 5 2-1,-3 0 2 0,7 5 6 0,9-5 5-1,20 8-3 1,-5-8-10 1,-8 2 9-1,-2-4 5 0,-21 4-16-1,8-2-3 1,-1 5-5 1,1 0-5-2,13 3 0 1,-11-8 2 0,-15-5 5 0,5 2 6 0,-13-2 1 1,-10 0-5-2,-5 3-1 2,-11-3-5-2,1 2-3 2,-6-2-1-1,3 3-2 0,-3 2 0-1,-10-5 1 1,-2 2 2 0,2 3 3 0,-8-5 2 0,0 3 1 0,-10 2-3 0,0 0-3 1,0 0 1-2,0 0-4 1,0 0-3 0,0 0-1-1,0 0-1 2,0 0-7 0,0 0-41-2,0 0-78 0,0 0-417 1,0 0 183 2,0 0-718-3</inkml:trace>
    </iact:actionData>
  </iact:action>
  <iact:action type="add" startTime="53850">
    <iact:property name="dataType"/>
    <iact:actionData xml:id="d19">
      <inkml:trace xmlns:inkml="http://www.w3.org/2003/InkML" xml:id="stk19" contextRef="#ctx0" brushRef="#br0">4508 5853 132 0,'0'0'67'4,"0"0"45"1,0 0 22 0,0 0-5 0,0 0-23 0,0 0-29 0,0 0-17 0,0 0-10 0,0 0-3 0,0 0 3-1,-13-5 7 2,13 5 20-1,0 0 13 0,0 0-10-1,0 0-13 2,-7-7-9-1,7 7-3 0,0 0-4-1,0 0-12 2,0 0-19-1,0 0-17 0,0 0-6 0,0 0-3 0,0 0 1-1,0 0 0 2,0 0 3-2,0 0 0 2,0 0 2-2,0 0 0 2,0 0 0-2,0 0 0 1,0 0 0 1,0 0 0-2,0 0 0 2,0 0 0-1,0 0 2-1,0 0 3 2,-5 7 2-2,-3 6-1 2,3 2 2-2,2 2 5 1,-2 3-3 1,-3 0-1-2,3 0 0 1,-3 3-2 0,1-3-2 1,2-2-1-1,-3 2-1 0,-2-5 6 0,7 0 11-1,-2-3 6 1,-3 3 6 1,3-7-2-2,2 4-5 2,3-12-8-2,-5 8-1 1,-2 2-3 1,7-10-4-2,0 0-4 2,0 0-2-2,-6 12 3 2,6-12-3 0,0 8 4-3,0-8-1 2,0 0 2 0,0 0 0 0,0 0 1 1,0 0-2-2,0 0-2 1,8 7-1 0,2-2-1 0,3 3-1 1,-2-6 0-2,1 3-1 1,6 3 0 0,-2-8 1 0,2 5 0 0,2-5-1 0,-7 0 1 0,3-5 1 0,-1 5-1 1,3-8 0-1,0 3-1-1,3 3 2 1,-8-6-1 0,5 3 1 0,-3-2-1 0,-2-1 0 0,0 1 0 0,0-1 0 0,0-4-2 0,-6 2 1 1,6-3 0-2,-5 6 2 1,-3-6-2 0,-2 3 0 0,7-5 1 0,-8 3-1 0,4-3 0 0,1-5-1 0,-2 5 1 0,-2 2 0 1,2-2 0-2,-5 2-1 0,5 3 0 2,-5 3-1-1,0-6 0 0,0 3 0 0,0 10 1 0,-5-10 0-1,5 0 0 2,-5 3 0 0,2-6 1-2,-2 6-1 0,-2-6 0 2,7 13 0-2,-8-10-1 2,3-2 1-2,-3 2-3 2,-5 0 1 0,0 2 0-2,0 1 1 3,1 4 0-5,4-4 1 5,-5 2-1-3,-5 2 0 2,3-4 1-3,-9 2-3 2,14 5 1 0,-8-5 1 0,3 5-1 1,-6 0 1 0,0 0 0-3,3 0 1 2,0 0 0 1,3 0-1-2,2 0 1 2,-2 0-2-1,2 0 0 0,0 0 0-1,-5 0-1 2,5 5 1-2,0-5 1 1,3 5-2 0,10-5 1 0,-13 0 0 1,0 7-1-2,13-7 0 1,-13 3-2 1,13-3 2 0,-13 12-1-3,6-4 2 3,-4 7-1-2,4-3 1 1,-1 3 1 1,3 0 0-2,2 5 0 2,-2-2 1-2,-3 2 0 2,8 7 1-2,0-4 1 2,3 0-1-2,2-3 1 2,-5 0-1-2,5-3 0 1,-2 1 1 0,2-3-1 1,0 0 1-2,3-8 0 2,5 6 0-2,0 2 0 2,-1-5 0-2,4 2 0 1,2-7 0 0,3 3 3 1,4-1 0-2,-2 1-1 2,3-8 0-2,-5 0 0 2,4 0-2-2,-4-5 1 2,0 2-2-2,-1 3 1 1,-2-5-1 0,3 3 0 0,-8-6 0 0,5 3-1 0,-3-2 2 0,-2-1 0 1,0 1 0-2,-5-6-1 2,4-2 1-2,-6 0 0 2,1 3-2-2,-2-3 2 1,3 0 0 0,-8 0-1 0,3-5 0 0,-3 5-1 2,-3 2 0-4,3-2 0 3,-8 0 0-2,3 0 0 1,-2 0 0 0,-6-3 0 0,0 3-1 0,0 0-1 0,-5 5 1 0,3-2 0 0,2-1 1 0,-8 3 0 0,3 3 0 0,3-6 0 0,-3 6 0 0,2-1 0 1,3 3 0-2,0-2 0 1,-5 4-1-1,3-4-1 2,2 2-1-1,-2 5 0 0,2-5 0-1,-5 5 0 2,5 0-1-1,0 0-1 0,0 0 1 0,3 0-1 1,-3 5 1-2,0 0 0 3,0-3-1-4,0 6 0 2,6-1 0 0,-6 6-1 0,0 7 2 0,0 2 0-1,5 6 0 2,1 2 0-1,-4 5 2-1,9 8 0 3,-3-1 1-3,5-7 1 2,0-5 1-3,5 5 2 3,0-12-2-1,5-3 2 1,3-3 0-2,0 1 1 1,0-8 1-1,13 2 1 2,-3-4 0-2,8-1 0 1,2-4-1 0,6-3-1 0,-3 0-1 1,2-3 0-1,-7-2-1-1,5 3 2 1,-10-6 0 0,7-4 0 3,-12 2 1-5,0-3 0 1,-3-2-1 1,-6 0-1 1,4-2 0-2,-8-1-2 1,2-7 0 0,-2 0-1 1,-1 5-1-2,-7-2 1 2,0 2-1-2,0 0 0 2,-5 2 0-2,3-2 0 1,-6 0 0 1,3 10-1-2,-3-3-2 1,3-2 1 1,-8 3 0-2,5 2 1 2,-5 2 0-2,1-4 1 1,-4 4 0 0,6 3-16 0,2 3-63 0,-7-6-257 0,2 8-162 0,-8 0 250 0,-2 0-496 0</inkml:trace>
    </iact:actionData>
  </iact:action>
  <iact:action type="add" startTime="56355">
    <iact:property name="dataType"/>
    <iact:actionData xml:id="d20">
      <inkml:trace xmlns:inkml="http://www.w3.org/2003/InkML" xml:id="stk20" contextRef="#ctx0" brushRef="#br0">4835 4491 36 0,'0'0'28'5,"0"0"-12"-1,0 0-6 1,0 0-3-1,0 0-3 2,0 0 0-1,0 0 28 0,0 0 38 0,0 0 22-1,-8-8 5 2,-5 1-10-1,6 2-17 0,-6 2-24 0,3-2-17 0,-1 5-13 0,-7-5-6 0,3 3-4 0,-3 2-3 0,-8-5 0-1,3 2-2 2,-3 3 1-1,1 0 1 0,-1 0 2-1,-3 0-2 1,9 0-1 0,-6 0 0 1,6 0 2-2,2 0 1 4,-3 0 17-5,0 0 20 1,1 0 13 4,2 3 0-5,-3 2-10 2,3-3-15 0,3 3-12 0,-3 3-8 0,7-3-6 0,-7 2-2 0,11 1-1 0,-6 2-1 1,5 7-1-2,-2-2 0 1,7 3 0 0,-2 7 1 0,-3-2 1 0,8 7-1 0,0 2 0 0,8 1 1 0,-3-1 2 0,3-9 0 1,5-1 2-1,0-2 2-2,7-5 1 2,6-2 0 0,2 2-1 0,3-13 3 1,5 3 0-2,3-5 0 2,-1 0 4-2,-2-7 0 1,3-8-3 1,-5 0-2-2,-6-3-2 2,5 1 2-2,-7-1-4 1,0 1 0 0,-6-3 2 1,-2 5 2-1,-7-5 3-1,1 5 1 1,-1-5 8 1,-4 2 9-1,-7 6 11-1,6-3 6 1,-6-5 8 0,-6 4 2 1,1 1-3-2,3 3-16 1,-11-3-17 0,0 0-11 2,0 7-4-3,-5-4-3 1,-2 2-1-1,-4 2-2 1,-1-4 0 0,-1 4 0 1,-2 3-2-2,-1 3-1 1,-2-3-3 0,1 5 1 1,1 0-21-1,-4 5-103 0,-8 2-307-1,-11 8 201 1,6 0-469 0</inkml:trace>
    </iact:actionData>
  </iact:action>
  <iact:action type="add" startTime="62795">
    <iact:property name="dataType" value="strokeEraser"/>
    <iact:actionData xml:id="d21">
      <inkml:trace xmlns:inkml="http://www.w3.org/2003/InkML" xml:id="stk21" contextRef="#ctx0" brushRef="#br1">13897 11849 0 0,'0'0'0'3,"0"-8"0"3,0 8 0-1,7 0 0 0,6 0 0 0,-5 0 0 0,5-12 0 0,-6 12 0 0,6 12 0-1,-5-24 0 2,-8 12 0-1,10 0 0 0,1 12 0 0,-1-12 0 0,10 0 0 0,1 0 0 0,-8 8 0-1,8-8 0 1,7 10 0 1,-5-20 0-1,-2 20 0 0,-3-10 0 0,5 0 0 0,5 0 0 0,-5 0 0 0,5 0 0 0,6 0 0 0,-16 0 0-1,13 0 0 1,-8 0 0 1,-2 10 0-1,-14-20 0-1,14 10 0 2,2 10 0-2,3-10 0 2,-3 0 0-1,10 0 0-1,-2 0 0 2,-2 0 0-2,12-10 0 2,2 20 0-2,-1-20 0 2,6 0 0-2,-4 10 0 2,-3-8 0-2,-2 8 0 2,-6-12 0-2,-4 24 0 2,-9-24 0-2,11 4 0 2,3 8 0-2,-14 0 0 2,1 0 0-2,10 0 0 2,-3 0 0-2,-7 0 0 2,9 0 0-2,4 0 0 1,7 0 0 0,-13 0 0 1,3 0 0-2,3 8 0 1,-6-8 0 0,3 0 0 1,-11 0 0-2,14 0 0 0,-6 0 0 2,-7 0 0 0,10 0 0-2,-11 0 0 1,14 0 0 0,-14 0 0 0,11 0 0 0,-10 0 0 0,-1 12 0 0,9-24 0 0,-9 12 0 0,11 12 0 1,3-12 0-2,-6 0 0 1,3 8 0 0,10-8 0 0,0 0 0-1,3 0 0 2,-3 0 0 0,-2 10 0-2,2-20 0 1,0 10 0 0,3 0 0-1,-16 0 0 1,13 10 0 1,-10-20 0-1,2 10 0-1,-4 0 0 2,2 0 0-2,-21 0 0 2,13 0 0-1,5 0 0 0,6 0 0 0,-16 0 0-1,15 0 0 2,-4 10 0-1,4-10 0 0,-5-10 0 0,-5 10 0 0,19 10 0 0,-4-20 0 0,3 10 0 1,1 0 0-3,-12-8 0 3,12 8 0-1,-12-12 0 0,1 12 0 0,0 0 0 0,3-8 0 0,-9 8 0 0,-1-12 0 0,-1 12 0 1,5 0 0-2,5 0 0 0,-4 0 0 2,2 0 0-1,2 0 0 0,-5 0 0 0,3 0 0 0,10 0 0 0,1 0 0 0,9 0 0 0,1 12 0 0,-11-24 0-1,-8 12 0 1,6 0 0 1,-6 0 0-2,8-10 0 2,-12 10 0-1,2 0 0 0,-11 0 0-1,14 0 0 1,4 0 0 0,-4 0 0 0,-6 0 0 1,3 0 0-1,0 0 0-1,-8 0 0 1,-15 0 0 1,4 0 0-2,-4 0 0 2,5 0 0-1,-13 0 0 0,0 0 0 0,-13 0 0 1,-7 0 0-1,-32 10 0-1,3-28 0 1</inkml:trace>
    </iact:actionData>
  </iact:action>
  <iact:action type="add" startTime="64281">
    <iact:property name="dataType"/>
    <iact:actionData xml:id="d22">
      <inkml:trace xmlns:inkml="http://www.w3.org/2003/InkML" xml:id="stk22" contextRef="#ctx0" brushRef="#br0">7110 7484 710 0,'0'0'141'5,"0"0"-60"-2,0 0-37 2,0 0-19 0,0 0-13-1,0 0-4 2,0 0-5-1,0 0 5-1,0 0 37 1,0 0 42 0,0 0-3 0,0 0-11 0,0 0 5 1,0 0-2-2,0 0-15 2,0 0-13-1,0 0-14 0,0 0-6-1,0 0 5 1,0 0 17 0,33 12 8 1,-5 3 4-2,3-7-27 2,-3-1 0-2,11 1-4 2,-11-3-5 0,11 2-4-2,0-7 0 0,2 3 0 1,-8 2-3 0,1-10-6 1,-1 10-4-2,13-10-3 2,1 5-3-2,-4 5 3 2,6-5 6-1,5 0 5 0,0 0-1-1,6 0 0 1,-14-5-2 0,5 5-1 0,-4 5-4 0,-6-10-2 0,5 5-2 0,-5 0-1 0,6 0-1 0,-1 0 4 1,5 0 2-2,3 0 4 1,13 0 2 0,0 0 0 0,-13 0-4 0,-7 5 0 0,-1-10 0 0,-5 5 1 0,3 0 2 1,-8 0-1-2,2 0 0 1,1 0-1 0,-3 0-4 0,8 0-1 0,5 0-4-1,0 0-1 2,7-3-1-1,6 3 0 0,-5-5 0 1,-3 3 0-2,-8 2-1 1,0 0 0 0,-5-5 1 0,-2 2-1 0,2 3 0 0,-2 0 2 0,2 0 4 0,0 0 0 0,3 0 1 1,10 0-1-2,5 0 1 0,-2 0-2 2,7 0 1-2,-10 0-1 2,-3 0 1-2,3 0 0 2,-7 0-3-2,-6 0 0 2,5 0 0 0,-7 0-1-2,2 0 0 0,0 0 2 2,5 0-1-2,6 0 1 2,-6 0 3-1,13 0 2-1,-5 0 1 1,-7-5-2 1,-6 3-1 2,0-1-3-6,3 1 0 2,-11 2-1 2,8 0 2-1,-2-5 1 0,2 2 2-1,-2 3-1 2,10 0 0-2,2 0-2 2,-2 0-1-1,0 0-1 0,5 0 1-1,-5 0 1 2,-3 0 0-1,-5 0 0-1,3 0 0 1,-8-5 0 2,0 3-2-4,5 2-1 2,0-5 0 1,-7 5-1-1,4 0 0-1,4 0 0 2,-4 0 0-2,9 0 1 2,1 0-1-2,12 5-1 2,-9-10 0-2,11 5-1 2,-11 0 1-1,-4 0 0 0,-4-3 1-1,1 3-1 2,-3-5 0-2,-2 5 1 3,-3-2 0-4,2 2 0 3,1 0 2-2,-5 0 3 1,12 0 1 1,8 0-2-1,-3 0-2-1,3 0 0 2,-5 0-2-2,3-5 1 2,-6 2-2-2,-7 3 2 1,-1 0-1 0,-2-5 1 1,3 5-1-2,-3-5 2 2,-3 5 5-2,-2 0 2 2,3 0 2-2,-6 0-4 2,3 0-3-2,2 0-2 1,1-2 0 0,7 2-1 1,-8 0 1-1,6 0-2-1,-6 0 1 1,3-5 0 0,-5 5 1 0,-5 0-1 0,2 0 3 0,-2 0 4 1,0 0 1-2,-8 0 0 1,5 0-2-1,-3 0 0 2,1 0-3-1,-3 0-1 0,-5 0-1 0,2 0-1 0,-4-3 1 0,4 3 1 0,-2-5 2 0,-5 5 3 0,-8 0-1 1,13-2-1-2,-13 2 1 0,0 0-1 2,0 0 1-1,0 0-1 0,0 0 2 0,0 0 1 0,7 0 1 0,-7 0-1 0,0 0 1 2,0 0-2-4,0 0-2 2,0 0-3 0,0 0-1 0,0 0-2 1,0 0-2-2,0 0-12 1,0 0-37 0,0 0-48 0,0 0-433-1,0 0-29 1,0 0-1119 0</inkml:trace>
    </iact:actionData>
  </iact:action>
  <iact:action type="add" startTime="70148">
    <iact:property name="dataType"/>
    <iact:actionData xml:id="d23">
      <inkml:trace xmlns:inkml="http://www.w3.org/2003/InkML" xml:id="stk23" contextRef="#ctx0" brushRef="#br0">6937 8195 179 0,'0'0'89'4,"0"0"-43"2,0 0-23-2,0 0-13 1,0 0-6 1,0 0-1-2,0 0 0 1,0 0 38 0,0 0 38 0,0 0 13 0,0 0 1 1,0 0-3-1,0 0-13-1,0 0-15 1,0 0-10-1,0 0-5 2,0 0-3-1,0 0 13-1,0 0 5 2,0 0-9-1,0 0 0 0,0 0-2 0,0 0-5 0,0 0-5 0,0 0-11 0,13 0-7 0,0-5-9 0,5 5-2 0,5-5-1 0,3 2 3 0,-6 3 14 0,6 0 15-1,8 0 10 4,-1 0 1-5,-7 0 1 2,2 0-5 0,0 0-6-1,8 0-14 1,-12 0-9 1,6 0-5-1,-9 0-1 0,7 0-4-1,-5 0-3 2,6 0-3-1,-4 0 0 0,-4 0-3 0,5 0 1 0,-3 0-2 0,8 0 0 0,-5 0 0-1,7 3 2 2,-7 2 6-1,-1-5 9 0,4 5 6-1,2-5 1 2,0 2-2-1,-1 4-5 0,4-6-2-1,7 2-6 2,-8-2-3-1,1-2-1 0,-1 2-2-1,1 0-2 2,-3-6 3-1,-3 4 4 0,-2 2 2 0,2 0 2 0,-2-5 2-1,-6 5 0 3,6-5 0-4,0 2 0 3,-6 3-2-2,6 0-3 3,-3 0-3-4,8-5-1 2,-5 3-1 1,7 2-1-1,1-5-2-1,7 5 0 2,0-3 0-2,3 3 0 2,-3-5 3-2,-8 3 2 2,1 2 1-2,-1 0 1 2,-4-5 2-2,2 5 0 2,-3 0 1-2,-2 0 0 2,-1 0-3-2,-4 0-2 2,-1 0-1-2,1 0-1 1,-3 0-3 0,8 0-1 0,-6 0 1 1,6 0-1-1,-5 5-1-1,2-5 0 2,0 0 0-2,0 0 1 2,-2 2 0-2,10-2-1 2,-6 0 1-2,1 5-1 1,-5-5 0 0,-1 0 1 1,6 3 0-2,-5-3-1 2,-6 0 0-2,-2 0 1 1,-3 0 1 0,0 0 0 0,1 0 0 0,2 0 0 0,-8 0-2 0,10 0 1 0,-7 0-1-1,5 0 0 3,-6 0 0-3,6 0 0 1,-5 0 0 0,2 0-1 0,1 0 1 0,-1 0 0 0,3 5 0 0,-13-5 0 0,8 0 1 0,4 2-1 0,-4 3 1 0,-8-5 0 0,0 0 1-1,13 0 0 2,-13 0 0-2,8 0 1 2,-8 0 2-1,0 0-2 0,0 0 1 0,13 0 0 0,-13 0 0-1,0 0 1 1,7-5-2 1,-7 5 3-1,0 0 1 0,0 0 1-1,0 0-1 2,0 0 0-1,0 0 1 0,0 0-1 0,0 0-1-1,0 0-1 2,0 0-1-2,0 0-2 2,0 0-1-1,0 0-1-1,0 0 0 2,0 0-2-1,0 0 1 0,0 0 0 0,0 0 0-1,0 0 0 1,0 0 1 1,11-2-1-2,-11 2 1 1,0 0 0 1,0 0 0-2,0 0 0 2,0 0 0-1,0 0 0 0,0 0 0 0,10 0 0 0,-10 0 0 0,0 0 0-1,0 0 0 1,0 0 0 0,0 0 1 1,10 0 0-1,-10 0-1 0,13 0 1 0,-13 0-1-1,8 0 0 2,-8 0 1-1,13 0-1-1,-6 0 0 1,-7 0-1 0,13 0 0 1,-13 0 0-1,8 0 1 0,5 0 0 0,-6 0 0-1,4 0 0 2,-1 0-1-2,0 0 1 1,3 0 0 0,-5 0 1 0,5 2-1 0,-5 3 0 0,4-5 1 1,-4 0-1 0,5 0 0-2,-5 0 0 1,2 0 1 0,0 0 0 0,8 0-1-1,-5 0 1 2,0 0 0-1,2 0-1-1,3 0-1 2,-2 0 1-1,7 0 1-1,-2 0-1 1,-1 0 1 0,1 0 0 0,-3 0 0 0,2 0 2 1,1 0-1-2,0 0-1 2,-6 0 0-1,3 0 0-2,-3 0-1 3,3 0 1 0,-5 0-1-2,3 0 1 2,-1 0 0-2,1 0-1 1,-1 0 2 0,3 0 0 0,-5 0 0 0,0 0-1 0,-5 0 2 1,4 0-1-3,-4 0 0 3,5 0-1 0,-8 0 0-2,8 0 0 1,-3 0 1 0,8 0 0 0,-5 0 0 0,0-5-1-1,-5 3 1 1,-8 2-2 1,13 0 2-1,-6 0-1 0,11 0 0 1,-7-5 0-2,1 2-1 2,7 3 0-2,-7-5 0 1,4 3 0-1,2 2 0 2,2-5 0-2,-2 2 0 1,-5 3 1 1,3-5-1-1,-3 3 1 0,2-1 0 0,-5 1 1 0,3 2 1 0,-3-5 0 0,1 2-1 0,-11 3 1-1,13-7 0 1,-6-1 0 1,6 1-1-2,-5-1 0 2,5-4 0-1,0-3-1-1,-6 7-1 2,-1-4 0-2,4-1 0 2,0 3 0-2,-2-2 1 2,0 2-1-1,-3 2 0-1,0-4 0 2,3 4 0-1,-3-4 0-1,-3 2 1 1,-2 10-1 1,5-10 0-2,-5 0 0 1,3 2 0 1,0-5 0-1,-3 3 0 0,0 0 0 0,0 0 0 0,0 10 0 0,0-7 0 0,0 7 0-1,0-13 0 1,0 3 0 0,0 10 0 0,-3-10 0 0,3 10-2 0,-3-10 0 0,3 10-1 2,0 0 0-3,-5-7 0 1,5 7 0-1,0 0 1 2,-7-13 2-1,-1 6-1-1,-2-1 0 2,-1 1 0-2,1-1 0 2,2 3 1-1,8 5-1 0,-13-2-1 0,1-6 0-1,-1 3 1 1,0 3 0 0,2 2 0 0,1-5 0 0,2 5 1 1,-4-5 0-2,4 2 0 2,-5 3-1-2,0 0 1 2,0 0-1-2,6 0 1 1,-6 0 0 1,5 0 0-2,8 0 0 1,0 0 0 1,-15 0-2-2,9 0 1 2,6 0 0-2,-12 3-1 1,1 2 1 0,11-5-1 1,-10 0 0-2,0 5 1 2,10-5 0-2,0 0 1 2,-11 2-1-2,11-2 0 2,0 0 0-2,-10 8 0 1,2-1 1 0,8-7 0 0,0 0 1 0,-7 13 0-1,-6-3 0 3,8 2 0-3,-3 1 0 1,3-3 2 1,0 2 1-2,5-4-1 2,-3 4 0-2,3-4-1 2,-5 7-1-2,5-8-1 1,0 8 0 0,0-2 0 0,0 2 0 0,5-7 1 1,-5 4 0-2,3-4 0 2,-3 2 1-2,0-10 0 1,10 12 0 0,-8 1 0-1,4-6-2 2,-1 3 1-2,3 3 1 1,-3-6-1 2,-5-7 0-4,13 13 2 4,-1-3 0-3,4-3 0 2,-1 6 1-3,3-6-2 3,8-2 1-1,-5 3 0 1,-1-6-1-3,-2 3 0 4,3-2 2-4,-1 2-1 3,-7-5-1-2,3 2 3 2,2 3-2-1,-11-5 1 0,6 0 0 1,-5 0-2-3,-8 0-1 3,10 0 0 0,-10 0-9-3,0 0-30 3,0 0-56-1,0 0-366 0,0 0-43-1,-31 10-1002 1</inkml:trace>
    </iact:actionData>
  </iact:action>
  <iact:action type="add" startTime="73502">
    <iact:property name="dataType"/>
    <iact:actionData xml:id="d24">
      <inkml:trace xmlns:inkml="http://www.w3.org/2003/InkML" xml:id="stk24" contextRef="#ctx0" brushRef="#br0">5226 3757 311 0,'0'0'156'3,"0"0"-13"2,0 0-53 0,0 0-42 0,0 0-21 1,0 0-13-2,0 0-5 2,0 0-4-1,0 0-3 0,0 0 5 0,0 0 35 0,-10-7 36 0,0-6 24 0,-8 3 74 0,5 2-3-1,-3 1-41 2,3 2-44-1,-7-3-36 0,7 1-20 0,-5 2-15-1,3 2-6 2,-4-4-4-2,-1 7-2 1,2-5 4 0,2 2 14 0,-2 3 23 0,3 0 1 0,-3 0-20 1,3 0-5-1,-11 0-3 0,0 0-5 0,-2 0-4 1,2 3-3-3,-7 2-3 3,7 2-1-2,-2-7 2 2,2 8 4-1,-8-1 3 0,6 1 3 0,-5-3 0-1,2 2 1 1,5 1 0 1,3 0-3-1,-3 2-4 0,6 2-3-1,7-4-2 1,0-1-3 1,5 1-1-1,-2 4 0-1,2 1 0 1,3-3 0 0,2 5 0 0,-2 2 0 0,3-2 1 0,4 3 1 1,3-1 0-1,8-2-1-1,3 8 1 3,4-8 0-3,6 5 0 1,5-5 0-1,2-3 0 2,-4-4-1-2,4 2 2 1,-2-5-1 1,2 3 2-2,9-8 0 1,-9 0 1 0,0-8 0 0,9 3 0 0,1-3 0 0,-9 1 0 1,-1-3 2-2,3-3 0 1,-2 1 0 0,-9 2 0 0,-6-3-1 1,-4 1 2-2,-2 2-1 0,0-3-1 2,-6-2 0-2,-1 8-2 2,-1-6-2-1,-10 3-2-1,-1-10 0 3,-1 5 0-4,-11 0-3 2,2 3 0 0,-4-3 0 0,-1 7-13 0,-5-4-32 0,1 9-45 0,-4-2-52 0,-9 10-449 0,-9 3 270 1,1 7-647-2</inkml:trace>
    </iact:actionData>
  </iact:action>
  <iact:action type="add" startTime="76780">
    <iact:property name="dataType"/>
    <iact:actionData xml:id="d25">
      <inkml:trace xmlns:inkml="http://www.w3.org/2003/InkML" xml:id="stk25" contextRef="#ctx0" brushRef="#br0">4269 8826 78 0,'0'0'112'4,"0"0"7"1,0 0 2 0,0 0-5 0,0 0 0 0,0 0 1 0,0 0-1 0,0 0-8 0,0 0 30 0,0 0 24 0,0 0-8 0,0 0-16 0,0 0-18 0,0 0-23 0,0 0-44 1,0 0-25-2,0 0-4 0,0 0-6 3,0 0-2-3,0 0-2 1,0 0-2 0,0 0-3 0,0 0 0 0,0 0 2 0,0 0 0 0,13-7 0 0,0 4 1 0,0-2-1 0,2-2 0 0,11 2-1 0,2 2-4 0,6-2-1 0,9 3-1 1,4 2-1-2,-9-5 1 1,3 2-2 0,1 3 2 0,-4 0 0 0,8 0 2 1,-4 0 2-2,-9 0 2 2,6 0 2-2,2 0-1 2,0 0 0-2,10 0-2 1,-4 0-2-1,7 0 1 2,-5 0 0-1,2-5 1 1,-5 3 2-2,1 2 1 2,-1 0 1-3,-7 0-1 3,2 0-2-1,-8 0-4 0,1 0 0 0,-6 0-1-1,3 0-2 2,2 0 1 0,-7 0 1-2,-8 0 0 2,10 0 2-3,-7 0 1 3,-8 0 2-1,7 0 4 0,-7-5 3-1,-2 5 2 1,4 0-2 1,0-3-2 0,-7 3-2-2,-8 0-2 1,13 0-2 0,-13 0 0 0,0 0-1-1,0 0 0 2,0 0-1-2,0 0-1 1,0 0-2 0,0 0 0 1,0 0-1-2,0 0-1 1,0 0 1 0,0 0 0 0,0 0-1 0,0 0-1 0,0 0 0 1,0 0 0-1,0 0-1-1,0 0 0 2,0 0-1-2,0 0-1 1,0 0-13 0,0 0-30 0,0 0-41 0,0 0-45 0,0 0-279 0,0 0-42 0,0 0-902 0</inkml:trace>
    </iact:actionData>
  </iact:action>
  <iact:action type="add" startTime="78613">
    <iact:property name="dataType"/>
    <iact:actionData xml:id="d26">
      <inkml:trace xmlns:inkml="http://www.w3.org/2003/InkML" xml:id="stk26" contextRef="#ctx0" brushRef="#br0">9178 8856 444 0,'0'0'223'6,"0"0"-88"-3,0 0-62 2,0 0-36-1,0 0-18 1,0 0-10 1,0 0-5-2,-7-2 0 1,-6-3-2 0,2 2 9 0,1-2 32 0,0 3 53-1,-1 2 58 1,1-5-15 1,10 5-36-1,-8-3-40 0,-4 3-26 0,4-5-14-1,-5 3-1 2,3 2 2-1,-1-5 5 0,1 2 4-1,0 3 17 1,10 0 11 1,-10 0-26-2,10 0-11 2,0 0-5-2,0 0-6 1,0 0-6 0,0 0-2 0,0 0-1 0,0 0-1 0,0 0 0 0,0 0 4 0,0 0 8 0,0 0 7 1,0 0 3-2,0 0 0 1,0 0-1 0,0 0-3 0,0 0-5 0,0 0 1 0,0 0-1 0,0 0 0 0,0 0-1 0,0 0-2 1,0 0-1-2,0 0 3 1,10 0 1 0,10-5 0 0,-7 5-2 0,10-5-4 0,3 5-2 0,5 0-2 0,-3 0 0 0,1 0 1 0,-4 0 0 1,6-2 4-1,-10 2 0-1,5 0 3 1,-6 0-2 0,1-5 0 0,-1 2-4 0,6 3-2 0,0 0-2 0,-6 0 0 2,6 0-1-3,-5 0 0 0,-6 0 3 1,6 0 1 0,4-5 3 0,1 5-1 1,-5 0 2-2,-1 0-1 2,6 0 0-1,0 0 1 0,-11 0-2 0,3 0-2 0,8 0 0-1,-5 0-2 2,4 0 0-2,-4 0-1 0,2 0 0 2,0 0-3-2,5 0 2 2,-2 0-1 0,0 0-1-3,-3 0 1 3,3 0-1-1,5 0-1 0,-8 0 1 1,-3 0 0-3,11 0-1 3,-10 0 1-1,5 0 0-1,-6 0 0 1,1 0 0 0,-1 0 0 0,1 0 0 1,2 0 0-1,-10 0 2 0,8 0 1 1,-1 0 1 2,6 0 2-6,-3 0-3 3,3 0 1 3,5 5-2-7,-6-5-1 4,6 3-1 0,-2 2 0-1,7-5 0 1,-11 0 1 0,9 0-1 0,-1 0 0 0,-7 0 1 0,2 0-1 0,-2 0 0 1,-5 0 1 0,-3 0 2-2,5 0 1 6,-3 0 0-9,3 0 0 5,-2 0 1 2,-8 0 1-8,7 0 0 4,-7 0-1 1,3 0-1 0,2 0 0 0,-5 0-1 0,-3 0 0 0,3 0 1 1,-3 0 1-1,0 0-1 2,-10 0 0-4,11 0 1 3,-11 0 2-2,0 0 1 1,0 0-2-1,0 0 1 1,0 0-1 0,0 0 1 0,0 0-2 0,0 0 0 0,0 0-1 0,0 0-1 0,0 0-1 1,0 0 2-1,0 0 0 0,0 0-1 0,0 0-1 0,0 0-1 0,0 0-1-1,0 0 0 3,0 0-1-4,0 0 1 2,0 0-1 0,0 0 1 0,0 0 0 0,0 0-1 0,0 0 1 1,0 0 0-1,0 0 0 1,0 0 0-1,0 0 3-1,0 0 0 1,0 0 2-1,0 0 3 1,0 0-2 0,0 0 1-1,0 0 1 2,0 0-3-2,0 0-1 1,0 0-1 1,0 0-1-2,0 0 0 1,0 0 0 0,13-8-1 0,-13 8-1 0,7-7 0 1,-7 7 0-2,13-8 0 3,-5 1-1 0,-8 7 0 2,13-8 0-8,-6 3 0 1,1-3 0 5,5 1 0-2,-3-1 0-2,3-4 0 2,-3 2 1 1,3-3-1-3,0 1 0 2,-2 2 0 1,-1 2 0-2,0-4 1 1,0-3 0 0,-2 0 0 1,8-3 1 1,-9 8 0-4,-2-5-1 4,3-2-1-4,0 2 2 2,-3 0-1 1,3 0-1-3,-8 0 0 2,5-5 0 0,-5-11 0 0,0 4 1 0,-5 7-1 0,5 2 0 0,-8-2 0 1,3 5 0 0,0 0 0 4,2 3 0-9,-5-3 0 4,-4 0 0 1,6-3 0-4,-4 8 0 2,2-5 0 1,1 3 0 0,-1-1-1 0,0 3 0 0,-5-2 0 1,6 2 0-2,-6-3-1 2,0 0 1 0,0 3-1 4,0 3 1-9,-5-6-1 4,3 1 1-1,2 2 1-1,-8-5 0 2,3 2 0 0,3-2 0 0,-6 8 0 0,1-6 0 0,2 3 0 0,-3-2 0 1,0-3 0-1,1 2 0 7,-3 3-1-11,0-2 0 1,-1-3 0 3,-6 0 1-1,4 2 0 1,0-2 0 1,-5 0 0-2,3 2-1 1,0 1 0 0,-6 2 0 0,3 2 1 0,3-4-2 0,-5 4 1 1,2-4-1-2,2 2 1 1,4 2 1 0,-1 1-1 0,3 2 1 0,-13-3 0 0,7 3-1 3,-4 3 1-2,0-3-1-4,-6 2 1 8,3-2-2-9,-10 3 1 3,2-3-1 0,3 2 1 1,0 3 1 1,7 0-1-3,-5 0 0 3,6 0 1-2,5 0 0 2,-6 0 0-1,1 0-1-1,2 0 0 2,5 0 1-2,1 0-1 2,-4 3 0-2,1 2 1 1,2-5 0 1,-7 2 0-2,2 3 0 1,8-5 0 1,-8 3-1-2,3 2 0 1,-3-3 0 0,2 3 0 1,-4 3 0-2,5-3 0 1,-6-3 1 1,3 3 0-1,6-2 0 1,-4 2 0-2,3 2 0 3,1-4 0-1,2 4 0-3,-3-2 0 6,0 0 0-8,6 3-1 3,2-6 1 2,0 3-1-3,7 3 0 2,-2-1 1 0,1 1 0 1,-1-1-2-2,0-2 1 2,0 5 1-2,-3 3-1 1,4-3 1 1,-9 8-1 0,8-3 0 0,-5 0 1-3,8-3 0 1,-3 3 0 1,0 0 0 0,0 0 0 0,6-2 0 0,-4 2 0 0,4 0 0 0,-1-3 0 1,0 3-1-2,3 3 0 1,-3-1 0 1,3 1 1 2,-3-3 0-6,3 3 0 4,3-3 1 3,-1 0 0-8,3 5-1 3,0 10 1 2,3-3-1-2,4 1 1 0,1-6-1 1,0 6 1 0,2 2 0 0,6 5-1 0,2-7 0 0,-3 2 1 0,-2 0 0 0,5 0-1 1,2-3 1-2,1 1 0 1,5-6 1 0,-6-2 1 0,9 0-1 0,2-2 0 0,2-6 0 1,11 1 1 1,12 2 1 4,-2-8-2-10,0 1 0 0,-2-3-1 4,-6-2 0 2,-2 2 0-3,0-5 0-1,-11 0-1 2,1 0 1 0,-1 0 0 0,0 0 0-1,6 0-1 3,-3 0 0-3,8 0 0 1,-11 0 1 0,3 0-1-1,8 0 0 2,-11 0 0-1,-4 0-1 0,4 2-8 1,-7 3-18 0,-13-2-27 6,2 2-39-10,-4 2-70-2,-11-7-301 10,-6 10-41-9,-19 3-1007 2</inkml:trace>
    </iact:actionData>
  </iact:action>
  <iact:action type="add" startTime="94945">
    <iact:property name="dataType"/>
    <iact:actionData xml:id="d27">
      <inkml:trace xmlns:inkml="http://www.w3.org/2003/InkML" xml:id="stk27" contextRef="#ctx0" brushRef="#br0">13377 11694 647 0,'0'0'324'4,"0"0"-20"1,0 0-110-1,0 0-91 1,-7-13-52 0,-1 6-25 1,-2-8-10-2,-1 2-7 1,-2 3-4 0,3 0 3 1,0 0-5-2,-3 3 2 2,-5-6 15-2,3 3 20 2,-4-2 20-2,-9-3-9 2,5 7-17-2,0-5-5 2,-3 3-5-2,0 5-7 1,1-2-6 0,-4 2-3 1,-1 2-3-2,1-4-2 1,-4 2 1 0,4 2 0 1,-4-2-1-2,-3 0 1 3,5 3 0-4,-5-3 3 2,0 2 4 0,-13 3 7 0,5-5 6 0,-2 10-1 1,5-5-6-2,-3 8-6 2,8-6-5-2,-2 3-3 2,-1 0-1-2,11 3-1 1,-3-1 0 0,8 3 0 1,-3 0-1-2,0 5 0 0,-2 1 0 2,2 6 0 0,6 6 0-2,-1-1 1 1,3 11 0 0,3-3-1 1,2 15 1-2,2 7 0 1,9-1-1 0,2-6 0 1,2-8 1-2,9 1 0 2,-4 2 0-2,9-3 2 2,2-6-2 1,8-1 3-4,-6-5 4 1,14 0 4 0,-1-5 2 1,8-3 2 2,11-2-3-3,2-5-2 2,5-5-2-2,0-2-3 2,-5-3 0-3,-2-5 0 3,2-5-1-2,-11-3 2 1,1 1 0 1,-5-6 0-1,7-4-1-1,-2 2 2 3,-1-5 1-3,4 5 9 1,-3-8 11-1,4 3 0 2,-14-2 0-2,2 4-1 2,-5 3-5-1,-5 0-5-1,-6 0-4 1,1-5-4 2,-8 5-2-4,7-8 1 3,-4-4 0-2,-4-3-1 1,-1-5 1 0,-4-5 0 0,-7 7-4 0,-5-2 0 1,-2-5-3-2,-6 5-2 2,-3 2-5-2,-2-2-6 3,-2 0-5-4,-6 5-10 3,0 5-20-2,3 3-41 1,0 2-56 1,2 2-258-2,1 5-58 1,-6-2-914 2</inkml:trace>
    </iact:actionData>
  </iact:action>
  <iact:action type="add" startTime="96147">
    <iact:property name="dataType"/>
    <iact:actionData xml:id="d28">
      <inkml:trace xmlns:inkml="http://www.w3.org/2003/InkML" xml:id="stk28" contextRef="#ctx0" brushRef="#br0">15106 8756 721 0,'0'0'374'5,"0"0"-83"-1,0 0-123 1,0 10-32 0,0 5-25 1,0 3-44-2,5 2-28 1,-5 2-10 0,3 3-5 0,2 15-3 0,3 0-2 0,0-5-2 0,2-5 3 0,-2 6 5 2,-1 1 1-4,4 3-7 2,4 3-5 0,-2-6-5 0,-5-2-2 0,5 0-2-1,-1-7 0 2,-4-10 0-1,2-1-2-1,-2-2-6 2,0 0-21-2,5-5-27 2,0 3-43-1,-1-1-155 0,9 3-343 0,5-7 306 0,-6 4-569 0</inkml:trace>
    </iact:actionData>
  </iact:action>
  <iact:action type="add" startTime="96688">
    <iact:property name="dataType"/>
    <iact:actionData xml:id="d29">
      <inkml:trace xmlns:inkml="http://www.w3.org/2003/InkML" xml:id="stk29" contextRef="#ctx0" brushRef="#br0">16403 8876 703 0,'0'0'138'6,"0"0"-60"-4,0 0-36 3,-26-10-21-1,-10 3-11 1,3 2-6 0,2-3-3 0,3 1 1 0,-11-1-2 0,1 1 1 0,-4-1 3 1,-12 3 6-2,8-2 13 0,-8 2 33 1,3 2 30 0,-1 3 15 1,3 0 0-1,3 3-22 0,5 2-27 0,-6 2-22 0,1 6-11 0,7-6 2-1,3 3 13 1,0 8 8 1,13-3 2-1,3 0-14 0,2 2-12 0,-3 18-4 0,3 5-7 1,10-5-1-3,8 8-3 4,6 2 2-4,4-2-1 3,13-1-6-1,5-7 0 0,8 0 1-1,8-5 1 2,7-2 0-1,4-8 5 0,-7-5 0-1,17-5 2 3,-11-5 2-4,5-5 0 2,-8 0 2 0,-2-7 5 1,3-1-7-1,-11-4 2 0,0-3 2-1,11-8 3 2,-19 3-1-1,3-8 0 0,-5-2 3 0,-11 3 2 0,-2 4 2-1,3-4-2 2,-13-1-2-2,-1-9-1 1,-1 4-5 1,-12 8-1-2,4 0-4 2,-11 0-4-1,3 5-2 0,-11-3-2 0,-2-2-3-1,-3 8 0 2,6 2-4-2,-3-3-9 2,2 8-33-2,6-2-89 1,2 4-476 0,0 6 306 1,5-3-617-1</inkml:trace>
    </iact:actionData>
  </iact:action>
  <iact:action type="add" startTime="97251">
    <iact:property name="dataType"/>
    <iact:actionData xml:id="d30">
      <inkml:trace xmlns:inkml="http://www.w3.org/2003/InkML" xml:id="stk30" contextRef="#ctx0" brushRef="#br0">17188 8889 669 0,'0'0'335'2,"0"0"-76"5,-13-8-97-3,-5 1-74 0,3-6-42 2,-6 6-21-1,0-1-13 0,-2-4-6 0,0 4-5 0,-16-2-2-1,6 5 1 2,0 0 3-2,-1 3 38 2,3 4 51-2,-5 3 0 1,0 3-49 0,5 4-17 1,-12-2-11-2,1 8-7 2,4 4-4-2,2 1-3 2,5 14-1-1,5 3 0 0,6-2 0-1,7 2-1 3,2 3-2-3,11 2 1 0,8 0-1 1,-3-5 0 1,11-5 0-2,-1 0 2 2,16-12 0-1,-5-1 0 0,7-7 1 0,1-2 2 0,4-1 0 0,3-4 1 0,13-8-1-1,-5 0 2 1,0-8 1 0,-2-2-1 1,1 0 0 0,4-5 1-3,-6-5 0 3,1-8 1-1,-6 1 0-1,-5 2 1 2,-3-8 0-2,-7 3 1 2,-6 0 1-2,-2 3-1 1,-10-21-2 1,-3 11-2-1,-2 1-2-1,-6 9-1 2,-4 2-2-1,-6 0-3 0,-5 0-4-1,2 5-8 2,-7 5-18-2,0-5-44 1,-3 7-183 2,1 3-298-3,4 5 297 1,0 5-523 0</inkml:trace>
    </iact:actionData>
  </iact:action>
  <iact:action type="add" startTime="97761">
    <iact:property name="dataType"/>
    <iact:actionData xml:id="d31">
      <inkml:trace xmlns:inkml="http://www.w3.org/2003/InkML" xml:id="stk31" contextRef="#ctx0" brushRef="#br0">18166 8896 594 0,'0'0'296'3,"0"0"-79"0,0 0-51 3,-13-7-74-2,-5-6-44 2,2 3-24-1,-4 0-9-1,-6 0-8 1,-8 3-2 1,-7-8 0-1,-2 7 1 0,-1 3 1-1,5-2 1 2,-7 2 8-2,5 2 23 2,2 3 46-2,-12 3 23 2,10 4-9-2,-1 3-49 2,-4 5-11-2,7 3-13 1,-4 7-10 0,7-3-7 1,2 21-4-2,6-8-3 1,10 0 0 3,3 3 0-4,4-1 0-1,11 3-2 3,5-2 1-2,1 2-1 2,9-3 0-2,-2-9 0 3,13 2 1-4,-3-2 2 3,8-8-2-2,2-5 3 3,13 0-1-4,1-8 1 4,-1-2 1-3,3-5-2 1,2-2 0-1,1-6 1 2,10-2 0-2,-16-10 0 2,5-2 2-2,-2-9 2 3,-10-1 2-4,-11 4 2 3,-2-2 6-2,0 0 9 2,-14-2 2-2,-4 7-6 3,-3-15-7-4,-2 5-6 2,-6 12-4 1,-2 3-4-1,-5 2-2-1,0-2-2 2,-3 5-8-2,0 0-25 1,0 8-55 0,-3-6-86 1,4 6-423-2,-12 2 277 2,9 5-640-2</inkml:trace>
    </iact:actionData>
  </iact:action>
  <iact:action type="add" startTime="98372">
    <iact:property name="dataType"/>
    <iact:actionData xml:id="d32">
      <inkml:trace xmlns:inkml="http://www.w3.org/2003/InkML" xml:id="stk32" contextRef="#ctx0" brushRef="#br0">18582 9197 656 0,'0'0'327'5,"0"0"-53"-1,0 0-65 2,0 0-59-1,0 0-44 0,-2 15-35-1,-1 0-33 2,3 5-19-2,3 0-13 1,-1 2-3 0,6-7 0 0,0-2-2 1,-6 2 2-2,9-2-1 2,-4-6 1-2,-1 3 0 2,-6-10 2-1,10 8 0-1,-2-1 1 2,7-2-1-2,-15-5 0 1,0 0 1 0,0 0 0 0,0 0 0 0,10-5-1 0,1-2 1 0,1-3-1 1,-4-5-1-2,-3-5-1 1,6-3 1 0,-1-5 0 1,-8 1-2-2,4-1-1 1,-1 6 1 1,-5 7 0-2,2 0-2 3,-2 0 1-2,0 2-1-2,0 1-1 2,0 12 0 0,0 0-4 0,0 0-1 1,0 0 1-2,0 0 1 2,0 0 0-2,0 0 0 2,0 0 1-1,13 12 1-1,5 3 0 1,-2 0 1 0,4 0 1 0,-2 3 0 1,3-11 1-2,-3 3 1 2,2 3 0-2,4-6 2 1,-1-2-1 1,2-2 0-2,-1-3 1 1,1-3-2 0,-7 3 1 0,6-10 0 0,-4 3 1 0,3-3 0 0,-7-3 1 0,2 1 0 0,-5-3 2 1,-1 5 1-2,4-5 1 1,-8 5 1 0,-1 0-1 1,4-3-1-2,-11 13-2 1,2-10-2 0,3 3-1 1,-5 7-2-1,0 0 2 0,0 0-2-1,0 0 0 1,0 0-1 0,0 0-1 0,0 0-1 0,0 0 0 0,13 0-1 0,-5 7 1 0,2 8 1 0,6 0-1 1,-6 5-2-2,8 3-2 1,0-3-7 0,-5-5-9 0,-3 2-15 0,3 1-33 0,-3-3-132 1,3 0-141-3,-5-3-65 3,5 3 179 0,0 1-457-2</inkml:trace>
    </iact:actionData>
  </iact:action>
  <iact:action type="add" startTime="100035">
    <iact:property name="dataType"/>
    <iact:actionData xml:id="d33">
      <inkml:trace xmlns:inkml="http://www.w3.org/2003/InkML" xml:id="stk33" contextRef="#ctx0" brushRef="#br0">19974 9189 883 0,'0'0'607'5,"0"0"-244"-2,0 0-269 2,0 0-42 0,0 0-27 0,0 0-13 0,0 0-8 0,0 0-5 1,11-7-5-2,4-1-8 1,6 1-5 0,2-1 0 0,3 1 3 0,-1-3-4 0,1 2-13 0,-5 6-18 0,-3-3-99 0,2 5-83 1,1 0-113-2,-1 5 40 1,-2-5 99 0,-2 7-411 0</inkml:trace>
    </iact:actionData>
  </iact:action>
  <iact:action type="add" startTime="100250">
    <iact:property name="dataType"/>
    <iact:actionData xml:id="d34">
      <inkml:trace xmlns:inkml="http://www.w3.org/2003/InkML" xml:id="stk34" contextRef="#ctx0" brushRef="#br0">19851 9397 852 0,'0'0'562'4,"0"0"-176"1,0 0-270 0,0 0-73 0,0 0-23 0,26 0-13-1,12-2-20 2,8-8-44-3,3 7-97 3,3 3-179-1,7-12-131 1,0 9 222-2,8 3-480 2</inkml:trace>
    </iact:actionData>
  </iact:action>
  <iact:action type="add" startTime="100683">
    <iact:property name="dataType"/>
    <iact:actionData xml:id="d35">
      <inkml:trace xmlns:inkml="http://www.w3.org/2003/InkML" xml:id="stk35" contextRef="#ctx0" brushRef="#br0">20787 8746 164 0,'0'0'83'4,"0"0"19"2,0 0-12-2,0 0-21 1,0 0-4 0,0 0-2 0,0 0-8 0,0 0 7 1,0 0 20-2,0 0 18 1,0 0 0 0,0 0 30 0,0 0-6 0,0 0-6 0,0 0-6 0,0 0-10 0,0 0-12 0,0 0-10 0,0 0-18-1,0 0-26 2,0 0 4-1,0 0 6 0,0 0-5-1,0 0-12 2,0 0-12-1,0 0-5 0,0 0-1 0,0 0 3 0,0 0 1-1,0 0 2 2,0 0 1-1,0-8 1 0,0 8 5-1,0 0 7 2,0 0 0-1,0 0-8 0,0 0-12-1,0 0-9 1,0 0-3 0,0 0 0 1,0 0-1-2,0 0 1 2,0 0 0-1,0 0-1 0,0 0 1 0,0 0 0 0,0 0-1-1,0 0 2 1,0 0 0 0,0 8 0 0,0 2 2 1,6 0 2-2,-6 5 2 1,2-5 1 0,3 3-1 1,-5-1 0-2,5-2 1 1,3 3-2 0,-5-3 2 1,7 2-2-2,-7 1-1 1,2 2-1 1,0-8 1-2,-5-7 0 1,0 0-1 1,0 0 1-2,8 10-1 2,-8-10 2-2,0 0 0 1,0 0 0 1,0 0 1-2,0 0 1 2,0 0 1-2,0 0 0 2,0 0-1-1,0 0-1 0,0 0 0-1,7 10-1 1,-7-10-1 0,0 0-3 0,11 18 0 0,-4-6 0 0,1 1-1 0,-8-13 0 0,3 7 0 1,-1 3 0-2,1 3 0 1,2 2 0 0,-5 0 0 0,2 8 0 1,-2-3 0-2,0 7-1 1,3-4 1 0,0 4 0 0,2 1 0 1,2 7 0-2,-7-10 0 1,6 7 0 0,-6-9 0 0,7-1 1 1,-4 1 0-2,2-5 0 1,0-3 1 0,-2 2 1 1,2 1 2 2,0-3 0-7,-5-5 1 4,3 2 2 0,2-4 0 0,-5-8 0 0,0 0 1 0,0 12 0 0,0-12 1 0,0 0 2 1,0 0 1-1,0 0 4-1,0 0 0 1,0 0-5 0,0 0-3 0,0 0-2 0,0 0-4 0,0 0 0 0,0 0-1 0,0 0-1 0,0 0-5 1,0 0-27-1,0 0-40-1,0 0-51 1,0 0-310-1,0 0-54 2,0 0-971-1</inkml:trace>
    </iact:actionData>
  </iact:action>
  <iact:action type="add" startTime="101713">
    <iact:property name="dataType"/>
    <iact:actionData xml:id="d36">
      <inkml:trace xmlns:inkml="http://www.w3.org/2003/InkML" xml:id="stk36" contextRef="#ctx0" brushRef="#br0">21786 9067 189 0,'0'0'94'3,"0"0"-10"1,0 0-7 1,0 0 11 0,0 0 16 0,0 0-1 0,0 0-27 0,0 0-31 0,0-13-20 0,-5 1-12 0,2 1-5 0,-5 4 2 0,-7-1 18 0,-1 1 29 0,1 2 30 0,-8-3 33 0,0 1-14 0,-3 7-21 0,-2 7-22 0,2 1-22 0,-8-3-16-1,4 5-11 2,4-3-6-1,3 1-2 0,5-3-4 0,2 3-1 1,3-3-1-3,13-5 0 2,0 0 0 0,0 0 2 1,0 0 5-1,0 0 0 0,0 0 0 0,0 0-3 0,0 0-4 0,13 7-2 0,3 3 0-1,4-2 1 2,3-1-1-1,11 6 2-1,2-6 2 2,-3 1-1-2,6 4-1 2,0-2 2-1,-3 3 0 0,-6-1 0 1,6 6-4-2,-2 2 2 1,-3 0 2 0,-6-5 1 0,-1 7 1 0,-1 1 1 0,-8-3-2 0,-2 0-1 0,-5-2 2-1,-3-6-2 3,-2 1 1-3,-6 2 1 1,-2-5 1-1,-3 7 2 1,-10-7 2 1,3 3 3-2,-6-1 1 2,-10-4-3-2,-2 2-1 1,-3-3-2 2,2 1-2-4,-4-3 2 2,-1 0-1 0,6-3-1 1,-1-2 2-1,6 0 0-1,2 0 4 1,-2 0 1 0,5 0-5 1,0 0-3-1,5-2-3-1,2 2-1 2,3 0-5-2,0-3-21 2,3 3-70-1,10 0-66-1,0 0-326 2,0 0 241-1,0 0-490-1</inkml:trace>
    </iact:actionData>
  </iact:action>
  <iact:action type="add" startTime="103083">
    <iact:property name="dataType"/>
    <iact:actionData xml:id="d37">
      <inkml:trace xmlns:inkml="http://www.w3.org/2003/InkML" xml:id="stk37" contextRef="#ctx0" brushRef="#br0">22105 9377 508 0,'0'0'255'5,"0"0"-104"-1,0 0-72 1,0 0-39 0,0 0-19 1,0 0-5-2,0 0-9 1,13-2-3 1,2-6-3-2,3 1-1 1,3-1 2 0,10 1 0 0,-3-3 1 0,0 2 3 0,-2 1 1 0,0 4-2 0,-6-5-1 0,6-4-3 1,0 4-1-2,-6-4 0 1,3 2 4 0,-5-3-1 0,3 3 1 0,-3-2 10 0,-5 4 6 2,0-4-5-3,-6 2-4 0,-4 0-6 2,-3 10-3-2,0-15-2 1,-3 5-2 0,-4-5-1 0,-6-3-1 0,-13 3 1 0,6 5 1 0,-14-2 0 0,-7-3 4 0,-5 7 1 3,-3 3 1-6,0 3-2 3,-10 2 0 0,-8 2-1 1,13 3 5-2,0 3-1 1,15-1 2 0,6 1 9 1,2-1 17-2,8 6 8 2,2 4-2-3,8 1-4 3,0 7-14-1,3 0-5 0,7 0-3 0,3 0-1 0,6-3 0 0,9-2 1 0,11 3-3-1,2-3-1 1,16 3 2 1,-3-8 1 0,5-3-3-2,-2-2-2 1,7-5-2 0,14 3-3 0,-16-6-2 1,-3 3-79-1,-2-2-64-1,2 2-52 2,-5-3 11-3,-5-2-47 3,3 5 58-1,-1 0-343 0</inkml:trace>
    </iact:actionData>
  </iact:action>
  <iact:action type="add" startTime="103607">
    <iact:property name="dataType"/>
    <iact:actionData xml:id="d38">
      <inkml:trace xmlns:inkml="http://www.w3.org/2003/InkML" xml:id="stk38" contextRef="#ctx0" brushRef="#br0">23000 9197 785 0,'0'0'469'5,"0"0"-137"-1,0 0-157 1,0 0-87 0,0 0-66 1,-10-8-12-2,2 3-11 1,-5 3-9 0,6-6-9 1,-11 3-15-1,2 3 2 0,-7-6 15-1,5 1 8 1,-5 2 5 0,-3 5 8 0,3 0 12 0,-3 0 5 0,-5 0 4 0,0 12 0 0,1-2-16 0,1 3-2 0,4 7-1 0,4-5-2 0,-2 12-1 0,7-9-1 1,3 2-1-2,6 0-1 1,7-5-1 0,0-5 1 2,0 8 0-3,7-3-1 0,6 2 1 1,5 1 0 0,5-3 0 0,8 0 1 0,-5-3 0 0,8-2 0 0,2-5 2 0,2 3-1 0,-4-8 1 1,4 2 0-1,3-2-1-1,-2 0 0 1,2-2-1 0,-5 2 2 1,3-8 0-1,-6 3 0-1,1-2 0 1,-3-1-1 0,-11 1 1 1,1-1 1-1,-1 1 3-1,-7-8 2 1,-3 5 0 0,-2 0-1 0,0-3-2 0,-3-2-4 0,-2 3-1 0,-6 2-2 0,-2-3-1 1,-8 3-1-2,-2-3 2 1,-3 6-1 0,-8-1 0-1,0 1 0 2,-2-1 1-1,-6 8-1 0,1 3 0 0,-1 4 1 0,4 1-1 0,-1 4 1 0,5-4-1-1,3 4-2 1,10-4 3 1,-2 7-2-1,7-7-3 0,-3 4-7 0,11-12-6 0,0 0 1 0,0 8 6 0,0-8 6-1,0 0 3 2,11 10 2-1,4-3 1 0,3 1 2 0,16 2-1 0,-9-10-1 0,9 7 1 0,2-7 0 0,-3-5-1 0,6-2 0 0,0-1 1-1,-3-7 0 2,0 3 1-1,-3-6 1 0,-5 1 2-1,1-1-1 1,-9 5 0 0,3-7-2 1,-7 3-1-1,-3 4-1 0,0 1 0-1,-1 2 0 1,-4 2 0 0,-8 8-3 0,8-12-10 0,2 4-30 0,-10 8-17 1,0 0 18-1,0 0 15 1,8-7 6-3,-8 7 9 2,0 0 5 0,13 7 5 0,-8-2 2 0,10 5 0 0,-2 5 0 0,0 5-2 1,5 0 0-2,-3-2-3 3,6-1 2-4,-6-2 3 3,9 1 3-2,-9-6 1 1,11 2 1 0,-8 1 2 1,5-6 0-2,3 1 4 1,-1-6 6 0,-4 3 4 0,5-5 1 1,-6 0-5-2,6 0 1 2,-5-5-2-1,-1 3-4-1,-2-6-1 2,3 1 1-2,-6-8 2 1,3-5 1 0,-5-1-4 1,-5 1 3-2,-3-2-1 1,-2-1-2 0,-3 3 0 0,-8-2-1 0,0-1 3 1,-10 3-1-1,0 5 0-1,-5-7 1 2,-3 2 1-3,-5 5 1 4,0 7-3-3,6 1-2 1,-14-1-4 0,3 1-1 1,5 7-4-2,-7 2 0 1,4 3-1 0,1 5-1 0,7 3-1 0,3-3-1 0,2 7 0 1,8-2-1-2,3 8-1 1,8 4-1 1,2 1-5-2,2-6 3 2,8 6 2-2,3-11 4 1,3 3 2-1,9-7 2 2,4 2 1-2,4 0 0 2,1-10 0-1,4 3 1-1,3-8-1 2,1 0 1-1,4-10-1 0,-2 0 0-1,-6-3 1 1,-2-5-1 0,-5-2 0 1,-3-2-1-2,-2-6-1 2,-5-4 0-1,-3 2-1 0,2-15 0 1,-9 2 0-2,-1 11 0 1,-10 1 2 0,0 1 2 0,0 3 2-1,-5 4 1 1,-3-2 5 2,0 8 3-4,-2-3-3 4,2 5-4-3,1 2-4 0,-6 3-4 1,2 3-1 0,11 7-1 1,-10 0 1-1,0-5 6-1,0 10 7 2,10-5 14-2,-13 10-1 2,5 10-6 0,3 15 6-2,0 7 4 1,10 8-4-1,-3 8-7 1,9 7-7 1,2-2-4-2,-6-13-2 2,6 0 0-1,-3-15-3-1,3-5 0 2,0 0-5-2,-3-2-25 1,3-8-49 0,-5-3-345 1,5 1-22-1,-5-3-884-1</inkml:trace>
    </iact:actionData>
  </iact:action>
  <iact:action type="add" startTime="106183">
    <iact:property name="dataType"/>
    <iact:actionData xml:id="d39">
      <inkml:trace xmlns:inkml="http://www.w3.org/2003/InkML" xml:id="stk39" contextRef="#ctx0" brushRef="#br0">14499 9718 626 0,'0'0'313'3,"0"0"-113"2,0 0-68 1,0 0-72-2,0 0-31 1,0 0-17 0,0 0-7 0,0 0-5 0,10 0-1 0,3-5-1 0,5 2 0 0,3 3 2 1,5-5 2-2,-1 3 7 1,4-3 19 1,-1 2 18-2,8-2 3 1,5 3-8 0,-5 2-11 0,8-5-11 0,-6 5-4 0,11 0-3 0,3 5 0 0,15-5 6 2,0 0 10-3,12 0 13 0,-12 0 14 1,-8 0 6 0,3-5-25 0,3 5-6 0,-6 0-5 0,10 5-6 1,8-5-4-2,-2 0-1 1,5 0-4 1,2 0-2-2,0 0-2 2,-7 0-2-2,-6 0 0 1,11 0-1 1,3 0-2-2,-1 0 0 2,11 0 0-2,-1 0 1 1,1 0 0 1,-19 0 0-2,-2 0 3 2,16 7 2-2,-3-7 0 1,-5 8-2 1,2-6 0-3,8 3-2 4,-13-5 0-3,0 0 1 1,-5 0-1 1,3 0 1-2,0 0-2 1,2 0 2 0,-8 0 0-1,16 3 3 1,-5 2 0 1,-8-5 1-1,-3 5-1 0,-2-5-1 0,-2 2-1 1,-6 3 2-2,3-2 1 0,10 2 0 2,2-5 0-2,6 0-2 2,-3 0-1-1,-7 0 0 1,-3 0-2-2,-11-5 1 1,1 5-2 0,-1 0 1 0,4 0-1 0,1-3 2-1,1 3 3 2,2 0 4-1,-4 0 2-1,-6 0-1 2,-5 0-3-1,-1 0-3 1,-4 3-2-2,0 2-2 1,-3-3 0-1,-8 3-1 1,6-2 0 0,-3 2 1 0,-2-5 0 1,2 2 0-2,-6 3 1 2,1-5 0-2,-5 0 1 3,-3 0 4-3,3 0 7 0,-8 0 4 2,3 0 0-2,-9 0-3 1,4 0-2 0,-3 0 0 1,-3 0-3-2,0 0-1 1,-10 0-3 1,11 0-1-2,-11 0 0 1,0 0-2 0,0 0 2 0,0 0-3 0,0 0 0 0,0 0-2 0,0 0-20 0,0 0-47 0,0 0-63 1,0 0-282-2,0 0-40 1,0 0-900 0</inkml:trace>
    </iact:actionData>
  </iact:action>
  <iact:action type="add" startTime="107158">
    <iact:property name="dataType"/>
    <iact:actionData xml:id="d40">
      <inkml:trace xmlns:inkml="http://www.w3.org/2003/InkML" xml:id="stk40" contextRef="#ctx0" brushRef="#br0">16156 10259 451 0,'0'0'85'6,"0"0"-38"-4,0 0-22 2,0 0-8 1,0 0 0-1,0 0 9 1,0 0 31 1,0 0 33-2,0 0 12 1,0 0-2 0,0 0 36 0,0 0 4 0,0 0-19 0,0 0-15 1,0 0-19-2,0 0-11 1,-26 15-11 1,6 7 8-2,2 13-17 1,2 8-9 0,3 20 3 0,8 17-2 0,5-8-15 3,5-14-13-3,-2-3-7 0,2-10-5-1,0-2-1 1,8-3-1-2,-5 2 0 2,5-4-1 0,-6-8 0 0,6 2-1 0,-2-1-1-1,-4-11-7 3,4-5-19 0,-1 0-42-3,0-3-66 0,3-4-452 0,5-6 251 1,0-2-661 0</inkml:trace>
    </iact:actionData>
  </iact:action>
  <iact:action type="add" startTime="107546">
    <iact:property name="dataType"/>
    <iact:actionData xml:id="d41">
      <inkml:trace xmlns:inkml="http://www.w3.org/2003/InkML" xml:id="stk41" contextRef="#ctx0" brushRef="#br0">17054 10419 701 0,'0'0'351'4,"0"0"-22"-1,-13-8-163 2,5 1-81 0,-4 4-43 0,12 3-21 0,-11-7-14 0,-7-3-12 1,8 2-13 0,-11 6-3-2,3-6 5 1,3 3 8 0,-6 3 4 3,-2 2 4-6,0 0 9 2,-8 7 3 1,3 1 1 0,-11 4 1 0,1 11-4 2,2-1-4-4,-8 14-5 2,8-1-1 1,-5 7 0 1,15-4 0-4,-10 9 0 3,8-9 0-2,7-1 4 1,6-1 1-1,-3-1 2 2,10-5 2-2,0 2-2 1,8-2 4 1,3-2-1-2,5-1-3 1,4-4 2 0,6 4-5 0,3-4-2 1,10-8-1-2,2 5 1 1,1-10 0 0,9 3 1 0,1-13 3 0,-10 2-1 0,4-2 2 0,3-2 0 0,-7-3 0 1,4-3 0 0,-1 1-1 0,-4-3-1 3,6-8-2-9,-14 3 3 3,1 0 3 2,-5 5-4 0,-1-8 1 0,-7 3 3 0,0 5 0 0,-5-2 0 0,-3-3-3 0,-3 0-2 0,-2 7-3 0,-5-4-1 0,-3 4-3 0,-7 1 1 1,2-6 1 1,-18 11 0-2,3-3 1 0,-5 2 1 2,-1 6 0-6,-4 2 1 3,1 2 0 1,-1 8-1 0,4-5-1-1,4 8 0 2,1-3 0-1,9 7 0-1,-1 1-37 2,8-3-140-2,0 0-137 1,8-2-118 1,5 7 198-2,5-3-466 1</inkml:trace>
    </iact:actionData>
  </iact:action>
  <iact:action type="add" startTime="108116">
    <iact:property name="dataType"/>
    <iact:actionData xml:id="d42">
      <inkml:trace xmlns:inkml="http://www.w3.org/2003/InkML" xml:id="stk42" contextRef="#ctx0" brushRef="#br0">17895 10770 733 0,'0'0'397'10,"-10"-10"-3"-10,-8-5-180 2,0 0-98 3,-5-6-81-1,-3-1-13 1,-2-3-7 0,-3 7-7 0,-2-7-3 0,-11 8-3 0,13-6-1 0,-8 6-1 1,1 2 0-2,-6 5 0 1,5-3 1 1,-4 13 1 0,-1 0 5-2,0 5 0 1,0 10-3 2,1 8-1-5,2-3-3 5,2 12-3-4,11 1 2 2,-3 2-1 0,10 0 0 1,1 3 1-2,7-3 0 1,5 0 0 0,8 10-1 0,13-5 1 0,0 0 0 0,10 0 1 1,8-5-1 0,10 0 2 1,0-12 2-5,11-3 0 5,-1-13 2-4,11 1 1 1,-11-8-1 1,16-8 1 0,-10-7-1 0,2-2-1 1,-2-1-1-3,-3-9 2 4,0-3 1 5,-8 2 1-12,-13 3 2 8,-4 0 3-7,-6 5 4 10,-3-8 1-11,-7 6-3 5,-5-8-5 1,-5-5-5-5,-6 0-7 4,-15-8-9 0,-5 0-10 0,-8 8-21 0,-2 5-40-1,-1 8-490 1,-12 9 234 0,-13 1-675 0</inkml:trace>
    </iact:actionData>
  </iact:action>
  <iact:action type="remove" startTime="120973">
    <iact:property name="style" value="instant"/>
    <iact:actionData xml:id="d43" ref="#d36"/>
  </iact:action>
  <iact:action type="remove" startTime="121033">
    <iact:property name="style" value="instant"/>
    <iact:actionData xml:id="d44" ref="#d35"/>
  </iact:action>
  <iact:action type="remove" startTime="121106">
    <iact:property name="style" value="instant"/>
    <iact:actionData xml:id="d45" ref="#d32"/>
  </iact:action>
  <iact:action type="remove" startTime="121169">
    <iact:property name="style" value="instant"/>
    <iact:actionData xml:id="d46" ref="#d33"/>
  </iact:action>
  <iact:action type="remove" startTime="121232">
    <iact:property name="style" value="instant"/>
    <iact:actionData xml:id="d47" ref="#d37"/>
  </iact:action>
  <iact:action type="remove" startTime="121294">
    <iact:property name="style" value="instant"/>
    <iact:actionData xml:id="d48" ref="#d38"/>
  </iact:action>
  <iact:action type="remove" startTime="121373">
    <iact:property name="style" value="instant"/>
    <iact:actionData xml:id="d49" ref="#d31"/>
  </iact:action>
  <iact:action type="remove" startTime="121832">
    <iact:property name="style" value="instant"/>
    <iact:actionData xml:id="d50" ref="#d30"/>
  </iact:action>
  <iact:action type="remove" startTime="121881">
    <iact:property name="style" value="instant"/>
    <iact:actionData xml:id="d51" ref="#d29"/>
  </iact:action>
  <iact:action type="remove" startTime="122071">
    <iact:property name="style" value="instant"/>
    <iact:actionData xml:id="d52" ref="#d28"/>
  </iact:action>
  <iact:action type="remove" startTime="122461">
    <iact:property name="style" value="instant"/>
    <iact:actionData xml:id="d53" ref="#d39"/>
  </iact:action>
  <iact:action type="remove" startTime="122754">
    <iact:property name="style" value="instant"/>
    <iact:actionData xml:id="d54" ref="#d40"/>
  </iact:action>
  <iact:action type="remove" startTime="122939">
    <iact:property name="style" value="instant"/>
    <iact:actionData xml:id="d55" ref="#d42"/>
  </iact:action>
  <iact:action type="remove" startTime="122983">
    <iact:property name="style" value="instant"/>
    <iact:actionData xml:id="d56" ref="#d41"/>
  </iact:action>
  <iact:action type="add" startTime="120916">
    <iact:property name="dataType" value="strokeEraser"/>
    <iact:actionData xml:id="d57">
      <inkml:trace xmlns:inkml="http://www.w3.org/2003/InkML" xml:id="stk43" contextRef="#ctx0" brushRef="#br1">29558 13271 516 0,'0'0'259'6,"-28"0"-105"-3,-18 0-51 1,-27 0-14 1,-4 0-34 0,-20 0-23 1,-1 0-11-1,-28 5 16 0,-21-2 30-1,0 2 13 2,-2-5-8 0,-8 0-17 57,-20 0-9-63,-6 0-11 0,0 0-12 0,-23 0-9 69,-10 0-5-68,-2 2-4-1,-4 3-3 0,11 3 0 0,18-3 0 1,8 2-1-1,0 16-1 0,18-8 0 0,20 5 0 0,8 2 0 1,13-1-1-1,5 1 1 62,21-2-9-62,28-5-16 0,15 8-7 0,18-11-10 1,19 3-20-1,7-5-37 0,3 0-12 0,10 5 54 0,18-5 34 0,41 5 16 0,46-5 7 0,16-2 6 1,5-8 2-1,8-5 1 0,26-3-3 0,2 1-1 0,0 2-2 0,13 2-1 0,26-4 0 0,12-8-2 61,6 2 2-61,20-2-1 1,-15 8-1-1,2-1 2 0,1 1 4 1,-16 2 11-1,-13 5 20 0,-3 0 29 62,-12 0-1-62,-18 0 2 0,-26 0-9 1,-18 5-6-1,-16-3-6 0,-23 3-8 55,-28-5-4-55,-15-5-9 1,-16 5-8-1,-7 0 1 0,-16 0 2 0,0 0-10 0,-16-2-6 0,-48-8-8 0,-54-8 1 0,-29 3-1 0,-25 3-1 0,-24-3-1 1,-5 0-1-1,-28 2-7 1,-13 5 5-1,-10-4 1 0,-33-11 4 0,-1 8 9 0,-23 3 32 0,19 2 13 0,-9 2-5 1,14 8-15-1,25 0 9 0,5 0-8 0,39 0-12 0,33 23-7 0,26-1-6 6,54-9-2 60,44 2-4-65,20-8-17-1,24 6-36 0,15-13-9 0,8 8 31 0,43 9 15 0,96 8 8 0,41-17 4 1,38-8 1-1,26 0 2 0,36 0-1 0,16-5 0 1,36-5 1-1,25 5 1 4,-5 5 3 1,11-5 1 0,-11 5 6 0,16 5 4 0,-21 0 20 2,-5-3 1-5,-42 11-2 3,-27 4-3 2,-34 1-1-4,-41-3-9 3,-34 7-8-1,-30-2-4-1,-52-10-2 2,-36-2 0-2,-18-3 0 1,-18-5-3 0,-18 0-1 0,-13 0-2 0,-64 0 4 0,-78 0-2 1,-40-5-3-1,-24-3-3 0,-33-2 1-1,-36-5 1 1,-24 10 2 0,-25-2 0 0,-5 7-1 0,-16 0-4 0,-27 2 3 0,-1 8 5 0,-13 5 6 1,13 8 2 1,0 7 2-3,13 2-4 0,23-2-4 0,33 1-2 1,42-4-1 0,46 1-1 0,52-1-12 0,50-12-23 0,32 0-26 0,34-2-12 0,25-6-6 0,20-4-39 0,16-3 13 0,8 0 53-1,38-3 26 2,85-9 16-1,57-3 62 0,23-8 34-1,23 3 21 1,34-2-44 1,2-3-6-1,18 0-10 0,-7-3-5 0,9 8-9 0,-9 5-7 0,-14 7-10 0,-9 1-7 0,-45 7-3 0,-40-5-3 0,-60 5 2-1,-41-3 0 2,-31 3 0 0,-13 0 2-2,-17-5-4 1,-11 5-8 0,-34-10 0 0,-105-7 2 0,-85-1-1 0,-30 11-1 0,-52-3 2 0,-8 0-2 0,-36 5 2 0,-16-3 0 0,-14 6 1 0,-6-6 6-1,25 8-2 2,-4 0 1-1,25 3 0 48,9 9 0-52,29-2-2-1,40 0 0 55,33 0 0-55,44 3 0 0,72-6 0 0,38-7-4 0,31 8-12 0,16-8-23 1,10 0-13-1,18 0 4 1,0 0 7-1,33-8 12 0,78-14 11 0,61-6 5 0,29 1 2 1,31 7 5-1,10 2 5 1,2 1 3-1,16-1 5 1,-16 11 0-1,-2-6 2 6,3 5 2-6,-27-4 12 7,-22 4 1-2,-32 6-3-2,-43-6-7 1,-54 8-4 2,-26 0-3-1,-17 0-2 0,-12-7 32-1,-12 7 4 2,-30 2-8 0,-84 3-13-2,-45 3-11 1,-55-1-6 0,-20-4-3 0,-15 4-1 0,-27-2-2 0,-9-5 0 1,-14 5 1-2,8-2 0 1,8 2-2 0,13-5 2 0,28 3 0-1,11 4 0 2,20-2 0-1,54 3 1 48,44-1 0-52,15 1-1-1,34-3-2 0,25-5-11 0,16 7-18 0,10-4-33 0,13-3 29 0,21 5 17 0,51-3 7 1,92-2 6-1,37-7 3 6,7-3 0 4,37-3 13-9,12-2 5 2,16 8 4 2,10-6 3 0,2 10 2 0,-4 3-5 0,-19 3-1-1,-9 10-5 1,-17-6-4 0,-30 8-4 1,-36 5-3-2,-23-5 0 1,-39 0 5 0,-23 0-4 0,-31-2-2 0,-21-6-1 1,-20 1 0-2,-13-8 13 1,-26 12 13 0,-61 13-8 1,-70 3-9-1,-70 7-8-1,-12-8-2 1,-23-2-2 1,-29-4-2-1,-3-1 1-1,-7-5 2 1,13 5 0 0,10-5 0 0,29-3 1 0,28 3-1 0,15 8 1 0,18-11 0 0,57 3 0 0,43-5-1 0,34-2-1 0,23-3-9-1,16 0-31 2,15-5 16-1,20 7 12 0,73 11 7 0,69-3 5 0,39-5 0-1,41-8 1 3,25 3 0-3,39-10 1 1,16 5 1 0,28-2 1 0,-3-3 1 0,24 5 6 1,5 0 4-2,-14 0 3 1,-14 7-4 0,-34 6-2 0,-44-3-3-1,-36 3-2 3,-28 14-2-4,-67-12 0 4,-49-5 1-1,-41 0 2-2,-16-7 2 0,-18 2-3 1,-15-5 37 0,-25 0 2 0,-83 7-22-1,-83-7-11 51,-27 3-6-54,-45-6-5-1,-28 6-3 0,-30-6-3 0,-19 3-1 0,-10-7 2 0,8 7 1 0,-16 7 1 1,-4 1 3-1,12 7-6 0,5 5-12 4,39-3 3 1,38 3 7 0,21 0 4 0,36 3 2-1,70 4 0 3,30-7-20-3,44-10-21 1,34 3-10-1,12-5-25 2,21-8 26-2,0 0 25 1,41 10 14 0,98 0 7 1,62-23 3-2,15 6 2 2,39-9 9-2,10 9 16 2,33-6 4-2,8 6 2 1,13-1 2 1,3 8-4-2,-11 0-5 2,-2 8-7-2,-5 7-5 1,-16 7-5 0,-31 4-4 0,-18 4 1-1,-38-3 9 2,-62-9-5 0,-36 2-4-2,-44-8-1 1,-28-4-2 0,-5-6 1-1,-26-2 8 2,0 0 34-1,-44 15-6 1,-85 3-18-3,-74 4-9 2,-44-2-6 1,-33-5-4 0,-34 0-3-2,-3-5-5 2,-7 8 1-2,0-8 3 2,7 3 3-2,9-1 0 2,22 6 1-2,8 2 0 43,34 0 0-46,43 5-16-1,60-8-9 0,27-2-3 0,47-5-2 0,24-5-2 0,22-2-28 0,21-3 16 1,0 0 18 0,52 5 12 3,53-10 7 2,62 2 3-1,47-12 1 0,17-5 3 0,29 13 0 0,8-6 0 0,0 3 2 0,2 3-1 0,-18 7 0 0,-3 0 0 0,-12 7 0 0,-31 3-1 0,-39 8 1 0,-41-1 0 0,-18-2-1 0,-43-2 1 0,-29-8 7 0,-13-3-3 0,-23-2 10-1,0 0 21 1,-44 13 2 1,-64 2-12-1,-72 5-11-1,-39 2-6 2,-12-7-4-1,-11 0-3 0,-18 6 1 43,-5 1-2 0,-5-2 0-48,10 8 2 0,18 2-1 0,3-3-2 0,28 3 1 0,36 0 1 0,41-10-1 1,10 0-4-1,55-5-4 0,25-7-4 0,16-6-15 0,28-2-22 0,0 0 21 0,26 5 9 0,41 0 9 0,51 3 3 0,62-5 2 0,26-6 3 5,7 6 1-2,27-3 3 12,-4-3 6-14,6 11 4 0,5-1 1 1,-18 1-4 5,-13-1-4-4,-15 6 3 3,-21-6-4-2,-54 1-1 2,-20 2 1-2,-39-3 1 1,-31-2 0 0,-3 0-2 0,-20-2-1 0,-13-3 35 1,-15 5 0-2,-57 10-14 2,-70 0-11-3,-30-8-8 4,-29 8-2-3,-18-2-2 1,-7 2-1 0,2-3 0 1,-5 3 1-2,18-7 0 1,10 12 0-1,16-5-1 2,44 0 0-1,22-5-3 1,19 3-5-2,41-1-5 2,25-4-2-3,6-6-13 3,28-2-11-1,0 0 15 0,21 13 8 0,53-1 4 0,57-9 5 0,49 4 3 0,26 1 1 0,16-11 2 0,-1 3-1 0,8 0 1 0,-3 0 0 0,-12 8 1 0,-8-1 0 0,-1-2 0 0,-24 3 1-1,-48-1 3 2,-19-4 6-1,-32 4 5 0,-18 1 2-1,-30-3-3 2,-14 2-8-2,-20-7 16 2,0 0 21-1,-20 8-6 0,-45 7-11-1,-56 7-12 2,-61 6-5-2,4-8-3 3,-2 0 2-4,-21 2 1 3,1-9-3-2,14 5-2 3,27-3 0-3,-1-3 0 1,29-4-1-1,13 4-1 2,43-4-17-2,8-1-39 2,21 1-44-1,18-3-302 0,7 2-65-1,21-7-928 1</inkml:trace>
    </iact:actionData>
  </iact:action>
  <iact:action type="add" startTime="132537">
    <iact:property name="dataType"/>
    <iact:actionData xml:id="d58">
      <inkml:trace xmlns:inkml="http://www.w3.org/2003/InkML" xml:id="stk44" contextRef="#ctx0" brushRef="#br2">22210 7534 408 0,'0'0'160'6,"0"0"-40"-4,0 0-40 4,-7-28-27-1,1 3-17-2,-9-2-13 3,0-1-6-2,-9-7-4 1,-1 5-1 0,-17-5 7 0,-1-3 10 0,-6 3 3 0,-10 3 2 0,-3 2-2 0,-5 0-5 0,-2 10-13 0,-6-3-7 0,-13 8-4 0,-2-5-1 0,-18 5-2 0,-5 0 0 0,18 10 0 2,2-3 0-4,-10 1 0 3,3 7-2-1,-23 0 1-1,-6 7-1 1,8-7 0 0,5 15-1 0,3 5 1 0,7-4 0 1,-14 4 0-2,11 2 2 1,22-2 0 1,10 5 0-2,7 8 0 2,3 2 0-2,-2 15-1 2,10-5-3-2,7 3-1 1,11-6-4 0,3-9-4 0,9 2 3 0,11 0-2 0,3 0 6 0,10 7 0 0,5 4 2 0,7 1 2 1,14 11 1-2,5 4 0 1,12-4 1 1,3 0 0-2,11-8 0 0,10-5 1 2,12-3 0-1,21-2 10 0,19-10-3-1,-17-2-1 2,-1-8-8-2,-4-5-1 2,-2 0 4 0,13-5 1-1,18 8 2-2,-8-8 1 4,-7-3 3-3,-13-7-1 2,-6 0 1-2,8-2 4 1,8-6 2 0,8 1 7 1,-8-6 8-1,-16 1 10-2,-2-3 6 3,3-1-5-2,-22 1-11 2,1-7-4-1,-2 2-4 0,4-10-5 1,-7-3-1-2,-6-4 4 0,-9-6-3 2,-19 6 3-2,-2-4-1 1,-13 4 6 1,-8-3 0-2,3-10 3 1,-16 12 14 0,3-4 25 1,-13 4 11-2,-8-5-2 2,-10 1-38-1,-8 2-14-1,-2 2-8 1,-3-4-7 0,-15-1-5 0,-6 6-3 0,-7 1-1 0,-5 11-2 0,-19 0-1 0,-9 10-6 0,7 5-37 0,0 10-101 0,-18 18-86 0,-31 7-260 0,-10 23 245 0,3-6-495 0</inkml:trace>
    </iact:actionData>
  </iact:action>
  <iact:action type="add" startTime="142276">
    <iact:property name="dataType"/>
    <iact:actionData xml:id="d59">
      <inkml:trace xmlns:inkml="http://www.w3.org/2003/InkML" xml:id="stk45" contextRef="#ctx0" brushRef="#br2">18904 10760 502 0,'0'0'124'5,"0"0"-18"-4,0 0-25-1,0 0-26 0,0 0-19 7,0 0-12-4,-26-23-10 1,8-2-2 0,3 7 8 2,-6-9 16-2,8 4 20 1,-7 3 43 0,-1 0 4 0,-5-2-1 0,-7 2-12 0,0 2-10 0,-9 6-20 0,4-1-21 0,4 6-16 0,1-3-9 0,-1 2-5 0,-4 1-6 0,4 2 1 0,-7-3 49 0,8 3 23 0,-6 3-26 0,-2 4-20 0,-5-2-6 1,-6 8-3-2,1 2 1 1,-6 5-3 0,6 0-1 0,2 5-3-1,3-3-3 3,2 16-3-2,3-3-2 0,-11 7-4-1,8 3-1 1,1-4-2 0,2 4-2 1,-1 2 1-2,4-2 0 0,4 5 0 3,9-2 1-3,4-3 0 1,8 3-1 1,0 2 0-2,6 10 0 1,7-3 1 1,2-4 0-3,8-6 1 3,1-6 0-2,12 1 2 2,3-7-1-1,7 5 1 0,3 0 0 0,8 0 1-1,2 0-2 1,8 0 0 1,8 1 1-1,5 1-1-1,0-9 0 1,10-3 1 1,3 0 7-2,7-3 7 3,1-7 7-3,9-2 1 0,4-6-7 1,-6-7-5 1,-10-7-4-2,-13-6-1 1,-5-2-1 1,-5-5 0-2,2-2 2 1,-5-1-3 1,0-4 1-1,-2 4 6-1,-6-4 9 3,-10 4 0-2,-2-2-3-1,-8 0-1 1,-3-3-1-1,-7-2-1 2,-11-12-1-2,3-21 5 2,-13-2-2-1,-3 0 1 0,-9 5-3 0,-9 0-2 0,0 10-3 0,-4-1-3 0,-9 4-2-1,-7 2-2 1,-5-3-3 1,-1 11-1-1,-12-3-2 0,-13 2-3 0,-8 3-8 0,-28 5-35 0,-18 7-40 0,13 18-54-1,-18 5-278 1,30-10-25 0,-32-25-886 0</inkml:trace>
    </iact:actionData>
  </iact:action>
</iact:actions>
</file>

<file path=ppt/ink/inkAction2.xml><?xml version="1.0" encoding="utf-8"?>
<iact:actions xmlns:iact="http://schemas.microsoft.com/office/powerpoint/2014/inkAction" lengthUnit="cm" timeUnit="ms">
  <inkml:definitions xmlns:inkml="http://www.w3.org/2003/InkML">
    <inkml:context xml:id="ctx0">
      <inkml:inkSource xml:id="inkSrc0">
        <inkml:traceFormat>
          <inkml:channel name="X" type="integer" max="18460" units="cm"/>
          <inkml:channel name="Y" type="integer" max="1066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721.09375" units="1/cm"/>
          <inkml:channelProperty channel="Y" name="resolution" value="740.2777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9-06T19:23:30.315"/>
    </inkml:context>
    <inkml:brush xml:id="br0">
      <inkml:brushProperty name="width" value="0.05292" units="cm"/>
      <inkml:brushProperty name="height" value="0.05292" units="cm"/>
      <inkml:brushProperty name="color" value="#0070C0"/>
    </inkml:brush>
    <inkml:brush xml:id="br1">
      <inkml:brushProperty name="width" value="0.055" units="cm"/>
      <inkml:brushProperty name="height" value="0.055" units="cm"/>
    </inkml:brush>
  </inkml:definitions>
  <iact:action type="add" startTime="2780">
    <iact:property name="dataType"/>
    <iact:actionData xml:id="d0">
      <inkml:trace xmlns:inkml="http://www.w3.org/2003/InkML" xml:id="stk0" contextRef="#ctx0" brushRef="#br0">989 965 99 0,'0'0'50'4,"0"0"33"1,0 0-9 0,0 0-22 0,0 0-16-1,0 0-6 2,0 0 1-1,0 0 1 0,0 0-5-1,0 0-8 2,0 0-8-2,0 0-3 2,0 0-2-1,0 0 16 0,0 0 34 0,0 0 9 0,0 0-5 0,0 0-4 0,0 0-3 1,0 0-7-2,0 0-11 1,0 0-6 0,0 0-4 0,0 0-4 0,0 0-4 0,12 2-2 0,12 3 0 1,9-2 0-2,11 2-7 2,2-5 3-2,0 5 21 3,-12-10 33-3,-1 0 13 17,1 2-4-20,2 3-8-1,-3-7-12 0,3 7-10 4,-10-5-14-1,10 2-10 4,-8 3-6-4,3 3-3 3,3 2-6-2,-6-5-2 2,3 0 1-2,2 0-2 2,-5 2 10-1,3 3 11 0,3-2 0-1,-1 2-3 2,8 0-6-2,-7-3-4 1,4-2 1 0,-4 0 1 1,-1 0 2-2,-4-2-5 2,2 2-2-2,-8-5-3 2,0 5-1-3,0-5 11 4,0 2 32-3,-2 3-14 1,-8-5-8 0,2 3-4 0,-2 2-4 0,0-5-5 0,0 2-3 0,-13 3-2 0,0 0 1 0,0 0 1 2,0 0 4-5,7 0 1 4,-7 0 0-1,0 0 2 0,0 0 1 0,0 0 0 0,0 0-4-1,0 0-5 1,0 0-1 1,0 0 0 0,0 0-3-2,0 0-1 0,0 0-2 1,0 0-1 1,0 0-28-2,0 0-46 2,0 0-45-1,0 0-491 0,0 0 299 0,13 8-623 0</inkml:trace>
    </iact:actionData>
  </iact:action>
  <iact:action type="add" startTime="4378">
    <iact:property name="dataType"/>
    <iact:actionData xml:id="d1">
      <inkml:trace xmlns:inkml="http://www.w3.org/2003/InkML" xml:id="stk1" contextRef="#ctx0" brushRef="#br0">6783 934 205 0,'0'0'64'6,"0"0"-20"-3,0 0-21 3,0 0-10-2,0 0 0 0,0 0-4 1,0 0-2 1,0 0-1-2,0 0 25 1,0 0 42 0,0 0 24 0,0 0 10 0,0 0-6 1,0 0-19-2,0 0-20 1,26 3-16 0,2-3-9 0,-8 5-8 0,6-2 10 0,-5 2-9 0,-1-3-4 0,6 3-1 0,0-2 3 0,0 2 4 0,-6-3 2-1,8 3 3 1,-2 3 3 0,0-8 4 2,7 7 6-2,1-7 1-1,-1 5-1 1,1-2 6 0,-6-3 4 1,3-3-2-2,2-2-5 2,-7 5-3-3,-3 0-11 3,8 0-22-1,-10 0-5 0,4 0-3 0,-4 0-3 0,0 0 0 0,4 0 0 1,9 0-1-2,7 5 0 1,5-10 0-1,0 5 1 2,6 0 0-1,-3 0 7 1,-3 0 6-2,0 0 5 2,-7 0 2-3,-3-2-2 4,3-3-5-3,-6 5-4 0,-5-5-3 1,3 2-3 2,3-2-3-3,-9 5-1 1,4 0-2 0,-1 0 0 0,8 5 1 0,5-5-1 1,-2 0 3-2,7 0 0 2,3 0 0-3,3 3 0 4,2 2-2-4,-16-5 2 2,3 5-1 1,-2-5 1-1,-11 0 0-1,6 0-1 2,-6 0 1-2,3 0 0 1,2 0 1 0,-12 0 0 1,5 0 0-1,7 0-1 0,-5 0-1 0,11 0 2-1,-6 0 0 2,1 0-1-1,4-5 0-1,4 10 0 2,-1-5-2-1,3 0 0 0,-3 0-1-1,-3 0 0 3,3 0-1-4,-2-5 0 3,-8 5 0-1,7-5 0 1,-4 2 2-2,-3 3-1 1,-5 0 1-1,2-5 1 2,5 3 0-2,6 2 0 1,2-5-1 0,-5 2 0 0,8 3 1 0,2 0-2 1,0 0 0-2,1 0 0 1,-1 0-1 0,-5-5 0 0,0 3 1 0,3 2-1 0,-8 0 0 0,0 0 1 0,0-5 1 0,-10 5 0 1,7-3 1-2,6-2-1 1,-6 5 2 0,1 0 1 0,2 0-2 0,3 0 2 0,-1 0 0 0,3 0-2 0,0 0 0 0,-2-3 0 1,0-2-1-2,2 5 1 1,-8-5-1 0,-4 3-2 0,1 2 1 0,-1 0 1 0,2-5-2 0,2 2 1 0,-10 3 1 0,8 0 1 1,3-5 0-3,-1 3 1 3,6 2-2-1,-3 0 0 0,2 0 0 0,1 0-2 0,2 0 1 0,5 0 0 0,1 0-1 0,-9 0 0 0,-2-5 1 0,3 2 1 0,-1 6 0 0,4-6 2 0,-4 3-1 0,-4 0-2-1,-6 0 1 2,0 0-1-2,-2 0-1 2,5 0 1-1,-3 0-1 0,3 0 2 0,2 0-1-1,3 3 2 2,0-3 0-1,6 0 2 0,-9 0 0 0,8 0-1 0,-7 0-1 0,4 0 1 1,-4 0-1-3,-6 0 1 2,3 0-1 0,2 0 0 1,-9 0 1-1,1 0-1-1,-7 0 1 2,-2 0-2-2,2 0 1 1,-5 0 0 0,-6 0 0 1,-7 0 2-2,0 0 4 1,13 0 2 0,-13 0 1 0,0 0-1 0,8 0-2 0,-8 0-3 0,0 0-1 0,13 0-2 0,-13 0-1 0,0 0-2 0,0 0 0 0,7-3 0 0,-7 3-1 0,0 0 2 0,0 0 0 1,0 0 0-2,0 0-1 1,0 0-1 0,0 0 0 0,0 0 0 0,0 0-1 0,0 0 0 0,11 0-1 0,-11 0-25 0,0 0-85 1,15 10-384-2,-7 3-29 1,23 15 131 0,-11-6-196-1,-17-37 1 7</inkml:trace>
    </iact:actionData>
  </iact:action>
  <iact:action type="add" startTime="8333">
    <iact:property name="dataType"/>
    <iact:actionData xml:id="d2">
      <inkml:trace xmlns:inkml="http://www.w3.org/2003/InkML" xml:id="stk2" contextRef="#ctx0" brushRef="#br0">12081 1623 1089 0,'0'0'285'7,"0"0"-146"-6,0 0-70-1,0 0-17 0,0 0-7 4,0 0-20 0,0 0-12 1,0 0-8 0,0 0-7 0,0 0 2-1,0 0 35 2,0 0 38-2,0 0-22 2,0 0-3-2,0 0-12 2,-3 35-9-2,3-7-6 2,3-6-6-1,2 6-3-1,-5-8-2 1,5 5-2 1,-3 3-1-2,4 7 1 2,-1 0-3-2,-3 0 0 1,1-5-2 0,7-3 3 2,-10 1 1-3,8-6 2 1,0-2-2 0,2 3 2 0,-2-3-5-1,-3-10-11 2,8 3-36-2,2-3-67 1,-2-3-138 1,0-2-338-2,2-10 303 1,8-2-565 0</inkml:trace>
    </iact:actionData>
  </iact:action>
  <iact:action type="add" startTime="8695">
    <iact:property name="dataType"/>
    <iact:actionData xml:id="d3">
      <inkml:trace xmlns:inkml="http://www.w3.org/2003/InkML" xml:id="stk3" contextRef="#ctx0" brushRef="#br0">13051 1516 694 0,'0'0'348'4,"0"0"-57"-1,0 0-142 5,0 0-75-5,0 0-41 2,-8-13-24-1,8 13-16 1,-13-8-18 1,5-2 1-2,-5 3 6 2,0 2 6-2,1-3 5 2,-1 6 3-1,-3-3 2-1,3 5 8 1,-10 0 41 0,0 0 15 0,-10 7 7 0,-1 8-9 0,-4 6-23 0,-1 1-14 0,6 6-12 0,-6-8-6 2,6 5-5-4,-1 0 0 2,6-3 0 2,7-2 4-4,-7 5-3 3,10 0-1-2,-3-2 0 2,8-1 0-2,-5 6 0 2,11-5 0-1,-1 4 0 0,3 1 2-1,5-1 0 1,0-4 0 0,5-1 3 0,3 1 2 0,5 4-1 1,5-7 0-2,2-5 0 2,3 0 1-1,3-2 0 1,5-3 1-3,2-5 0 2,-4-2 2 0,2-6-2 0,-3-4 1 0,-2-1-2 1,-3 0 0-2,-3-4 2 1,4-3 0 2,-9 0 0-3,-2 2 1 0,-3-2 5 1,6 0 12 0,-9 3-3 1,1-3-7-2,2 0-6 1,-7 7-5 0,-3 8-2 0,5-12-3 1,-5 4-1-2,0-7 0 1,-5 3-3 0,5 12 1 0,-8-10 1 0,0-3 0 0,-4 1-2 1,-6 2 2-2,2 5 1 1,-4-3 3 1,-4 8 0-2,1 0 0 1,-8 0 2 0,3 8-2 0,0 4-1 0,5-2-4 0,2 10 1 0,6 0-1 0,7 3 1 0,-2 4 0 1,7 8-11-2,-2 8-32 1,5-1-27 0,5 9-32 0,3-14-171 1,5-7-141-2,-1-2 96 1,9-8 110 0,5 0-417-1</inkml:trace>
    </iact:actionData>
  </iact:action>
  <iact:action type="add" startTime="9334">
    <iact:property name="dataType"/>
    <iact:actionData xml:id="d4">
      <inkml:trace xmlns:inkml="http://www.w3.org/2003/InkML" xml:id="stk4" contextRef="#ctx0" brushRef="#br0">13542 1693 941 0,'0'0'687'4,"0"0"-393"0,0 0-205 0,0 0-45 1,-8-7-30 1,-5-8-29-2,1 2-15 1,-1 1 7 0,-5 2 9 0,2 2 6 1,-4-4 2-2,-1 9 4 1,-7-2 3 0,-3 5 6 0,-3 5 2 0,-4-2-2 0,4 9-2 0,1-2-3 0,2 8 0 0,3-3-3 0,7 7 0 0,1-2 0 0,2 3 1 0,10 4 0 0,-2-4 0 0,7 7 0 0,3 5 0 1,3 0 0-2,7-7 1 2,3 2 2-2,2 0-2 1,3-5 4 0,10-8 0 0,3 1 1 0,10-8 1 0,1-5 2 0,1-10-2 0,-1-3 0 1,-1-7 2-2,-3-5-1 1,1-2 2 0,-6-6 1 0,-4 6 2 0,-6-1 5 0,0-2 6 0,-10 0 3 1,0 5 2-2,-6-2 2 1,-1-6-7 0,-6 5-12 0,-6 3-6 0,1 0-7 0,-2 5-25 0,-1 0-43 0,-10 0-69 0,0 0-371 0,0 10 126 0,-8 5-764 1</inkml:trace>
    </iact:actionData>
  </iact:action>
  <iact:action type="add" startTime="11297">
    <iact:property name="dataType"/>
    <iact:actionData xml:id="d5">
      <inkml:trace xmlns:inkml="http://www.w3.org/2003/InkML" xml:id="stk5" contextRef="#ctx0" brushRef="#br0">14520 1556 373 0,'0'0'187'6,"0"0"-70"0,0 0-27-3,0 0-11 2,-11-10 9 0,1 2 1 0,2-2 18 0,8 10-15 0,0 0-29 0,0 0-18 0,0 0-22 0,-10-5-6 1,10 5 15-2,0 0 25 1,0 0 13 0,0 0-3 0,-8 13-10 0,1 2-9 0,2 0-9 0,-1 5-2 0,4 0-9 0,2 2-12 1,-5 1-6-2,5 4-3 1,0 3-1 0,0-2-4 0,0-1 1 1,0-1 0-2,-6 6 2 1,6-9 0 0,0-1 2 0,0 3 2 1,-2-10 0-2,2 0 0 1,-10 0-4 0,10-2-7 0,0-13-35 0,0 0-130 0,0 0-133 0,0 0-146 0,0 0 208 1,0 0-472-1</inkml:trace>
    </iact:actionData>
  </iact:action>
  <iact:action type="add" startTime="11824">
    <iact:property name="dataType"/>
    <iact:actionData xml:id="d6">
      <inkml:trace xmlns:inkml="http://www.w3.org/2003/InkML" xml:id="stk6" contextRef="#ctx0" brushRef="#br0">14283 1393 578 0,'0'0'290'6,"0"0"-146"-4,-3 10-56 3,-2 10-33 1,3-5-29-2,-9 10 47 1,4-3-1 1,-1 1-14-2,-5 0-20 0,0 4-17 1,0-7-7 1,0 3-7-2,1-8-2 1,4 5-1 0,-5-5-1 0,5-3 6 0,1-4 3 0,7-8 6 0,0 0 23 0,0 0 44 1,0 0-9-2,0 0-20 1,0 0-12 0,0 0-14 0,0 0-19 1,0 0-2-2,0 0-3 1,12-8 0 0,4 1-1 0,2-6 3 0,10-9 3 1,-10 9-1-2,5-9 2 1,1 7 4 0,-4-5 0 1,1 0-3-2,-1 5-4 1,1 0-3 1,-1-1-3-2,6 1-2 2,-5 8-1-2,5-3-2 1,-8 2-1 0,2 6-1 0,-10 2 2 0,3 0 1 1,0 0 6 0,-3 7 4-3,6 1 0 2,-3 7-4 0,0 5-2 0,2 3 0 0,-5-11-2 0,6 6 1 0,-3 2 1 0,-1 0-2 1,1-5 1-2,-5-3 1 1,5 3 3 0,-5-7-1 1,2 2-2-2,0 0-1 2,1-3-18-2,-1 1-67 1,5-1-483 0,6 1 222 0,-1-1-685-1</inkml:trace>
    </iact:actionData>
  </iact:action>
  <iact:action type="add" startTime="12602">
    <iact:property name="dataType"/>
    <iact:actionData xml:id="d7">
      <inkml:trace xmlns:inkml="http://www.w3.org/2003/InkML" xml:id="stk7" contextRef="#ctx0" brushRef="#br0">15106 1806 1002 0,'0'0'236'6,"0"0"-105"-2,0 0-68 0,0 0-31 0,26 3-20 2,5 2-6-2,0-3-10 0,7 3-7 3,-4-5-20-3,-8 0-28 1,-1 0-34 0,-4 0-40-1,2 0-37 2,-5 0-43-1,0 0 21-1,-10 3 48 2,30 2 36-2,-9 2-54 0,-29-7 1 13</inkml:trace>
    </iact:actionData>
  </iact:action>
  <iact:action type="add" startTime="12812">
    <iact:property name="dataType"/>
    <iact:actionData xml:id="d8">
      <inkml:trace xmlns:inkml="http://www.w3.org/2003/InkML" xml:id="stk8" contextRef="#ctx0" brushRef="#br0">15006 1964 989 0,'0'0'740'3,"0"0"-493"1,0 0-159 1,8 0-46 0,17-8-22 0,14 3-39 1,7-2-78-2,11-1-103 1,-6 1-392 0,-9 2 240 0,1-3 135 0,-2 6-431 0</inkml:trace>
    </iact:actionData>
  </iact:action>
  <iact:action type="add" startTime="13049">
    <iact:property name="dataType"/>
    <iact:actionData xml:id="d9">
      <inkml:trace xmlns:inkml="http://www.w3.org/2003/InkML" xml:id="stk9" contextRef="#ctx0" brushRef="#br0">15569 1673 850 0,'0'0'559'5,"0"0"-228"0,0 0-200 0,11-2-95 0,-1-6-19 0,5 3-10 0,6-2-4 0,0-1-2-1,-3 3 0 2,2-2-2-1,1 4 0 0,-1-2-1 0,-2 3-2 0,-5 2-1 0,0 0 0 1,0 2-1-2,-3 3 0 1,-10-5 0 0,11 8 0 0,-11-8 0 0,7 10 1 0,-2 2 2 0,-5 8 2 0,0 3 0-1,-10-3 0 2,2 2 1-2,1 6-1 2,-1 0 1-2,-5-3 0 4,5 2 1-4,3 1 0 0,5-6-1 2,0 1 0-3,0 4 1 3,0-4-1 0,0-3 2-2,3 0 1 1,2-5 0-1,0-3 2 2,8 4 2-2,0-9 3 2,7 1-1-1,14-8-2 0,7-5 2-1,5-3-1 2,1-2 3-1,-6-3 6 0,0-2 5-1,3-5 2 2,2 5-2-1,-5-5-5 1,-7 3-5-1,-3 4-2-2,2-2-3 2,-7-5-1 2,-6 5 0-4,1 3 3 2,-8 2 0 0,0-3 3 1,2-2 1-1,-10 0-1 0,3 3 4 0,-8 2 1-1,3-3-4 2,-3-2-2-1,-3 0-1-1,3 2-1 2,-8 1-5-1,3 2-1 0,-3-3-4-1,-4-2-2 1,-1 8 0 0,-13-8-3 0,3 7-1 0,5 3 1 1,-3 3 1-2,-2 2 0 2,2 0-1-2,-2 2 0 2,-2 6 0-2,4-1 0 2,-7 6 0-2,10 2 3 2,-6 0 0-2,9 5-1 3,0-5 2-4,9-3 1 3,-1 4 0-2,2-1 0 1,5 0 1 0,0 5 1 0,5-5 0 0,2 5 0 0,1-3 1 0,5 1 1 2,2-3 0-4,9 0 2 2,-9-8 0 0,16 1 1 0,-3-1 1 1,-2-7 0-2,0 0 0 1,7-2-2 0,-7-6 3 0,2-2-1 1,0 0 0-2,-2-10 3 1,-5 5-2 0,-1 0 1 1,-2 0 1-2,-2-5 0 1,-6 5 0 0,3-5-3 0,-5-2-4 1,-6 1-2-1,3 1-2-2,-2 5-1 3,-3 0-5-2,0 5-17 2,0-2-23-1,0 12-68 0,0-15-62 0,0 15-397 0,0 0 236-1,0 0-672 2</inkml:trace>
    </iact:actionData>
  </iact:action>
  <iact:action type="add" startTime="13924">
    <iact:property name="dataType"/>
    <iact:actionData xml:id="d10">
      <inkml:trace xmlns:inkml="http://www.w3.org/2003/InkML" xml:id="stk10" contextRef="#ctx0" brushRef="#br0">16907 1593 1506 0,'0'0'360'6,"0"0"-259"-4,-36 15-48 5,0 5-25-4,3-5-14 4,-1 0-8-4,1 0-2 3,7 0-3-2,6 3-1 1,2-8-1 0,2 10-1 0,6-5-1 0,7-3 0 0,3 4 1 0,0-1 2 0,13-3 1 0,0 3 3 1,8 5 2-2,12-5 1 1,-7-5 1 0,7 3-1 0,14-11 2 0,-6 3-1 0,0-10-1 1,5 3 2-2,-2-6 4 1,0 1 2 0,-1-6-1 0,-9 6-3 0,-1-1-1 0,-9-4 0 0,-1 2-1 1,-8-5 0-2,-5 2 0 2,-2-2 1-2,-8 0 1 2,-8-5-2-1,-10-3-4-1,-2-2-3 1,-14 3-3 0,1 7-3 0,-11-5-1 0,-5 10-34 0,3 2 19 1,-13 11-401-2,7 4-23 2,-12-2-886-1</inkml:trace>
    </iact:actionData>
  </iact:action>
  <iact:action type="add" startTime="20250">
    <iact:property name="dataType"/>
    <iact:actionData xml:id="d11">
      <inkml:trace xmlns:inkml="http://www.w3.org/2003/InkML" xml:id="stk11" contextRef="#ctx0" brushRef="#br0">7861 3128 159 0,'0'0'89'5,"0"0"-11"-1,0 0-3 1,0 0-3 0,0 0-7 0,0 0-8 1,0 0-8-1,0 0-3 1,0 0-5-3,0 0 5 2,0 0 3 1,0 0-4-2,0 0-6 1,0 0-10 0,0 0-7 0,0 0-7 1,-8-30-2-2,3 10-2 3,-3 0 0-4,3 10 1 2,0-2 10 0,2 4 29 0,-4-4 13 0,2 2-4 0,-1 2-7 0,-1-4-3 0,-1-1-8 0,8 13-3 1,-5-10-9-2,5 10-7 1,-8-12-2 0,0 4-7 0,8 8-5 0,-10-12-4 0,10 12-3 0,-8-8 0 0,8 8-2 1,-12-7 0-2,4 4 2 1,-5-4 3 0,13 7 2 0,-13-5 5 0,13 5 6 0,-8 0 1 0,8 0-6 0,0 0-6 0,-13 0-4 0,6 0-1 1,7 0-2-2,-13 5 0 1,5-5 0 0,8 0 2 0,-13 7-2 1,13-7 0-2,-13 8 2 1,6-1-1 0,7-7 1 0,-13 8 0 1,3-1 0-2,2-2 0 1,-8 3 1 0,4 2-1 0,1 2 0 0,1-4-2 0,0 4 1 0,2-4 1 0,-5 2 0 0,5-3 0 0,-4 1-2 0,4 2 1 0,-5-3 1 0,5 1 0 0,8-8-2 0,-13 7 2 0,3-4 3 0,10-3 11 0,-8 7 5 0,8-7 0 0,-13 13-1 0,13-13-4 0,0 0-6 0,-7 7-3 0,-6 6-1 0,5-6-3 0,0 3 1 0,8-10-3 0,-5 13-1 0,0-6 0 0,3 6 2-1,-4-3 0 2,1 3 0-2,3-1 1 2,2 3-1-1,-5 0 0-1,2 5 0 2,3 3 3-1,0-1 2 0,0 6 2-1,0-8 1 2,0 5 5-1,3 2-5 0,2 1-1 0,-3-8-3-1,3 3-3 1,1-3 1 2,1-3-2-4,-2 3 0 2,-5-5 0 0,8 0-1 0,-5-2 0 0,2-1 1 0,0 3 0 1,3 0-1-2,-3-2 0 1,3-3 0 1,-1 2 0-2,-2 3-1 1,3 0 1 1,-3-2 0-2,3-3 0 1,-3 2 0 0,-5-4 0 1,10 7 0-2,1-2 0 1,-9-6 0 1,9 6 0-2,-9-6 0 1,-2-7 1 0,8 10-1 0,-8-10 0 0,10 13 2 0,-10-13-1 0,3 7 2 0,-3-7-1 0,0 0 1 1,0 0-2-2,8 13 2 1,-8-13-2 0,0 0 1 0,0 0-1 0,0 0 2 0,0 0 0 0,0 0 1 0,10 7-1 0,3-4-1 1,-6 2 1-2,6-3-2 1,-5 3 0 0,5-5 0 0,-5 0 0 0,-8 0 1 0,10 0 1 0,3-5 0 0,-6 3 0 0,-7 2-1 1,13-5 0-1,-8 2-2-1,11-4 2 1,-8-3-1 0,4 2-1 0,1 1 1 0,-5-1 0 1,5-2 0-2,-5-2 1 1,5-1-2 1,-1-2 2-2,1 0-1 1,0 0-1 0,0-8 1 0,2-2 1 0,-2 8-2 0,0-11 1 1,0-2-1-2,-8-2 0 1,3 2 0 1,-6 2 1-2,4 0-1 1,-6 3 0 0,5 5-1 0,-3-2 0 0,3 2 0 0,-5 5 0 0,0 0 0 0,0-5 0 0,0 5 0 1,0 2 0-2,0 3 0 1,0-2 0 0,0-3 0 0,0 2 0-1,0 3 0 1,0-2 0 1,0 4 0-2,0-4 0 2,0 4 0 0,0-4-1-2,0 12-1 0,0 0 1 1,0-11 0 1,0 11-15-1,0 0-33-1,0 0-34 3,0 0-249-4,0 0-102 2,0 0 152 2,0 0 81-3,-20-15 50 0,20 15-300 1</inkml:trace>
    </iact:actionData>
  </iact:action>
  <iact:action type="add" startTime="23414">
    <iact:property name="dataType"/>
    <iact:actionData xml:id="d12">
      <inkml:trace xmlns:inkml="http://www.w3.org/2003/InkML" xml:id="stk12" contextRef="#ctx0" brushRef="#br0">8200 3098 835 0,'0'0'160'5,"0"0"-37"0,0 0-21 0,0 0-29-1,0 0-17 1,0 0-12 0,0 0 4 0,0 0 7 0,0 0-1 0,0 0-4 0,0 0-4 0,0 0-5 0,0 0-10 0,0 0-9 0,0 0-10 0,0 0-5 0,0 0-4 0,0 0-1 0,0 0 4 1,-28-20 2-2,5 8 3 1,8 4-2 1,-3 1-4-2,10 4-1 1,-5 3-1 0,5-5-1 0,-5 5 0 0,13 0-1 0,-7-2 3 0,-6-3 1 0,5 5 1 0,-5 0 1 1,3 0-2-2,0 0-1 1,-8 5-4 0,5-3 1 0,-10-2-1 1,7 0 1-2,1 5 0 1,-3-5-1 0,2 3 0 1,3 2 1-1,-5-5 1-1,3 2 2 1,2 3-1 0,-7-2 1 0,7 2-1 0,0 2-1 0,-3-7 0 0,6 8-1 0,2-8 0 0,-7 5 0 1,5 2-1-2,-6-4 0 1,11 2 3 0,-8 2 0 0,-2 1 0 0,2 4-1 0,-3-2 0 0,6 3-1 0,2-3 0 0,1 3 0 0,-6 2 0 0,8 0 1-1,-8 5-1 1,5 7 0 1,-5 1 0-1,0 4-1 0,6 3 1 0,-1 5 1-1,-2-5-1 1,2-4 1 2,3-4-1-4,2 3 2 2,3-7 0 0,-5 2 2 1,5-3 0-1,-5-4-2 0,5 2-1 0,0 7 0-1,0-7 0 1,0 3 0 1,0-3 0-2,0-5 0 2,0 0 3-1,0 0 2 0,0 5 1-1,0-5 0 1,0 0-1 1,0 0 1-2,5 5 0 2,-5-5 0-1,0 5-1-1,5-5-2 1,-5 0-2 0,8 5 1 0,-8 0-2 0,3 3 0 0,2-1 0 2,0-1-2-4,0-4 2 2,3 1 0 1,-6-1 0-1,3 3 0-1,8 0 1 1,-8-2-2 0,3-1 2 1,5-2-1-2,-5-5-1 1,5 8 1 0,-1-11 1 0,1 3 0 0,0 3-1 0,3-6 0 0,2 1 1 0,0-1-1 0,0-2 0 0,0 3 0 0,2-8 1 0,-7 2 0 0,8 3-1 0,-3-5 1 1,2 3 1-2,1-3-1 1,-1 0 0 0,-4 0-1 0,7-3 2 0,-2 3-1 0,-6-7 1 0,3 2 1 0,-2 2-1 0,2-9 0 1,-3 4 0-2,3-7 1 1,-5 0 0 0,2-2 0 0,3-6 0 0,3-4-1 0,-3-3 0 0,-3 2 0 0,-2 3-1 0,0-8 0 1,0 11-1-2,-5-8 1 1,-1 10-1 0,-2 0 0 0,-2 2-1 0,7-2 0 0,-7 5 0 0,2 3 0 0,0-3 2 0,-5 0-1 0,3 0 1 0,2-5-1 0,0 0 0 0,-5 0-1 0,3 4 1 0,2-1-1-1,-5-1 1 2,0 1 1-2,0-3 1 2,0-3-2-2,0-4 2 2,0-3-2-1,0 2 0 0,-5-7 0 0,5-2-1 0,0 1 0 0,-3 4 0 0,-2-1 1 0,5 1 6 0,-8 9 5-1,3 1-4 2,0 7-3-1,2-3-3-1,-7 3-1 2,7-2-2-2,-4 4 0 1,2 6 0 2,-3-6-1-4,8 13-5 3,-5-10-11-2,5 10-11 1,0 0-18 0,0 0-46 0,0 0-111 0,0 0-414 0,0 0 309 1,0 0-614-1</inkml:trace>
    </iact:actionData>
  </iact:action>
  <iact:action type="add" startTime="34262">
    <iact:property name="dataType"/>
    <iact:actionData xml:id="d13">
      <inkml:trace xmlns:inkml="http://www.w3.org/2003/InkML" xml:id="stk13" contextRef="#ctx0" brushRef="#br0">4673 2635 305 0,'0'0'153'5,"0"0"-46"1,0 0-30-2,0 0-14 1,0 0-7 0,0 0-5 0,0 0-5 0,0 0-3-1,0 0-5 2,-13-7-5-1,8-6-4 0,-3 5-4 1,-5 1-2-2,6-1 12 1,7 8-5-1,-18-12 2 2,5 2 3-2,-3-3 2 1,3 6 0 1,1-1-3-2,-4 1-6 1,11-1 1 1,-8 1-1-2,5-1 0 1,-4 3-1 0,1-2-4 0,-2-1-6 0,3 1-4 0,-3 2 1 1,0 2 3-2,1-2 5 1,-1-2-3 1,0 4-3-2,0-2-2 1,0 5-2 0,5-5-5 0,-7 3-1 0,10 2-3 1,-8-5-1-1,5 5-2-1,-10 0 0 1,3 0 2 1,10 0-2-2,-8 0 0 1,0 0 0 0,5 5 0 0,-5-5 0 0,-2 0 0 0,2 0 0 1,0 2-2-2,0 3 2 1,-5-5 0 0,8 5 0 0,-8-2-2 0,5 4 2 0,-5-2-1 0,8-2 1 0,-8 2-2 0,2 2 0 1,3-4 0-2,1 2 2 1,-1 2-2 0,0-2 1 0,0-2-1 0,5 4 2 0,-5 1 0 0,6 4 0 0,-1-4 0 0,-5 4 2 1,8-2-1-2,-3 3 1 1,1 2 0 0,-4 0 0 0,4-2 1 0,1 2 4 0,-1 0 4 0,-1 0 3 0,3 5 0 0,-3 0-3 1,0 2-1-2,1-2-1 1,1 3-5 1,1-1-1-2,-2-2-1 1,-1 3-2 0,3-8 0 0,0 5 0 0,2 0 0 0,-2-5 2 1,0 0 1-2,2-2 1 1,3-3 1 0,-5 5 4 0,0-3 3 0,5 3 3 0,0-7 0 0,-3 7 0 0,3-3-5 0,-5 1 3 1,3 2-3-2,2-8-3 1,-6 8 0 0,6 0-3 0,-5 5-1 0,3 3 3 0,2-11-1 0,-5 11 1 0,2 0-2 0,-2 4 1 1,5 1-2-2,-5-1 1 1,2 6 0 0,-2-1-1 0,5-2 1 0,0 0 0 0,0-2-1 0,0-8-1-1,0 3 3 2,0-3 0 0,0-5 1-2,0 0 1 1,0-3 1 0,0 3 1-1,0-2 1 1,0-6 0 1,0 3-2-1,0 3 0 0,0-6-1 0,0 6-2 1,5-6 0-3,-5 3-2 2,0 3 0 0,0-6-2 0,3 6 0 1,2-6 1 3,-5 3 0-8,0 3-1 3,5-6 0 1,-2 6 1 2,-3-6-1-4,5 3 0 2,-5 3 1 0,2-5-1 0,3 7 1 0,1-3-1 0,1 3 0 0,-4 0 1 0,2-2-1 0,0 2 0 2,3 0 0-4,-3-3 0 2,-2 3 1 0,2 5 0 1,2-2 0-1,-1 2 1-1,1-5-1 2,-2 0 0-2,-2 5 0 1,0 8-2 2,4-6 1-4,1-2 2 2,-3 3-2 0,-2-8 0 0,2 0 2 0,3 0 0 0,-3-3 1 0,3 1-3 0,-3 2 2 0,0-5-1 1,5 2 1-2,-2-4 1 1,2 4 0 0,-10-12 1 0,0 0 0 0,13 8 1 0,-5 2 0 0,5 0 0 0,-6-8 0 0,-7-2 2 1,13 8-1-2,0-3 1 1,0 2 2 0,0-7 0 0,-6 3-3 0,6 2 0 0,0-5-1 0,-3 2-1 0,8-2 0 0,-5 0 0 0,0 0 0 0,0 0 0 0,-5 0 1 0,5 0-1 0,0 0 1 0,-1-2 0 0,4 2-1 0,-8-5-1 0,7 2 0 0,0 3-1 0,-2-5 3 0,0 3-1 0,3-6-1 0,2 3 0 0,-6-2-1 0,4-1 0 0,2-4 0 0,3 2 0 0,-6-5-1 0,6-3 2 1,-3 3-2-2,-6 0 1 1,9-7 0 0,-8 7-2 0,2-5 0 0,-2 5 1-1,0-5-1 2,0 5 1-2,-5 2 2 1,2 3 0 2,0-3 0-4,0-2-1 2,3 3 1 0,-5 2-2 1,0-3 1-2,-6 6-1 1,9-8-1 1,2 2 1-2,-6 3 0 1,6-7-2 1,-8 7 3-1,3-3-1 0,-3 3-1-1,8-2 0 2,-5-1 1-1,-6 3 0 0,9 3-1 0,-9-6 1 0,8 1 0-1,-7 2-1 1,2-3 1 0,3 1 0 0,-3 2-2 0,3-6 1 1,-3 9 0-2,3-6 0 1,-6 1 0 1,3 2 0-2,0-3 1 1,3-2-1 0,-3 0 0 1,3-5 0-1,-5-7 0-1,2 4 0 2,0-7 0-1,-5 3-1-1,2 4 0 2,4-4 1-2,-6 4-1 1,0 3 2 0,0 0-1 0,0 2-1 0,0-2 1 0,0-2-1 0,0 4 1 0,0 3-1 0,5 0 1 1,-5 5-1-2,2-7 0 1,-2 7 1 0,0-5 0 0,0 2 0 0,0 1-1 0,0 2 0 0,0 2 0 0,0-4 0 0,0 4 1 1,0-5 0-2,0 3-1 1,0 3 1 0,0-6-1 0,0 1 0 0,0 2 0 0,0-5 0 0,-2 2 0 0,2 6 0 0,0-8 0 1,-5 2 1-2,5-2-1 1,-6 0 0 0,4-5 0 0,-3 5 0 0,0-7 0 0,2-6 0 0,-5-7 0 0,-2 5-1 0,2-5 1 1,1 5-1-2,-1 2 0 1,3 3 0 0,-3 3 0 0,-5 4 0 0,5-2 1 0,3 5 0 0,-2 0 0 0,1 3 0 0,-1-3 0 1,2 2 0-2,-3 3-1 1,0-3 1 0,3 1-1 0,5 12 1 0,0 0 0 0,0 0-1 0,0 0 1 0,0 0 0 0,0 0-47 1,0 0-17-2,0 0-18 1,-8-3-47 0,-10 11-392 0,-13 7 147 0,0 0-747-1</inkml:trace>
    </iact:actionData>
  </iact:action>
  <iact:action type="add" startTime="41832">
    <iact:property name="dataType"/>
    <iact:actionData xml:id="d14">
      <inkml:trace xmlns:inkml="http://www.w3.org/2003/InkML" xml:id="stk14" contextRef="#ctx0" brushRef="#br0">4742 3807 479 0,'0'0'95'3,"0"0"-29"-3,0 0-11 2,0 0-7 3,0 0 7 0,0 0 9 0,0 0 5 1,0 0-11-2,0 0-13 1,0 0 5 1,0 0-2-2,0 0-8 1,0 0-8 0,0 0 4 0,0 0 17 0,39 20 19 0,-13 3-3 0,7 4-20 0,1 8-19 0,-3 3-14 1,7 12-7-2,8 0 2 1,1-2 1 0,9-3 11 0,-2-3 5 0,0-4 6 1,6-6 10-1,-6 4 0-1,5-6 15 1,-5 0 2 1,-3-3-25-2,11 8 2 1,10 8-2 0,13-1-6 0,23 8-8 0,-8 1-8 0,-7 6-4 0,-11-7-3 0,3 8-3 0,8-8 0 1,25-2-1-2,-2-6 1 1,-3-4-2 0,-2-3 1 0,-11 2 1 0,21 6 4-1,5-3-4 2,13-2 0-1,0-3 1 0,-13-5 2 1,-2-3-1-2,20 1-2 1,2-1-1 0,-4-4-1 0,-6-1 1 0,6-9-1-1,17 2 1 3,-12-8-1-4,-16 1 1 3,-5 4 1-1,16-4 4-1,4-1 2 1,-7-7 0 0,-20 0-2 1,-3 0-3-1,15 0-3 0,15-7 1 0,-4-1-1-1,-11 3 1 2,-15-2-1-1,15-1-1 0,8 1 1 0,0-8 0-1,-33 2 0 2,-6 6-1-2,8-1 1 2,-3 1-1-1,9-1 0-1,-6-4-1 2,-21 4 2-1,6 3 0-1,-8 3-1 1,7-6-1 0,9 1 1 1,-1-1-1-2,-15 3 0 1,-5 3 1 1,-6-3 0-2,-14 5 1 1,-6 0-2 0,5 0 2 0,0 0 0 0,3 0 0 0,12 0 3 1,11-3 0-2,0-2 0 1,-5-2-2 1,0 2 0-2,-13-3-2 1,-1 1 1 2,6 4 0-4,8-4-1 2,8 2-1 0,-6-3 1 0,-5 1 0 0,-5-1 20 0,-5 1 6 1,-5 7-4-2,-3-5-7 1,0 2-5 1,-5 3-4-2,-2 0-3 1,2 0 0 0,-8 0-1 0,-10 0-2 0,3-5 2 0,-1 5 0 1,-4 0-1-2,-9 0 0 1,-4-2 0 1,0-3 0-2,-1 5-1 1,-7-5 0 0,0 5-6 0,-3 0-34 0,-10 0-31 0,11 0-48 0,-11 0-334 0,0 0 29 0,0 0-843-1</inkml:trace>
    </iact:actionData>
  </iact:action>
  <iact:action type="add" startTime="42663">
    <iact:property name="dataType"/>
    <iact:actionData xml:id="d15">
      <inkml:trace xmlns:inkml="http://www.w3.org/2003/InkML" xml:id="stk15" contextRef="#ctx0" brushRef="#br0">13555 4799 583 0,'0'0'283'3,"0"0"-142"2,0 0-57 0,0 0-29-1,0 0-29 2,15 7-11-1,11 6-10-1,13-3-3 1,7 5-2 1,0-5 17-2,16 5 19 2,-8 0 13-2,5-7 22 1,-5-1 3 0,0 6-14 0,-2-6-19 0,-6 3-15 0,0 3-3 0,-7-6-3 2,-6 6-6-4,-4 2-5 2,-9 0 13 0,6-3 37 0,-8 3 3 0,3 3-2 0,-11 2-26 0,0 2-7 0,-2 6-7 0,-8 7-4 3,0 0 1-5,-13 3-2 1,-2 2 2 1,-3 2 10 0,-3-7 7 1,-5-5 6-2,-2 0-6 1,-6-2-7 1,4 0-9-2,1-6-7 3,-4-7-5-2,2 0-17 0,-2 0-29-2,-1-2-48 3,6-1-61-2,-11 3-443 1,3 0 267 1,10-7-649-2</inkml:trace>
    </iact:actionData>
  </iact:action>
  <iact:action type="add" startTime="43534">
    <iact:property name="dataType"/>
    <iact:actionData xml:id="d16">
      <inkml:trace xmlns:inkml="http://www.w3.org/2003/InkML" xml:id="stk16" contextRef="#ctx0" brushRef="#br0">15024 5733 683 0,'0'0'114'5,"0"0"-62"0,0 0-25 0,0 0-14 0,0 0 5 0,0 0 36 0,0 0 31 0,0 0 77 0,0 0-1 0,0 0-15-1,0 0-29 3,0 0-36-3,0 0-28 1,31 23-19 0,2-3-11 0,11-5-8 0,-8 0-5-1,8-3-6 1,2-2 1 0,0-5 0 0,-4 3 1 1,-1-8-2-1,3 0 1 0,-3-8 5-1,-3 3 11 2,-2 3 1-2,3-6-1 2,-1 3-4-1,-1-2 0 0,-4-1-1-1,6-4 1 3,2 2 1-4,-3-5 2 3,-7 2 0-1,3-2-1 0,-6-5-1-1,5 0-3 1,-7 2-1 0,2-2-2 1,-2-2-2-2,8-6-1 3,-9-2-1-4,-2-5 1 3,1-7 2-1,-6-6 0-1,0 3 3 1,0-3-1 0,-5 3-4 1,-6-5 0-2,6 0 3 1,-8 8 9 1,3-9 1-2,-5 9-5 1,2-6-6 0,0 3-2 1,10-17 1-2,-4-11 1 1,-1 3-1 1,0 2-3-2,-2 1 0 1,-3 7 1 2,3 9 0-4,-1 9 0 2,4-8-3 0,-1 7 0 2,0 1-2-4,1-1 0 2,-1-7 3 1,5-5 3-2,3-10 2 1,3 7-4 0,-6 8 0 0,3 0-2 0,3 7 0 0,5 1 0 1,-6 4 1-2,9 3 0 1,1 0-3 1,-1 5-3-1,2 3 0-1,-3-1 0 3,-2 5-1-3,2 3-1 0,-2 0-1 1,-1 3 0 0,-4 4-1 0,0-2-2 0,-3 8-2 0,5-1 0 0,-3 1 0 0,-2 7-2 0,0 0 0 0,3 7 0 1,-6 1 1-2,3-1 0 1,3 8 2 0,5 0 1 0,-6 5 0 1,6 8 1-2,0 7 1 1,-6-5 1 2,4 13 1-2,1 2 2 0,4 22 1 1,-4 6 0-1,-2-3 2 0,-2-10 0-3,0 3 0 3,-1-6-1 0,-2 1-1 0,3-3 1 0,-6 10 0 0,3 8 0-1,5 19 0 2,-5-4-1 0,0-10 1-2,-2-3 2 1,-3-10 0 0,0 8 2 0,-6 4-3 0,6 8 1 2,0 23 0-4,-5-5-1 2,-1-21 2 0,-1-16 1 0,-1-4-1 0,-3-2-3 0,3 10 0 0,1-4 0-1,-4 11 0 2,3 8-1 2,-2-5 0-5,7-9 2 1,-2-14 1 0,-3-7-2 2,3 8 0-1,-1 5-1 1,1-6-1-1,3 1 0 0,-6 7 0-2,2 5 0 5,-4-5 1-4,2 0 0 1,-2-10-1-2,2-5 1 2,0-7 0 0,-5 7 0 0,8-7 0 1,-8 7-1-2,5 0 0 2,3 0 1-2,-8 8 0 1,5-3 0 0,-3 10 1 0,1-8-1 2,-3-4 0-4,2-5 0 3,4-11 0-1,-4 3-1-1,3 3 0 2,-5-6 0-1,0 18 0 0,0-5 0-1,3 8 0 1,2 2 0 1,0-5 0-2,-2 3 0 1,4-3 0 2,4-5 0-3,-4-7 0 0,-1-6 0 3,1-2-3-4,-2-5-1 2,3 3 2 1,0 4 1-1,0 14 1-1,2-1 0 1,0 0 0 2,0 5-2-4,-2-5 1 2,5 18 0 0,0-11 1 1,-5 3 0-2,5-10 0 1,-1-10 0 0,1-5 0 0,-5-2 1 0,5 2-1 2,0 10 1-3,0-2 1 0,-1-8-1 1,1 0-1 0,3 0 1 0,-6 3 0 0,5-3 0 0,-2 0 0 0,3 0 1 0,2-3-1 1,-5 1-1-2,7-6 0 1,-4 3 0 0,2-7 0 0,5 5 0 0,0-8 0 0,-2-5 1 0,-1 2-1 0,6-4 1 0,-6-1-1 1,-2-2 2-2,6-2 1 1,-4-1 1 0,6-2-1 0,0 0 1 0,-1-5-2 0,-4 3 2 1,5-3-1-2,-3-3 0 1,3-2 1 1,4-2 0-2,-6-1 0 1,7-7 2 0,-6-5-2 0,1-2 1 0,-5-1-2 0,-3 3 1 0,0-8-1-1,-6-2 1 2,6-5 0 0,-5 0 0-2,0-15 0 1,3 3-2-1,-11 9 0 2,5 3 0-2,0 5-1 2,-5-5 1-1,3 5-1-1,0 2 1 2,-3-14 1-1,3-1 0 0,-3-7-2-1,3-5 0 2,-1-3-1-1,-1 6 2 0,-4-26 0-1,3 20-1 2,-2 8 1-2,7 3 0 1,-7 4-1 2,2 1 0-3,0-1-1 0,-5-2 1 1,3-3 0 0,-3-4 0 1,0 2 1-2,0 2 0 2,-3 6-1-2,3 1 0 2,-5-1-1-1,5-6 1-1,-5 6 0 1,2 4 0 0,3 3 1 1,-5-7-1-2,5 4 0 1,-5-5-1 1,10-7 1-2,-5-5 0 1,0-2 0 0,0-6-1 0,5 10 0 1,-5-2 0-2,3 3 1 2,2 2-1-2,-5 2 0 1,0 10 0 1,0-2 0-2,0 5 0 1,5-2 0 0,-5-1-1 0,8-4 0 0,-3-1 1 0,3 0-1 1,-1 1 1 0,1 2-1-2,-3 2 1 2,8 1-2-2,-5 4 1 2,-1 3 0 0,4 0 0-2,2 2 0 1,-3 6 0-1,0 2-1 3,3-3 1-5,-3 3-2 3,8 5 0 1,-5-5-1-1,3 5-1-1,2 3 2 3,7 2 0-3,1-3 1 1,8-2 1-1,-1 8 0 3,0-1 0-3,-4 1 1 0,9-1-1 2,-4 3 1-2,-1 0 1 1,3 3 0 0,3-3 1 0,-1 2-1 0,-4-2 0 0,-1 3-1 0,6 2 1 0,2 0-1 0,-2 0 0 1,4 0 0-2,14-5 0 1,10 2 2 0,5-2-1 0,3-3 0 0,-3 6 5 0,-11-3 1 0,11-3-2 0,-10 8-1 0,3-5-1 1,-4 3-2-2,-2 2-1 1,1 0 0 0,7 0 1 0,-8-5-1 0,-13 2 1 0,8-4 0 0,-5 2 0-1,-5 2 1 2,-3-2 0 0,0 3 0-2,-5-3 1 1,0 5 1 0,-8-8-1 0,3 3 1-1,-10 3-1 2,-1 2-2-1,-2-5 0 0,-10 2-1 0,-8 3-1 1,0 0-18-2,0 0-62 0,0 0 41 1,-5 10-430 1,-26 15-38-2,0-15-1015 1</inkml:trace>
    </iact:actionData>
  </iact:action>
  <iact:action type="add" startTime="48659">
    <iact:property name="dataType"/>
    <iact:actionData xml:id="d17">
      <inkml:trace xmlns:inkml="http://www.w3.org/2003/InkML" xml:id="stk17" contextRef="#ctx0" brushRef="#br0">18379 9710 851 0,'0'0'585'5,"0"0"-234"-1,0 0-225 2,0 0-64-2,0 0-10 1,0 0-2 1,0 0-4-2,0 0-7 1,0 0-6 0,0 0-5 0,0 0 3 0,0 0-1 0,0 0 1 1,0 0-1-2,0 0-2 1,0 0-3 2,0 0-1-3,0 0 0 1,0 0 0-1,0 30 2 1,0-5-1 0,5 5-8 0,-5-2-4 0,8 2-4 0,-8-2-3 0,3-3-2 2,-1 2 1-3,6 6-1 0,-8-11 0 1,5 8 3 0,-2 0 2 0,2 3 5 0,-5-6 1 0,0 3-1 0,2 1-2 0,-2 16 2 1,0-12 1-2,0 5-2 1,0 3-1 1,0-1-1 1,0 6-1-2,0 2-3-1,5 3 2 1,-5-1 2-2,0-7 0 2,0-2-2 2,0-1-4-4,0 1 3 2,0-5 0 0,6 2-2 1,-4 10-2-2,3 0-1 2,0 0 0-2,-2 3-2 1,2 4 1 0,-5 3-1 1,0 0 0-2,0 3 0 2,0-10-1-2,-5-3 2 2,2 7-1-2,1 3 2 1,-1-10 0 0,-2 16 0 0,5 1-2 0,0 1 7 0,5-3-2 0,-5-10-3 1,5-2-2-2,-2-3 0 2,2 0 0-2,-2 5 2 1,2 5-2 0,0 3 1 1,-5-8 3-2,3 5 1 2,2 5 0-2,-3 5-1 1,1 0 0 0,-1-7 1 0,4 2 1 0,-6-15-1 0,0 8-2 0,2 14-1 0,3-9-1 0,0 5 1 2,-5 2-1-4,8 7-1 2,-8-14 2 0,5 2-1 0,-5-12 0 0,3 4 1 0,-6 3 2 0,6 5 2 0,-6 1 2 0,-2-1 8 0,5 5-2 0,-5-10-3 0,2 0-2 0,3 8-3 0,0-11-1 0,3-4-1-1,2-3 1 2,-5 8 0-1,0-6 2 0,5-4-3 0,-2-6-2 0,-3-2 2 0,0-5 2 0,0-2 2 1,0-5 1-2,0-6-1 2,0-7 0-1,0 0 2 1,0-2 5-3,0-13-8 2,0 0-4-1,0 0-32 3,0 0-6-3,0 0-24 1,0 0-36 0,-8-35-27-1,3-31 62 2,2-19-468 0,-4-35-28-2,2-35-1106 0</inkml:trace>
    </iact:actionData>
  </iact:action>
  <iact:action type="add" startTime="49738">
    <iact:property name="dataType"/>
    <iact:actionData xml:id="d18">
      <inkml:trace xmlns:inkml="http://www.w3.org/2003/InkML" xml:id="stk18" contextRef="#ctx0" brushRef="#br0">18335 9780 307 0,'0'0'154'4,"0"0"-78"1,0 0-38 0,0 0-19 0,0 0-9-1,0 0-2 1,0 0 55 2,0 0 31-4,0 0 44 2,0 0 43 0,0 0 80 1,0 0-54-2,0 0-75 1,0 0-45 1,0 0-14-2,0 0-32 2,0 0-3 0,0 0-4-2,0 0-3 0,0 0-4 1,0 0-8 0,-7 3-6 0,-6 9 3 0,3 3 8 0,-3 5 4 0,-5 10-2 0,2-2-3 1,3 7 3-2,0 0 0 2,-5 3-3-2,3-3-8 2,2-5-6-2,-2 7-2 1,-1-2-2 1,6-2 0-1,-11 10 0-1,3-6-1 3,3-7-1-3,2-5 0 0,3-2 0 2,2-8 1-2,0 5 2 3,1-10 0-3,1 2 0 1,6-12 1-1,0 0 5 1,0 0 4 0,0 0-3 1,0 0-7-2,0 0 0 1,0 0-2 0,0 0 1 1,0 0-3-2,6-15 2 1,1 0-2 0,1-5 0 0,5-7-2 0,2-1 0 0,3 3-1 0,-5 0 1 0,3 0 0 0,2 0 0 0,-3-3 0 0,3 3-1 1,-5-2 1-2,0-1 1 1,2 6 0 1,3-1-1-2,-10 3 0 1,5-2 0 0,-3-1 0 0,6 3 0 0,-9 0 0 0,6 5 1 1,-5-5 0-2,5 2-1 1,0-2-1 1,0 5 0-2,-1 8 1 1,-4-6-2 0,5 6 1 0,-8-1 1 0,-5 8 1 0,0 0 0 1,0 0 1-2,16-7 5 1,-16 7 1 0,12 0 2 0,-12 0 1 0,8 0 2 0,2 0 0 0,1 7-4 0,2 1-3-1,5 7-3 2,2 7-1-1,1 14-2 0,5-4 1 0,-1 1-2 0,1 7 1 0,-3-5 0 0,3-3 1 0,-8 1 2 0,2 2 1 0,-7-5 2 2,8 0 5-3,-6 5 0 0,3-5-2 1,-5-2 0 0,0-6-1 0,-3-2 0 0,1 0 1 1,-4-7 3-1,-1-3-2-1,1 2 1 2,-7-12 2-2,0 0-1 0,0 0-1 3,0 8-2-3,0-8-4 0,0 0 1 2,0 0-3-1,0 0 0 0,0 0-1-1,0 0-1 2,0 0-2-2,0 0-3 1,0 0-13 0,0 0-31 0,0 0-39 0,0 0-46 1,0 0-299-1,13 7-54 0,-13-7-968-1</inkml:trace>
    </iact:actionData>
  </iact:action>
  <iact:action type="add" startTime="51375">
    <iact:property name="dataType"/>
    <iact:actionData xml:id="d19">
      <inkml:trace xmlns:inkml="http://www.w3.org/2003/InkML" xml:id="stk19" contextRef="#ctx0" brushRef="#br0">17340 14777 1846 0,'0'0'210'3,"0"0"-105"3,0 0-54 1,0 0-39-4,-42-20-7 2,14 5-2-1,-5 2 6 1,-1 1 39 1,6 4 17-1,-5 1-11-1,7 4-22 1,0 3-15 0,3 0-10 1,-11 3-4-2,4 2-3 1,9 2 1 0,3 1 1 0,8 2-1 1,-3 2-2-2,0 8-1 1,5 8-2 0,3-1-2 1,8 11-1-1,12 4 2-1,6 9-1 2,2 1 3-2,8 3-1 1,-3-5 2 0,3-2 2 0,-3-3 0 1,-2-10 1-2,-5 0 1 1,-6-7 1 2,-5-3 1-4,-7-5 4 2,-3 0 2 0,-3-3 5 0,-7 3 1 0,0-5 0 0,-13 5-1 0,2-12-2 0,0-1-5 0,1-2-4 1,-14-2-21-2,9-6-40 1,-1-9-23 0,5-3-23 0,-2 0-87 0,10-8-286 0,0-4 70 0,8-31-810 0</inkml:trace>
    </iact:actionData>
  </iact:action>
  <iact:action type="add" startTime="51745">
    <iact:property name="dataType"/>
    <iact:actionData xml:id="d20">
      <inkml:trace xmlns:inkml="http://www.w3.org/2003/InkML" xml:id="stk20" contextRef="#ctx0" brushRef="#br0">17319 14727 881 0,'0'0'604'4,"3"15"-254"0,2 15-261 1,2 15 8 0,-1 7 6 0,9 21-7 0,-2 12-21-1,0-5-26 2,2-7-17-1,3-8-14 0,-5-15-7-1,-5-7-2 2,5-1-1-1,-6-2-3-1,4-5 32 1,-4-12 11 1,-4-8-5-2,2-2-9 2,-5-13-7-1,0 0 2 0,0 0-6-1,0 0-4 1,0 0-4 0,8-10-3 0,2-5-4 0,-2-3-2 1,0-10-2-2,-1 6-2 1,4-13-1 0,-1 0-2 1,3-3-2-2,0 11-2 3,-1-6-2-3,-1 11-3 0,-1-1-5 1,0 8-2 1,-2 2 1-2,-8 13 3 1,0 0 1 1,0 0 1-2,0 0 6 1,8 5 3 1,5 11 1-2,2 1-1 2,1 8 1-2,-1-7-9 2,-2 9-49-2,2 1-44 2,-4 2-54-2,4 2-249 1,-7-7-64 0,10 23 117 0,-18-28-702 0</inkml:trace>
    </iact:actionData>
  </iact:action>
  <iact:action type="add" startTime="52131">
    <iact:property name="dataType"/>
    <iact:actionData xml:id="d21">
      <inkml:trace xmlns:inkml="http://www.w3.org/2003/InkML" xml:id="stk21" contextRef="#ctx0" brushRef="#br0">17988 15150 1188 0,'0'0'757'4,"0"0"-549"-1,0 22-118 1,0 9-51 1,0 1-26 0,5-4-8 0,0 2-1 0,-2 0 24 0,2 0 22 1,-2 2-2-2,-1 6-15 1,6-6-13 0,-6-9-8 0,4-3-3 0,-1-2-2 0,-5-6 1 0,0-12 1 0,0 0 5 0,0 0-4 0,0 0-4-1,0 0-18 1,13-12-7 1,-6-3-5-1,6-8-5-1,-5-10 1 1,0 1 13 1,-3-3 6-1,0 2 6 0,3 3 1 2,-1 0 0-4,-7 8-1 2,6 2 0 0,-4 5-2-1,3 0 0 2,-5 15 2-2,0 0 10 2,0 0 12-2,0 0 0 2,0 0-3-1,13 15-6-1,0 5-5 1,8 2-1 1,-6 6-3-2,6-3 1 1,-3-3 1 1,0 3 0-2,-3-10-1 1,-2 0 3 0,-3-2 0 1,0-6 2-2,3 1 0 1,-13-8 1 0,13 0 0 0,0 2-4 0,-3-4-7 0,6-3-4 0,-1-3-6 0,-2-2-1 0,0-2 4 1,-8-1 4-2,8-2 5 1,-5 0 1 0,-1 0 0 0,-1 0 0 0,1 8 0 0,-7 7 4 0,0 0 0 1,0 0 1-1,0 0 4 0,0 0-3 1,0 0-3-2,8 7-2 0,5 8-3 2,2 5 1-2,1 3-11 1,4-6-24 0,-4 3-27 0,4 8-29 0,-2-8-22 1,-2-2-34-2,2-3-38 1,-5-5-366 0,0-3 155 0,2 1 170 0,3-6-451 0</inkml:trace>
    </iact:actionData>
  </iact:action>
  <iact:action type="add" startTime="52616">
    <iact:property name="dataType"/>
    <iact:actionData xml:id="d22">
      <inkml:trace xmlns:inkml="http://www.w3.org/2003/InkML" xml:id="stk22" contextRef="#ctx0" brushRef="#br0">18804 15270 1054 0,'0'0'815'5,"0"0"-609"0,0 0-103-1,0 0-53 1,0 10-27 1,0 10-11-1,2 0 3-1,3 3 14 2,1-3 5-2,-4 2-1 2,3-4-3 0,3-1-4-3,-3-7-8 2,8 8-4 1,-5-3-1 0,-8-15 1-2,13 0 2 1,-1 0 1 0,1 0-1 0,-2-8-3-1,7-4 1 1,-6-11-2 0,4 1-3 0,2-13-3 0,-5-5-2 1,0-3-13 0,-3-9-10 0,0 1-14-1,-2 1-22-2,-3 8-35 2,-2 2-51 0,-1 2-61-1,1-7-303 1,-3 13 119 1,0 4-769-1</inkml:trace>
    </iact:actionData>
  </iact:action>
  <iact:action type="add" startTime="52847">
    <iact:property name="dataType"/>
    <iact:actionData xml:id="d23">
      <inkml:trace xmlns:inkml="http://www.w3.org/2003/InkML" xml:id="stk23" contextRef="#ctx0" brushRef="#br0">19017 14767 1016 0,'0'0'792'2,"0"0"-505"0,0 0-122 6,0 25-75-6,3 5-41 2,2 5-23 1,0 7-12 0,0 1-4 0,3 0 8 1,0 14 10-2,-3-7-1 1,3-5-7 0,-6-2-7 1,1-3-6-2,7-2-2 1,-5-3-2 0,3-8 0 0,-3-4-1 0,3-1 0 0,-1-7 0 0,4-2-1 3,-4-3-2-6,1 0-5 4,2-3-9-2,6 1-8 1,-1-8 2 1,8 0 7-2,-2-13 7 1,5 3 4 0,-6-5 2 1,6-5 0-2,-3-7 2 1,-2-3 1 1,-3-13 2-2,-5 8 1 1,-8 3 14 0,3 6 3 0,-8 4-2 0,0 9-2 0,0 1-2 0,0 12-3 0,0 0-4 0,0 0-2 1,0 0 1-2,0 0-2 1,-8 20-2 0,8 7-1 0,-3-1-3 0,3 6 0 0,3-4 0 0,5-3 0 0,-1 2 0 0,6 1 0 1,0-6 1-2,0-2 1 1,0-5 0 0,0-2 1 0,7-3 1 0,1-5-1 0,-6-3-2 0,8-4-3 0,1-6-3 0,1 1-5 1,-7-8-7-2,5-5-1 1,-2-8-7 0,-3-2 7 0,-5 3 9 0,0-8 5 0,-6 7 2 0,-1 8 1 0,1 5-1 0,-7 5 1 1,0 10 2-2,0 0 1 1,0 0-2 0,0 0 7-1,0 0 1 2,0 0 0-2,5 15-2 2,-2 8-2-1,5-3-1 0,2 0-1 1,-5-5 2-3,6 0-1 2,-1-5 2 0,-2 0 1 1,-1 0 1-1,6-5 2-1,0 2 1 2,0-7-5-2,0 0-3 1,0-5-5 2,7-5 1-4,3-7 0 3,0-6 2-2,1-7 0 2,1-5-1 0,1 5-1-2,-8-5 0 2,10 5-4-2,-10 2-7 2,6 3 0 0,-4 8-1-1,-2 2 1-2,8 7 0 1,-6 1 3 2,1 7 2-2,5 7 2 1,7 8 2 1,-4 8 6-2,-1 12 3 1,8 0 3 1,-16-5 7-2,1 5 3 1,-6-5 6 0,-4-5 4 1,-4-2-2-2,-7-3-1 1,-7 2 6 1,-4 1 4-2,1-8-2 1,-16 5-3 0,-2-5-8 0,-3-3-5 0,-2-2-8 0,-8-2-4 0,-6-3-22 0,9-3-37 0,-9-2-24 1,6-2-14-2,-5 2-412 1,0-5-25 0,4 2-1056 0</inkml:trace>
    </iact:actionData>
  </iact:action>
  <iact:action type="add" startTime="56593">
    <iact:property name="dataType"/>
    <iact:actionData xml:id="d24">
      <inkml:trace xmlns:inkml="http://www.w3.org/2003/InkML" xml:id="stk24" contextRef="#ctx0" brushRef="#br0">19635 6161 287 0,'0'0'103'2,"0"0"-27"-2,0 0-24 3,0 0-20 2,0 0-8 0,0 0 0 0,0 0 36 0,0 0 51 0,0 0 3 0,0-35-1 0,0 5 26 1,0 5 13-2,-5 8-30 1,-6-3-26 0,9 0-26 0,-3 5-17 0,-3-8-12 0,0 8-11 0,0-3-2 0,-10 1 6 0,3-6 8 1,2 6 7-2,-7-1-18 1,-6-7 1 0,-5 0 0 0,8 5 4 0,-8 5-1-1,3-5-1 2,-11 5-4-1,-2-5-4 1,-3 10 0-1,3-2-2-1,0-3-3 0,0 2-5 2,2 3-4-1,-2-3 0 0,2 6 1-1,1-6 2 2,-1 3 1-1,6 3-1 0,-1 2-3 1,-2-3-2-2,3 3-3 0,-1 3 0 2,-12-3 0-1,-6 2-2 0,4 3 0-1,-4-5 2 2,1 5-2-1,4 0 0 0,-2 5-1 1,-5-5-1-2,3 0-1 0,2 3 0 2,-8 2-1-1,16-5 2 0,0 2 0-1,-5 3 0 2,-1-5 1-2,1 8-1 2,-5-3-1-1,4 2 2 0,-1 1 1-1,1-1 2 2,1 3 2-1,-6 3 0 0,11-1-2-1,0 4-2 2,0 4-1-2,-5 2-1 2,-3 6-2 0,-5 2 0-2,0 7 0 1,5 3 0 0,-10 3-1 0,7 7 0-1,6-5 1 1,2 3-1 1,5-3 0-2,1-10-1 1,-1 2-1 2,6-2 0-3,5-2 2 0,-3-3-2 2,8 5 0-2,-3-5 1 1,-3 5-2 0,6 8 2 0,0-6 0 0,0 6 0 0,-5 15 0 0,2-1 0 1,-2 3 0-2,7-7 0 2,3-6 0-2,3-4-1 2,2 2 1-2,0-2 1 2,5-1-2-2,3 11 1 1,-3 2 0 0,1 8 1 1,1 22 0-2,6-5 0 2,0-10 0-2,0-10 1 2,0 3 0-2,0-13 0 2,6 20 0-2,-4 5 0 1,3 8 1 0,3 2 0 1,0 0-1-2,2-12 0 1,-2-11 0 0,-3 3 1 1,10-12-1-2,-2 45 1 2,-5-11 1-2,10 13 0 2,-10-2-1-2,7-25 1 1,3-11 0 0,-5-12-1 0,0 1 2 0,0-9-1 0,7 31-1 0,3-11 5 0,1-2-1 0,-4 3-1 0,14 10 0 0,-1-8-1 0,-15-10 1 0,13-10 0 0,-5-5 0 2,5-2-1-1,2 2 1-4,3-8-1 5,8 3 1-3,-3-2 0 0,5 9 0 0,1-9 0 1,-6 0 1 1,0-6 1-1,3 3 0 0,2 5 3 0,-2-7 1 0,5 2 0 0,-1-8 2 0,7 6-1 0,-4-8-4-1,0 3-1 2,3-8-1-2,13 0 1 2,-15-10 0-1,2 2-1 0,8-7-1-1,-11 0 0 2,6-7-1-1,7-1 0-1,-5-9 1 1,3 2 1 0,5-3 1 1,0-2 2-2,-3 0-1 1,-2 0-2 0,-6 2 3 0,-2-2-1 1,0 0-1-2,-5 3-1 2,3-11 0 0,2 1-3-2,-5 7 1 0,7 2 1 1,4-7 1 0,-6 3 1 0,5 4 0 0</inkml:trace>
    </iact:actionData>
  </iact:action>
  <iact:action type="remove" startTime="57821">
    <iact:property name="style" value="instant"/>
    <iact:actionData xml:id="d25" ref="#d16"/>
  </iact:action>
  <iact:action type="remove" startTime="57858">
    <iact:property name="style" value="instant"/>
    <iact:actionData xml:id="d26" ref="#d24"/>
  </iact:action>
  <iact:action type="add" startTime="57524">
    <iact:property name="dataType" value="strokeEraser"/>
    <iact:actionData xml:id="d27">
      <inkml:trace xmlns:inkml="http://www.w3.org/2003/InkML" xml:id="stk25" contextRef="#ctx0" brushRef="#br1">26314 13792 0 0,'33'-30'0'1,"11"10"0"-1,-16-10 0 0,13-10 0 0,3 2 0 1,-16-12 0 0,13 0 0-1,11-12 0 0,-11 12 0 5,11 12 0 1,-11-42 0-1,0 37 0-1,3 16 0 1,-6-6 0 0,-4-7 0 0,-14 13 0 0,1-6 0 0,-3-27 0 0,-10-10 0 0,15 0 0 0,-13 9 0 1,11 4 0-2,-9-43 0 1,-4 57 0 0,5 3 0 0,-5 2 0 0,2-4 0 0,0 2 0 0,-2 2 0 0,-8-24 0 0,13 2 0 0,-13-11 0 0,10 14 0 0,-10 7 0 0,13 0 0 0,-13-23 0 0,0 33 0 0,0 2 0 0,0 6 0 0,0-8 0 0,-13 0 0 0,13-10 0 0,0 0 0 0,-10-21 0 0,10 11 0 0,0 10 0 0,0 0 0 0,-13 0 0 0,13-10 0 0,0 30 0 0,-8-8 0 0,-2-4 0 0,0 14 0 0,-11-14 0 0,13 4 0-1,-12-5 0 2,-3 3 0-1,0-20 0-1,-3 10 0 2,5 0 0-1,-12 0 0 0,2 10 0 0,3 2 0 0,-6 6 0 0,-7-8 0 0,10 0 0 0,-10 10 0 36,10 2 0-41,3-2 0 0,-6-3 0 0,3 16 0 0,1-26 0 0,-1 23 0 46,2-10 0-45,-4-10 0-1,2 10 0 3,3-7 0-3,-6-6 0 0,3 3 0 0,3 10 0 0,-5 0 0 0,2 10 0 0,3 0 0 1,7 0 0-1,-12 20 0 6,9 0 0 0,-4 0 0-5,-3 10 0 3,-10 12 0 1,-8 28 0 0,-15-22 0 0,33-18 0 0</inkml:trace>
    </iact:actionData>
  </iact:action>
  <iact:action type="add" startTime="59980">
    <iact:property name="dataType"/>
    <iact:actionData xml:id="d28">
      <inkml:trace xmlns:inkml="http://www.w3.org/2003/InkML" xml:id="stk26" contextRef="#ctx0" brushRef="#br0">15600 9197 1729 0,'0'0'264'5,"0"0"-153"-2,0 0-50 2,31 22-28-2,3 3-16 3,-1-2-7-1,6-6-4-1,2-4-2 2,0-1 0-1,5-12 2-1,6 0-1 1,-3-5 4 0,2-5-1 1,3-15 13-2,-2 3 9 2,9-8 4-2,-9 2-1 1,-6 1-8 0,-7 4-7 1,2 1-6-2,0 2-3 1,5-18 0 0,-12 10 0 0,-1 1-2 0,1-1-1 0,-3 1 0 1,-3 4-1-2,-2 1 1 1,-3-16 0 1,3-2 0-2,4-20 0 1,4-25 2 0,-6 2 5 0,3-27 3 0,-10 40-1 0,-1 5-4 0,-4 7-2 1,2-4-5-2,7-19 1 2,1-9-2-2,-5 10 0 1,-11 7-1 0,0 11-1 0,3-3 4 0,-8 7 2 1,11 3 0 4,-9 5-1-9,6-15-3 3,0-13 2 2,0 6-2-3,2-11-2 2,3 15 1 0,-2-7-1 0,2 10 0 0,3 5 1-1,-1-3-2 2,8 6 5-1,3-21 2 1,8-15-3 5,-6 21-5-10,-10 14 1 4,1 18 0 2,-11 3 3-7,2 7-2 5,-2 9-1-1,0 1-1 2,0 5-2-2,-1-5 0 1,9 5-2 1,-8 3-1-2,2 2 0 1,1 2-1 1,-1 3-4-1,1 3-4 1,2 4-2-2,2 6 2 2,1 7 4-1,5 17 3 0,7 11 4 2,-5 22 1-5,3 13 1 2,-3-11 2 1,-2 1-2 1,-5 5 1-2,4 7 0 1,-4 10 1 0,-5 18 0 0,2 12-1 0,-6-28 1 1,-9-4 0-2,7-15 0 1,3 27 1 0,-3-10-1 0,6 25 1 0,-1-10 0 0,1-17 1 0,-3-15 1 0,-3-3-1 0,3 35 0 1,2-2 0-2,-10 4-2 1,6 1 2 1,-6-25 0 1,0-16-1-3,-5-6 0 3,0 26 0-3,-5-2 0 0,5 8 0 0,-5 7 0 0,2-7 0 1,-2-23 0 0,2-5 0 0,3-5 0 0,-5-5 2 0,5 23-2 0,5-8 1 0,-2-2 1 0,2 7 1 0,-2-10-3 0,-1 0 1 0,6-2 1 0,-6-13-1 0,4-8 0 0,-1 8 0 0,2 8 1 0,-1-8-1 0,1 0 0 0,1 0-1 0,5 3 0 0,-8 9 0 1,3 1-1-1,5-5 1 10,-6-16 1-14,1 1 1-1,2-8-1 4,1 2 1 1,-1-1 0 0,0-6 0-1,3-3 0 1,-3 1 1 0,-2-6 1-1,5-2 0 2,-5 3 0-1,5-6 1 0,-1-4-1-1,1 2 0 2,-5-3 2-1,5-4 0 0,-3-1 0 0,6 1 0 0,-9-3 1-1,9 2-2 2,-1-7 2-1,6 0 0 1,-1 0 1-1,4-7-1 2,6-6 1-2,-1 1-2-1,2-3-1 5,5-3 0-9,-3-2 0 5,1 5 2 1,-4-10 1 0,-1 3-1-2,2-1-1 0,-11 1 1 1,1-6-1-1,4-2-1 0,1-13-1 1,-5 1-2 1,-1-6-1-2,1 3 0 1,0-2-1 1,-3 4 1-2,-3-7-2 1,3 0 1 1,-3 7-1-2,-4 1 1 3,-1-3-1 0,-2-3 1-4,7-5 0 4,-2-2 0 2,-5-5 0-8,5-5 0 2,-6 5 0 0,-4 0-1 5,7-10 0-5,-2 5-1 1,-3 7 1 1,0 8 0 0,3 0 0 0,-8 0 1 1,8-20-1 3,-8-3 0-7,5 5 0 3,3 11-1 2,-3-18 0-5,5 20 0 3,0 10 0 0,-2 2 0-1,0 0 1 1,5 3 0 0,-1-2-1 0,14-8 0 0,-3-15 0 0,8-8-1 1,-5 8 1-2,0 10-2 1,5-15 0 0,-6 19 0 0,-2 14 0 0,-2 9-2 0,0 6 1 0,2-1-2 0,2-2 0 0,1 8 0 1,2 2 0-2,3 2 1 1,3 1 0 0,-6 2 0 0,3 2-1 0,-5 3-6 0,-3-2-8 0,0 2-18 1,5 2-26 0,-2 3-3 5,0-5-55-10,5 3 60 1,-6 4-373 3,-4 3-53-1,-3-5-974 1</inkml:trace>
    </iact:actionData>
  </iact:action>
  <iact:action type="add" startTime="62678">
    <iact:property name="dataType"/>
    <iact:actionData xml:id="d29">
      <inkml:trace xmlns:inkml="http://www.w3.org/2003/InkML" xml:id="stk27" contextRef="#ctx0" brushRef="#br0">19491 8395 987 0,'0'0'302'6,"0"0"-58"-3,0 0-53 1,0 0-54 1,0 0-79 1,0 0-12-1,0 0-11-1,-26-25-6 1,5 8-2 1,1-3-3-2,2 5-1 1,-5 0-1 0,-3-3 1 0,-2 1 3 0,2 2 3 0,-5-3 2 0,3 1-1 0,-3 2-6 0,0-6-4 1,0 6-2-2,3 0-4 1,-11-5 0 0,6 0-1 0,-1 5 0 0,1 0-2 0,-3 0-3 1,0 0 0-2,-3 3 0 1,6-1-1 1,-3 3 0-2,-3 3-3 2,-2-6 0-2,-3 6-2 1,-2 2-2 0,-6 2 0 0,9 3 0 0,-6 0 0-1,5 3-1 2,3 2 0 0,-5 2 0-2,-6 1 0 1,3 4 0 0,-5 3-2 0,-5 5 1 0,0 3 1 0,0-1 0 0,-1-2 1 0,12-2-1-1,9-1 0 2,-2 6 0-1,7-3-1 1,-4 3 0 1,4 4 0-4,-7 23-1 1,3-5 1 0,4 5 1 2,1 5-1-1,-6 13 1 0,6 0 0 1,-1-3 1-3,6-15-1 3,2 0 1-2,-5-5-1 2,8-2 1-2,-16 27 0 2,11-8 0-2,2 3 2 1,1 1-1 0,-4 19 1 1,11-8-1-1,0-19 2-1,6 0-1 2,1-8 0-2,4 5 0 1,-6 20-1 0,8 0 0 0,-1 0 0 0,6 10 0 0,0 6 0 0,6-16-1 0,1-15 0 0,4 0 1 0,7 2 0 0,5 16 0 1,2 2 0 0,4 8 0 6,-4 10 0-10,9-6 0-2,-8-22 0 7,-6-5 0-3,3-12 0-1,13 22 1 2,-2-17 0 0,2 12-1 0,8-2 1 0,-3-6 2 2,0 1-2-1,3-6 0 3,-3-14 0-8,-8-5 1 4,8-1-1-1,1-4 0 0,4-11 1 1,0 1 1-1,6-3-1 1,-11-8 3 0,5 3 0 0,6-5 0 0,-6 3 1 0,8-6 2 0,-8-2 3 0,8-2 3 0,0 2-1 0,6-10-1 0,6 2 2 0,-6-4 5 1,-1-6 0 0,0-2-2 2,0 0-1-5,-5-5-4 2,0 5-2-2,-2-5-1 1,2-2-2 1,0-3-2 0,-3-5 3 0,3 2-1 0,-7-2 0-1,1-5 0 1,4 0 1 0,2-3 0 0,-8 8 1 0,1-5 1 0,-6-7-2 1,-3 7 0-2,-4-1 0 1,-6 6 3 1,3-5 0-2,-3 5 0 1,-10-5-3 0,5 0 1 0,-2-7-1 0,-3-6-2 0,-3-5-1 1,3 3-1-2,-5 0 0 1,0 8-1 1,-8-1-1-2,6-7 1 2,-9 0-1 0,6 2 0 4,-5 6 1-9,2-3-2 4,-3-10-1-1,1 2 0 0,-1-20 0 0,4 11 0 2,-6-8 0-2,0 9-1 1,-6-14 0 0,4 15 0 0,-3 10 1 0,0 0 0 0,2 2-1 0,-5-2 1 0,3-7-1 0,-8-16 1 1,0-4 0-2,-5 4-1 1,5 10 0 0,3-7 1 0,-8 10-1 0,5 10 0 1,-5 7 1 6,8-7-1-11,-8 3 0 1,3-11 0 5,-11-15-1-1,0 8-1-5,0 5 0 5,6 15 0-2,-9-27 0 1,9 21 1 0,-1 19-1 0,3 2-2 0,-2 7 0 0,2-4-1 1,2 12-8-2,3 2-35 1,3 3-27 1,10 10-15 4,0 0-148-9,0 0-210 3,0 0-47 1,0 0-989-1</inkml:trace>
    </iact:actionData>
  </iact:action>
  <iact:action type="add" startTime="67424">
    <iact:property name="dataType"/>
    <iact:actionData xml:id="d30">
      <inkml:trace xmlns:inkml="http://www.w3.org/2003/InkML" xml:id="stk28" contextRef="#ctx0" brushRef="#br0">16197 16242 1032 0,'0'0'264'5,"0"0"-17"-5,0 0-3 0,0 0-99 4,0 0-30 0,0 0-6 1,0 0-48 0,0 0-7 0,0 0 2 0,0 0-3 0,0 0-8 0,18 50-4 0,5 20-11-1,1-5-8 1,-4-2-3 1,1-3-4-2,-8-5-3 1,7 3-3 0,-7-6-2 1,0-2-1-1,-5-10-2-1,-3-5 2 2,3-2 1-2,-8-8 1 1,0-10 4 0,0 0 2 0,0-2 0 0,0-13 7 1,0 0 3-2,0 0-2 2,0 0-4-2,-6-10-5 2,-1-15-3-2,-6-13-1 1,-3-2-3 1,3-10-1-2,1-5-2 2,-9-13-1-1,-2-25 0 0,13 16-2-1,4-1 0 1,6 21-2 1,6-1 0-2,9 8-1 1,-2 10-2 0,2 2 1 0,8 3-1 0,-2 5 2 0,0 3-1 0,4 12 0 0,-4-5 0 0,7 2-1 1,-7 10 0-2,2 3-1 1,-8 5-3 0,6 3 0 0,-3 7 3 0,3 8 3 0,-3 4 1 1,2 13 2-2,1 13 1 1,-16-6 1 1,5 16 0-2,-5 0 0 1,-12 14 1 0,-6-14-1 0,-5-1 0 0,-5-9 0 0,-3 0 0 0,-8-8 1 0,-4 0 0 0,-1-5 0 0,3-3 0 0,-10 1-2 0,5-16-4 0,15 1-4 0,0-11-3 0,1 1-2 0,4-6-8 0,-2-4-13 0,13 2-8-1,-1-8 5 3,1 3 12-4,10 5 8 3,0 0 3-1,0-12 1 0,8-1 4 0,-3 3 1 0,10 3-1 0,6 4 3-1,5-2 3 2,7 10 5-1,6 3 0-1,2-1-1 1,5 11 4 2,13 7-2 0,0-8-1-4,-15 1 0 8,8 2-1-10,-1-2 2 4,-2-3-1-3,-5-3 0 4,7-4 2-2,-2-3-1 0,-3 0 0 2,-4-5 0-1,-4-5 0-1,-2 0 1 1,-5-3 3 1,-5 1 0-2,2-8 2 2,-7-3 1 0,-1 1 1-3,-2-4-2 3,-7 1-3-2,-1 3-1 1,-5-3 0 0,-5 0 0 0,-3 0 0 0,-4 2-2 0,-1-2 0 0,-5 3-1 2,-2 4 0-4,2-2 2 2,-5 8 2 1,2 2 0 1,3 2-1-4,-7 3 0 2,7 3-1 1,-5 2-2-2,3 5-2 0,2 5-1 2,0 5 0-2,10 2-1 1,3 11 1 0,8-6 0 0,7 11-1 0,6-11 1 0,10 4 1 1,10-4-1-2,5-4 0 1,1-3 3 1,-9-10 2-2,11-5-1 1,-3-5 2 0,3-5 3 0,3-5 0 1,7-10 0-1,0-3 1 5,-10-4 0-10,3-4-1 5,-6-4-1 0,-8 0 1 0,4-7 0-1,-9-6 1 1,1-4 1 0,-16-21-2 0,-3 5-1 0,-10 8-1 0,-5-2 2 0,-13-6 4 0,0 13 1 1,-7 5-2-2,-6 7-2 1,0 1 0 2,1 12 2-2,-1-5-2-1,-8 7-4 2,11 8-4-1,-10 2-2-1,7 8-3 0,-5 3 1 1,8 7 0 0,0 7 1 0,0 6-5-1,2 9 4 2,-5 11 0-1,1 25 3-1,7 22 3 2,7 25 1-1,6 3-2 0,5-23-1 0,5-8 0-1,3 4 1 1,5-1 1 2,-5 0-1 3,5-5 0-9,-1-2-1 5,-1-3 1-2,4-10 0 1,-7-15-2-2,0-7 0 2,-1-8-8 0,4 2-32-1,-4-9-21 1,-4-8-20 1,2-8-31-2,-5-7 46 1,0 0-429 1,0 0-30 0,13-2-1044-2</inkml:trace>
    </iact:actionData>
  </iact:action>
  <iact:action type="add" startTime="68494">
    <iact:property name="dataType"/>
    <iact:actionData xml:id="d31">
      <inkml:trace xmlns:inkml="http://www.w3.org/2003/InkML" xml:id="stk29" contextRef="#ctx0" brushRef="#br0">17754 16550 1003 0,'0'0'729'3,"0"0"-488"-3,0 0-203 3,0 0-23 2,0 0-7-1,0 0 9 1,5 12 25 0,-2 6 20 0,7 7 1 0,-2 3-3 0,4 2-7 0,-4 0-7 1,5 7-8-1,0 3-5 2,-5-5-4-4,5-5-5 2,-11-2 0 0,8-8 0-1,-7-5 2 1,0 0 8 0,-3-15 6 0,0 0-5 0,0 0 12 1,0 0-8 2,0 0-7-6,0 0-3 2,0 0-4 1,7-22-4 0,1-11-7 0,0 3-7 0,5 0-3 0,5-5-6 0,-6 0-22 1,9-3-35 5,-3 3-22-11,5 3-46 4,-5 2-65 3,3-1-252-3,2 6-50-1,0 3-984 2</inkml:trace>
    </iact:actionData>
  </iact:action>
  <iact:action type="add" startTime="68765">
    <iact:property name="dataType"/>
    <iact:actionData xml:id="d32">
      <inkml:trace xmlns:inkml="http://www.w3.org/2003/InkML" xml:id="stk30" contextRef="#ctx0" brushRef="#br0">18544 16530 1012 0,'0'0'738'8,"0"0"-581"-6,0 0-135 3,0 0-11-1,2-10 11 3,-4-15 30-4,-3 7 22 2,-3-7 0 0,-5 3-2-1,0-1 9 2,-5 3 0-2,-2 3-18 1,4 2-14 0,-4 5-7 1,-1 2-5 2,3 6-10-5,-15 4-4 3,4 3-3 1,4 5 1-6,-6 10-3 4,5 8-1 0,3 7-4 0,0 0-6-1,12 0-3 2,-2 2-2 0,13 4-1-3,0-1-1 2,3 0 0 2,7 5-2-4,1-10 2 2,1-8-2 0,6-4 0 1,-2-3 0-2,2-5 2 1,-8-3 0 1,13-4 3-1,3-6-3 3,0 4 1-3,2-12-5 0,0-4-6-2,3-5-2 4,-5-2-2-3,0-8 0 0,2 0 1-1,-7-5 1 3,-8 2-3-2,2 1-8 1,-5 2 4 1,-5 7 9-2,-5 3 6 2,6 5 5 0,-6 10 1 1,0 0-1-5,0 0-1 2,0 0 0 2,0 0-2-2,0 0-1 1,0 0 0 1,2 18 0-2,6 7-35 2,-3-3-46 4,10 8-61-8,-2 3-86 1,8 4-255 2,-6-9 87 1,8-3-796-3</inkml:trace>
    </iact:actionData>
  </iact:action>
  <iact:action type="add" startTime="69214">
    <iact:property name="dataType"/>
    <iact:actionData xml:id="d33">
      <inkml:trace xmlns:inkml="http://www.w3.org/2003/InkML" xml:id="stk31" contextRef="#ctx0" brushRef="#br0">19007 16412 816 0,'0'0'512'6,"-10"-7"-146"-6,-3 2-187 4,-8-3-75 0,-2 8-6 1,0-5 2 1,-8 5 0-2,3 5 8 0,-6 3-9 2,14-1-15-1,-6 8-22 0,5 10-25 0,8 0-15 1,1 3-7-2,4 7-7 1,8-8-4 1,2 16-1-2,9-5-2 1,2-1 0-1,7 3-5 1,1-2-6 0,-1-11-5 0,1-4-3 1,5-3-1-2,-6-5 0 1,6-2-10 1,0-6-9 1,2-4-13-1,3-6-6-3,0-4 2 7,5-9-2-10,0-11-3 5,-3-1 1 1,-7-7 6-1,-8-7 17-1,3-18 8 1,-9-33 10-2,-12-5 9 3,-5 13 8-2,-2 5 4 1,-4 17 16 1,-4 11 29 1,-1 9 16-2,4 3-3 0,-1 5 7-2,0 10-2 3,3 2-13-3,7 11-8 2,3 12-5 0,0 0-18 0,0 0-10 0,0 0-1 0,0 0-1 0,0 23-5 1,3 19-2-2,9 23-2 2,6 10 0-2,3 23-1 2,-3-20 0-2,3-3 1 1,-1-15 0 0,-7-13 1 0,2-9 1 0,-2-5 0 1,-2-8 2-2,-4-5 9 2,1-10 11-2,-3 0 14 2,-5-10 20 0,0 0-1-1,0 0-15-1,0 0-13 2,0 0-8-2,11-15-7 0,-1-10-8 2,0-10-5 0,6-3-15-3,-4-2-31 2,4-5-33 0,-3 2-19 0,-8 13-24 0,10 8-85 0,-2 2-231 0,0 5-53 0,0 7-974 0</inkml:trace>
    </iact:actionData>
  </iact:action>
  <iact:action type="add" startTime="69730">
    <iact:property name="dataType"/>
    <iact:actionData xml:id="d34">
      <inkml:trace xmlns:inkml="http://www.w3.org/2003/InkML" xml:id="stk32" contextRef="#ctx0" brushRef="#br0">19802 16400 814 0,'0'0'509'4,"0"0"-184"-4,-10-8-188 0,2-7-72 6,-5 0-42-4,-2-5 27 2,-6 5 33 2,0 0 20-1,-4 5-7-1,4 5-20 1,1 2-11 2,-9 6-5-2,6 10-10 0,3 7-9 2,-1 12-3-4,-2 1-9 1,7 9-8 1,9-2-9 0,1 3-4-1,6-6-2 2,6-4-2-1,1 0 2-1,6-6 0 1,0-4 1 1,0-3 1-2,2-5 0 3,3-3 4-2,-2-2 4 11,4-2 2-16,4-8 0 5,6-5 3-5,6-5 0 5,-2-8-3-2,-6-2-5 3,3-7-3-3,-3-3-6 3,-2-13-4-2,0-12-18 2,-6 5-18-2,-2 0-9 2,-2 0-13-1,-3 15-51-1,-3 2-18 1,0 5-119 1,-2 3-196-2,-5 15 12 3,-3 10-859-2</inkml:trace>
    </iact:actionData>
  </iact:action>
  <iact:action type="add" startTime="70117">
    <iact:property name="dataType"/>
    <iact:actionData xml:id="d35">
      <inkml:trace xmlns:inkml="http://www.w3.org/2003/InkML" xml:id="stk33" contextRef="#ctx0" brushRef="#br0">20427 16740 2045 0,'0'0'239'7,"36"-17"-111"-6,0-1-56 2,-7-4-33 1,-4-6-14 2,-4 1-8-2,-6-21-5 1,-7-2 0-1,-8-8-2 1,-5 6-1 0,0 4-2 0,-8 18 1 1,0-2 1-1,0 14 1 0,5-2-4-1,-2 7-1 2,10 13-3-2,0 0-3 1,0 0 0 0,0 0 0 0,-10 25 1 0,5 26 0 1,10 9 5-2,8 15 0 2,10 10-1-2,3-10-2 1,2 20 0 0,3 0 0 0,2 8 1 2,-7 15 0 4,-8-18 0-8,3-7-1-1,-11-18 0 2,0 25 0-1,-10-22 0 2,-5-3-1 0,-10-5 1 0,-6-10 0 0,3-15 1 0,-8-10 2 0,-7-7 4 0,-1-6 4 1,-4-9 3-2,-3-6-2 0,-1-9-2 2,9-8-1-1,-8-13-1 0,-3-14-5 0,3-6-5 0,5-12-2 0,5-5 1 2,0-15 1 4,10 7 0-9,1-10 1-2,7-2 1 5,0-5-1 2,11 18 0-3,2 14-1-1,7 8-2 3,6 7 0-2,0 6-4 2,8 4-2-1,-1 6-28-1,9 2-32 2,-1 5 32 0,10 7-473 2,1 1-23-7,5-1-1062 5</inkml:trace>
    </iact:actionData>
  </iact:action>
  <iact:action type="add" startTime="70969">
    <iact:property name="dataType"/>
    <iact:actionData xml:id="d36">
      <inkml:trace xmlns:inkml="http://www.w3.org/2003/InkML" xml:id="stk34" contextRef="#ctx0" brushRef="#br0">20993 16149 1581 0,'0'0'333'4,"0"0"-235"-2,0 0-48 3,0 0-7-1,0 0 18 2,0 0 18 0,0 0-18-3,0 0-9 3,0 0 2-1,0 0-8-1,47-5-12 2,12-2-14-1,8 4-10 0,-6-2-4 0,-4 3-2 0,-3-3-3-1,-5 2-1 1,-3 1-1 1,-7-1 0-1,-1 1 0-1,-4-1-1 1,-6 3-2 1,-10 0-2-1,3 0-8-1,-11 0-29 1,-10 0-33 1,0 0-32-2,0 0-59 1,0 0-302 0,0 0 58 1,0 0-818-2</inkml:trace>
    </iact:actionData>
  </iact:action>
  <iact:action type="add" startTime="71297">
    <iact:property name="dataType"/>
    <iact:actionData xml:id="d37">
      <inkml:trace xmlns:inkml="http://www.w3.org/2003/InkML" xml:id="stk35" contextRef="#ctx0" brushRef="#br0">21364 15721 944 0,'0'0'691'3,"0"0"-400"4,0 0-190-5,0 0-22 4,0 0-23-2,20 12-19 1,6 11-13-1,8 0-11 3,2 4-4-3,15 1-5 2,-10 2-2-3,5-8 0 4,-12 1-1-4,5 2 0 4,-6-3-1-4,-2 1 1 2,5-3-1 0,-10-5 0 2,-3 0 7-3,0 5 10 1,-3-7 3 0,-7 2 2 0,-2 0 1-1,-1 0 2 2,-7-3 1-1,2 3-3 0,-5-5-2-1,-5 3 0 2,-3-1-1-2,-5 6 3 2,-8-1 1 0,1-2 3-2,-11 0 1 1,0 0-4 0,-8 5-8-1,9-5-6 2,-1-5-4-1,0 6-3 0,5-4-1 0,5 1-26-1,6-6-47 1,0 1-45 1,4-1-333-1,11-7-47 0,-23 23 124-1,8-6-186 1,15-17 1 0</inkml:trace>
    </iact:actionData>
  </iact:action>
  <iact:action type="add" startTime="72240">
    <iact:property name="dataType"/>
    <iact:actionData xml:id="d38">
      <inkml:trace xmlns:inkml="http://www.w3.org/2003/InkML" xml:id="stk36" contextRef="#ctx0" brushRef="#br0">22362 16229 1984 0,'0'0'223'4,"0"0"-108"0,0 0-48 0,0 0-27 1,0 0-7 0,0 0 2 0,0 0 2 0,0 0 11 0,0 0-10 1,0 0-15-1,0 0-10-1,0 0-4 1,0 0-2 0,0 0-3 0,5-30 0 1,0-12-2-2,0 2 0 1,1 0 1 0,1-10 0 0,-1-6-1 1,1-21 0-1,-12 17-1-1,5 12 0 1,0 6-1 1,0 11 0-1,0 1 1-1,0 10 1 2,0 5 1-2,0 5 2 1,0 10-3 1,0 0-3-3,0 0-4 3,0 0 1-1,10 10 0 0,6 8 2 1,12 37-1-2,3 5 2 1,5 3-1 0,0-8 2 0,5 2 0 1,-7-4 0-2,-1 5 1 0,-2-6 0 2,0 1 0-1,-5-11 0 0,4 6 0 0,-9-13 0 0,0-2 1 0,-6-13-1 0,-2-5 3 0,-3-3 3 0,0-4 6 0,-10-8 5 0,0 0 9-1,13-5 3 2,5-5-6-1,-5-13-1 0,0-2-6-1,-5-5-5 2,-3-13-2 0,3 3-3-2,-8 0-2 0,0 8-2 1,-8 2 0 0,3-8 0 1,0 3-1-2,2 7-1 3,-10-2 0-4,8 3-1 4,-3 2-1-4,3 7-1 2,3 3 0 0,-6 3 0 1,3-1-1-2,0 3 1 1,5 10 1 0,-6-12-3 1,4 2-17-2,2 10-20 1,-8-10-23 0,8 10-28 0,-8-10-36 0,8 10-353 0,0 0-35 0,0 0-1029 0</inkml:trace>
    </iact:actionData>
  </iact:action>
  <iact:action type="add" startTime="72908">
    <iact:property name="dataType"/>
    <iact:actionData xml:id="d39">
      <inkml:trace xmlns:inkml="http://www.w3.org/2003/InkML" xml:id="stk37" contextRef="#ctx0" brushRef="#br0">23281 15999 2015 0,'0'0'250'8,"0"0"-94"-8,0 0-58 8,0 0-36-6,-31 0-23 3,2 2-14 1,17 6-10-3,-4 5-4 4,1 2-4-4,4 10-1 3,-1 7-2-1,4 3-1 0,8-2 0 0,2 4-1 0,6-7-1 0,2 3 0-1,3-3-1 1,0-10 0 1,3 3 1-1,-4-11 2 0,9 3 0 0,-3-7 0-1,5-6 1 2,0-2 0-2,-2-2-3 2,2-6 0-2,0-9-2 3,0-1 0-4,-5-9-1 3,-2-4 0-1,-3-1-1 0,-6-3-1-1,-1-3-2 3,-1 8-2-4,-5 3 2 2,0-1 2 1,-5 11 1-2,2 4 1 2,0 6 2-1,3 7 0-1,0 0 0 1,0 0-5 1,0 0 1-1,0 0 1-1,0 0 0 2,0 0 2-1,3 10-1 0,5 5-14 0,-3 10-49-1,10 2-43 2,-2-2-28-2,0-2-65 2,0-3-257-1,0-5 39 0,-6-5-835-1</inkml:trace>
    </iact:actionData>
  </iact:action>
  <iact:action type="add" startTime="73306">
    <iact:property name="dataType"/>
    <iact:actionData xml:id="d40">
      <inkml:trace xmlns:inkml="http://www.w3.org/2003/InkML" xml:id="stk38" contextRef="#ctx0" brushRef="#br0">23556 15488 906 0,'0'0'629'6,"0"0"-292"-6,-3 10-233 3,-4 5 4 4,1 3-14-4,1 9-15 2,5 6-21 0,5 7-15 0,-2 7-16 0,7 1-10 0,3-8-8 0,0-7-5 0,2-8-2 1,-2 0-16-2,-5-8-32 1,0-4-28 0,2-1-40 0,-10-12-43 0,0 0-66-1,0 0-381 1,0 10 307 0,0-10-590 0</inkml:trace>
    </iact:actionData>
  </iact:action>
  <iact:action type="add" startTime="73477">
    <iact:property name="dataType"/>
    <iact:actionData xml:id="d41">
      <inkml:trace xmlns:inkml="http://www.w3.org/2003/InkML" xml:id="stk39" contextRef="#ctx0" brushRef="#br0">23281 15671 1079 0,'0'0'808'3,"0"0"-586"-3,0 0-64 5,0 0-31 0,20-8-26 0,14 1-34-1,12-6-31 1,3 6-17 0,7 4-10 0,4 3-4 0,1 3-33 0,1-1-62 0,-8 8-35 1,-8-7-311-1,-2 2-52 1,-10-3-975-2</inkml:trace>
    </iact:actionData>
  </iact:action>
  <iact:action type="add" startTime="73725">
    <iact:property name="dataType"/>
    <iact:actionData xml:id="d42">
      <inkml:trace xmlns:inkml="http://www.w3.org/2003/InkML" xml:id="stk40" contextRef="#ctx0" brushRef="#br0">24235 15077 848 0,'0'0'547'7,"0"0"-213"-7,0 0-202 10,-2 15-97-9,-4 13-11 0,-1 7 49 4,2 10 24 0,2 5-9 0,-10 8-4 0,13 19 6 0,-8 11-8 1,6 17-18-2,2 15-15 1,-3-19-13 1,-2-24-6-2,3-4-11 1,-4-3-7 4,4 3-4-6,-1-11-2 1,1-7-1 0,2-2 1 1,-5-3-1 0,-1-5 0 0,4-10 2 0,2-7-3-1,-5-6-11 1,2-7-24 1,3-2-47-2,0-13-38 2,0 0-37-2,0 0-259 1,0 0-62 0,0 0-944 0</inkml:trace>
    </iact:actionData>
  </iact:action>
  <iact:action type="add" startTime="74032">
    <iact:property name="dataType"/>
    <iact:actionData xml:id="d43">
      <inkml:trace xmlns:inkml="http://www.w3.org/2003/InkML" xml:id="stk41" contextRef="#ctx0" brushRef="#br0">24441 15298 968 0,'0'0'710'4,"0"0"-441"-1,0 0-187 1,0 0-42 1,3 17 3 1,4 11 12-2,1 7 6 1,5 17-5 1,0 14-1-1,5 16 5 0,0 13-5-1,0-19-12 2,-5-4-10-2,0-14-11 1,-6-3-6 1,-2-5-7-2,3-7-3 1,-3 7-1 0,3-5 1 0,-8-5-4 0,0-3-2 3,0-9-17 0,3-6-30-7,-3-7-31 5,0-2-42 0,0-13-81-2,0 0-256-2,0 0 38 3,0 0-837 0</inkml:trace>
    </iact:actionData>
  </iact:action>
  <iact:action type="add" startTime="74396">
    <iact:property name="dataType"/>
    <iact:actionData xml:id="d44">
      <inkml:trace xmlns:inkml="http://www.w3.org/2003/InkML" xml:id="stk42" contextRef="#ctx0" brushRef="#br0">24770 16179 2076 0,'0'0'238'4,"0"0"-109"2,39-7-63-3,-8 2-33 1,13 0-16 1,-11 0-31 0,-5 0-45 0,-2 2-42-1,0-4 50 2,-6-1-369-2,-4 1-59 1,-6-1-955 0</inkml:trace>
    </iact:actionData>
  </iact:action>
  <iact:action type="add" startTime="74582">
    <iact:property name="dataType"/>
    <iact:actionData xml:id="d45">
      <inkml:trace xmlns:inkml="http://www.w3.org/2003/InkML" xml:id="stk43" contextRef="#ctx0" brushRef="#br0">25326 15107 688 0,'0'0'344'5,"0"0"116"-3,0 0-204 1,0 0-106 2,0 0-31 0,0 0-5 1,0 0-16-2,0 0-14 1,13 23-7 0,5 9-9 0,-5 6-15 0,2 5-8 2,3 7-9-3,-5-8-7 2,8 1-8-3,-3 7-11 4,2 0-3-4,-4-7-1 2,2-1-1 0,-5 1-1 0,0-11-3 0,2 1-8 1,-7-6-24-2,-3-12-54 2,0 3-52 0,-2-5-307 0,-3-1-49-1,0-12-984-3</inkml:trace>
    </iact:actionData>
  </iact:action>
  <iact:action type="add" startTime="74793">
    <iact:property name="dataType"/>
    <iact:actionData xml:id="d46">
      <inkml:trace xmlns:inkml="http://www.w3.org/2003/InkML" xml:id="stk44" contextRef="#ctx0" brushRef="#br0">25244 15448 1549 0,'0'0'676'4,"0"0"-404"6,0 0-131-9,0 0-71 2,0 0-20 3,0 0-11-1,18-5-14 1,5-3-13-1,8 3-9 0,2 3-1 0,8-6-26-1,1 8-42 1,-1 0-26 0,15 0-421 0,-22 8-23-1,-11-1-1071 1</inkml:trace>
    </iact:actionData>
  </iact:action>
  <iact:action type="add" startTime="75162">
    <iact:property name="dataType"/>
    <iact:actionData xml:id="d47">
      <inkml:trace xmlns:inkml="http://www.w3.org/2003/InkML" xml:id="stk45" contextRef="#ctx0" brushRef="#br0">24863 15388 814 0,'0'0'509'5,"0"0"-156"-4,0 0-166 4,0 0-74-2,0 0-2 2,0 0-20 0,0 0-28 0,0 0-23 1,0 0-12-2,0 0-5 2,0 0 4-2,-5 17 2 1,0 13 17 0,-3 6 9 1,0 6 3 0,-2 1 3-2,-3 14-4 1,3 1-12 0,-3-1-8-1,3-9-8 1,-1-3-7 0,6-10-4 0,-13 8-5 0,10-8-3 1,-7-5-3-2,7-3-1 1,-2-2-1 0,2 1 0 1,-5-6 3-1,1-5 0 0,4 0 2-1,-5 0 0 1,5-8 2 1,1 6-3-2,7-13 1 0,0 0 2 2,0 0 0-1,0 0-4-1,0 0-5 1,0 0-2 1,0 0-3-1,0 0-3-1,0 0-2 2,0 0-4-2,0 0-3 1,0 0 0 0,10-18 0 0,3 8 4 1,0-2 2-2,2 2 2 2,8 0 1-2,-7 2 0 2,2 6 0-1,2-6 0-1,1 8 2 1,2 3 1 2,8 2 4 1,0 0 1-6,7 10 0 3,3 0 1 2,-5 0-3-4,-2-8 0 1,-3 13 0 1,-3-5 0-1,-2-5-1 2,-6 3 0-2,-7-1-1 1,0-4-10 0,0-1-33 0,-3-2-21 0,-10-5-31 0,11 8-416 1,-11-8-22-1,0 0-1067-1</inkml:trace>
    </iact:actionData>
  </iact:action>
  <iact:action type="add" startTime="77069">
    <iact:property name="dataType"/>
    <iact:actionData xml:id="d48">
      <inkml:trace xmlns:inkml="http://www.w3.org/2003/InkML" xml:id="stk46" contextRef="#ctx0" brushRef="#br0">26396 15588 1022 0,'0'0'327'5,"0"0"-78"-1,0 0 28 1,0 0-129 2,0 0-24-4,0 0-35 1,0 0-27 1,0 0-19 0,0 0-7 0,0 0-5 0,0 0-8 1,-10 33-4-2,5 9-1 2,0 1-2-1,5 0-5 0,5 7-2-1,0-18-4 1,3 1-1 1,2-6 0-2,0-2 0 1,3-5-2 0,0 0 3 0,-3-7 1 1,3 2 1-1,5-8 0-1,0 3 0 1,0-2-2 0,6-3-2 0,-4-3-1 0,-2-2-4 1,5-2-4-2,-5-3-3 1,-5 2-1 0,0-4 3 1,0-8 2-2,-3-5 3 1,-2-3 1 0,-6-4 2 0,1 4 0 0,-3 3 0 0,-3 5 0 0,1 0-1 0,2 15 2 0,0 0 1 1,0 0-1-2,0 0 3 1,0 0 1 0,0 0 0 0,0 0 0 0,2 15-4 1,6-2 1 0,5 2 0 2,8 2 0-7,-1 1-2 5,3-3 1-3,3-8 2 2,0 1 0 0,-3-6 2 0,8 3 3 0,-3-10 2 0,-7 3 2 0,2-6 2 1,-5-4 4-2,-3-1 1 3,3-12 0-4,-5-7-5 2,-8-3-4 0,3 5-1 0,-8-5-3-1,0 2-3 1,0 0-2 1,-5 3-8-2,-3-10-24 1,8 10-7 2,0 3-48-3,-5 7 2 2,3 2-386 5,-1 6-39-10,3 2-1014 3</inkml:trace>
    </iact:actionData>
  </iact:action>
  <iact:action type="add" startTime="77548">
    <iact:property name="dataType"/>
    <iact:actionData xml:id="d49">
      <inkml:trace xmlns:inkml="http://www.w3.org/2003/InkML" xml:id="stk47" contextRef="#ctx0" brushRef="#br0">27148 15558 941 0,'0'0'670'1,"0"0"-372"0,0 0-212-1,5 15-44 0,0 3-21 2,3 7 10 5,-3 0 8-5,3 7 1 3,-6 1-4 1,3-8-4-1,0 8-7 0,6-6-8 1,-6-4-6-2,0-11-3 0,-2 3 1 1,2-5 2 1,-5 3 4-2,0-13 4 1,0 0 12 0,0 0 18 0,0 0-1 1,0 0-5 0,0 0-6-2,0 0-3 1,2-13-4 0,1-12-5 1,5 0-10-2,-6-5-3 0,9-8-6 2,-6 6-3-2,2 4-3 2,1 3-13-2,-3-10-25 1,6 5-40 0,-1 10-19 0,-2 3-39 0,-1 2-97 0,6 5-249 0,3-3 80 0,7 6-802 0</inkml:trace>
    </iact:actionData>
  </iact:action>
  <iact:action type="add" startTime="77799">
    <iact:property name="dataType"/>
    <iact:actionData xml:id="d50">
      <inkml:trace xmlns:inkml="http://www.w3.org/2003/InkML" xml:id="stk48" contextRef="#ctx0" brushRef="#br0">27652 15488 643 0,'0'0'319'3,"0"0"-117"-3,0 0-82 0,0 0-60 10,0 0 81-10,0 0 52 4,0 0-13 2,0 0-98-3,-5-10-21 3,5 10-12-1,-3-7-7-1,3 7-4 2,0 0 3-2,-13-8 3 2,-2 8 7-2,5 8-5 2,-8 2-1-1,2 5-11-1,1 10-10 1,5 0-6 1,2 7-7 0,0 6-3-2,6-6-2 1,4 1-2 2,6-1 0-4,-3-1-2 4,3-9 1-2,-3-4 0-2,5-3 0 2,3 0 2-1,0-8 1 1,0-2 1 1,0-2 1-2,7-1 0 1,-2-4 1 1,3-6 0 0,5-7 1 3,2-12-2-8,-2-3-3 3,-1-3 1 1,4 3-4 0,-4 0-1-1,-2 2-1 1,1-7-2 1,-4 5-1-1,-2 8-3-1,-2 9-1 2,-1-2-1-2,3 8-5 2,-5-1-6-1,-5 3-1 2,5 3 4-4,-6 4 3 3,6 6 2-1,0 4 2-2,2 3 4 2,3 8 0 1,-5 4 3-2,8 3 0 1,-1 3 1 1,-2-1 1-2,3-4 0 1,-8-3 1 0,0-2 0 1,2-8 0-2,-2 0 0 2,-3-3 2 0,6-4 2 1,-1-1-1-5,-2-4 1 2,0 2 3 1,-13-5-2 0,13-8 0 0,2 1 0 0,1-11-1 0,-1 1 0 1,-10-3 0 4,6-3-1-9,-6-10-3 4,0 3-1-1,-5 0 0 1,-5-5 0-1,0 8 2 1,-6 4-1 0,6 3 2 0,-10 3 0 0,4 4 1 1,-1 6 3-2,-4-1-3 1,6 3-1 0,-6 3-2 0,4 4 3 0,-4 3 0 0,3 5 2 2,0 8-2-2,1-1-3 5,-1 8 0-8,8 0 0 1,2 8 0 1,3-1 0 0,8 3-1 2,5-2 1-2,-6-6-1 1,6-4 0 0,-3-8 0 0,14 5 0-1,-6-12 1 3,0-1 1-2,0 1 1 2,0-8 2-5,-3-5 1 4,6-3 0-2,2-2 1 1,-8-7 1 0,3-6 1-1,-5-2 0 1,0-3-1 1,-3 1-1-2,-2-1-1 1,2-7 0 1,-10 10-4-1,0 8 0 0,0 2-2 1,0 2-2 3,0 13-3-8,0 0-7 3,0 0-2 1,0 0 1 0,0 0 2-1,0 10 4 1,0 20 1 1,0 20 3-1,3 28 1-1,10-3 1 2,-3-7-1-2,0-1 1 3,1 1 1 3,1 5 0-9,-9-11 1 2,7 6 0 2,-7-3 0 0,-6 3 0 0,1-11 0-1,-6-14 1 1,-2-6 1 1,-6-4 0-2,1-8 4 1,-6-3-1 0,-7-4 0 0,-5-8 0 0,-4-3-3 0,-4-1-5 0,5-6-7 0,-2-8-12 0,-9-7-17 0,4-5-25 1,1-10-19 6,6-3-30-11,0-2-64 7,8 0-310-7,8 3 86 5,-1-1-797-2</inkml:trace>
    </iact:actionData>
  </iact:action>
  <iact:action type="add" startTime="78793">
    <iact:property name="dataType"/>
    <iact:actionData xml:id="d51">
      <inkml:trace xmlns:inkml="http://www.w3.org/2003/InkML" xml:id="stk49" contextRef="#ctx0" brushRef="#br0">28836 15328 2032 0,'0'0'233'7,"0"0"-111"-6,0 0-59 4,-18 35-30-2,5-8-17 2,5-4-8 0,3 2-3-1,2 3-4 1,3-3-2 0,5-3-3 1,3 1 0-1,8 4-2-1,2-2 3 2,2 3-1-2,6-1 2 2,2 1 0 4,3-1-1-9,-3-2-9 5,-12-7-7-3,-1-3-2 5,1 0 1-6,-11-5 1 3,-5-10 5 0,0 0 8-1,0 0 5 2,0 0 3-2,-10 5 1 1,-6 0 1 0,-10-2 1 1,-2-6 2-1,5 3 0 0,0-10 3 4,2 0 2-5,6 3-3-2,4-8-3 2,1 7-7 1,8-7-5 0,4 2-2 0,8-9-2 0,3 2-3 1,8-3-16-2,12-4-17 1,6-11-1 2,2 11 3 3,-5-1 20-10,-2 6 11 11,-4 4 7-10,-4 3 5 4,-5 5 11 0,-6 2 12-3,3 1 7 2,-5 2 5 1,-5 0 5 1,-8 5-10-2,0 0-8 1,0 0-6 0,0 0-6 0,10 10-4 0,6 8-3 0,-9 4 0 1,6 3-1-2,-5 0-1 1,2 3 0 2,3 4-1-1,2-9-1 3,-2 4 1-5,0-4 0-2,0-6 1 3,8 1 2-2,-6-8 1 2,6-3 2-1,2-2-2 2,-3-2 2-1,4-3-1-1,1-3 1 1,-2-4 1 0,-5-1 1 0,0-4 2 0,0-3 1 0,-5 0 0 0,0-8 2 0,-5-2-1 0,0-5-2 0,-8 0-2 0,0 3-2 0,-6 4 0 0,-1 3-3 0,-4 5-1 1,1 0 0-2,-3 0-2 1,0 5-1 0,1 2 1 0,-4 1 2 0,3 4 3 1,0 3-1-2,-2 3-2 1,0 4-2 0,4 3-1 0,-2 13 0 0,6 0 0 0,2 4 1 0,5 1-2 0,0 2-1 0,2-8-2 0,3 1 2 0,3-3 1 0,2-5 3 0,1-3 2 0,7 3 1 0,0-12 2 0,2-1 0 0,-4-4 1-1,12-6 4 2,-2-2 0-1,-3-10 6 0,5-2 0 0,-7-8 5 0,-1-3 10 0,-2 3 6 0,-13-2-4 0,6-1-1 0,-4-2-3 0,-4-3-8 0,0-4-9-1,-3-11-6 2,0 1-3-1,-3-3-9 0,0 9-22 0,1 6-23 0,-3 15-24 1,2 8-25-3,3 7-35 2,0 10-81 0,0 0-26 0,0 0-320 0,0 0 216 0,0 12-691 0</inkml:trace>
    </iact:actionData>
  </iact:action>
  <iact:action type="add" startTime="79583">
    <iact:property name="dataType"/>
    <iact:actionData xml:id="d52">
      <inkml:trace xmlns:inkml="http://www.w3.org/2003/InkML" xml:id="stk50" contextRef="#ctx0" brushRef="#br0">29734 15471 958 0,'0'0'709'3,"0"0"-410"-3,0 0-193 0,0 0-53 0,0 0-19 1,0 0-9 0,7 0-1 0,6 2 0-1,0-2-7 0,0 0-7 0,7 0-3 0,-4 0-4 10,7-2-1-10,0 2 0 3,-2-5-1 2,2 2 2 0,-2-5 2 0,-1 3 2 0,-7-5 3 0,8 0 2 0,-6 0-2 1,-2-2-3-2,-3-1-2 1,-2-2-2 0,0 0-2 0,-3 3-2 0,-5 12-2 0,2-10-2 0,-2 10-2 0,-7-8 0 0,-9 1 4 1,-4 2 16-2,2 5 29 1,-8 5 18 0,3 5-4 0,5 5-12 0,-3 2-12 0,6 1-11 0,10-1-5 0,-1 8-6 0,6 0-3 1,3-7-1-2,5 0 2 1,7 4 0 0,6-4 1 0,-1-1-3 0,11-2-1 0,-3-5-2 0,14 3-3 1,-1-1-31-2,-8-4-41 2,1-1-23-2,-3 1-30 1,5 2-295 0,-6-5-59 0,-9 0-955 0</inkml:trace>
    </iact:actionData>
  </iact:action>
  <iact:action type="add" startTime="90649">
    <iact:property name="dataType"/>
    <iact:actionData xml:id="d53">
      <inkml:trace xmlns:inkml="http://www.w3.org/2003/InkML" xml:id="stk51" contextRef="#ctx0" brushRef="#br0">15510 2495 398 0,'0'0'74'7,"0"0"-34"-6,0 0-19-1,0 0-10 1,0 0-5 3,0 0 0 0,0 0 15 3,0 0-4-5,0 0-2 4,0 0 23 0,0 0 27-3,0 0 15 2,0 0-3 0,23-8-15 1,8 1-17-1,16 4-10-1,7-2-7 1,18-2 12 0,15-1 7 1,6 1 6-2,-1-1 8 1,-2 1 13 0,26-1 18 0,10 1 1 1,8-3 4-2,-5 7-6 1,-24-4-23 0,-2-1-23 0,-8 8-15 0,-10 0-13 1,-8 3-10 4,-4-6-3-9,-19 3 0 5,-13 0 0-3,-3 0-1 2,-7 0 4-1,-15 0 7 2,2 0 15-2,-8 0 16 1,-10 0 14 0,0 0-8 0,0 0-17 0,0 0-16 0,0 0-9 0,0 0-4 0,0 0-28 0,0 0-46 0,0 0-75 0,-23 0-443 0,-16 8 257 0,-23-1 83-1,14 1-123 1,-122-8 1 22</inkml:trace>
    </iact:actionData>
  </iact:action>
  <iact:action type="add" startTime="91106">
    <iact:property name="dataType"/>
    <iact:actionData xml:id="d54">
      <inkml:trace xmlns:inkml="http://www.w3.org/2003/InkML" xml:id="stk52" contextRef="#ctx0" brushRef="#br0">15304 2708 70 0,'0'0'36'6,"0"0"30"-6,0 0 36 4,0 0 20 1,0 0-7-1,0 0-25 1,0 0 0-1,0 0 5 1,0 0 2 0,0 0-6 0,8 0-11 0,13 5 31 0,7-5-21 1,16 2-22 1,2-2-22-4,13 0-9 2,8 0 0 1,16 0 5-2,22 0 9 1,16-2 18-1,2 2 13 3,-2 0-8-1,5 0 5-3,1 0-40 2,6 0-6-1,-14 7-9 1,-29 1-5 0,-8-1-7 0,0-4-4 0,-4 2 0 0,4 2 5 1,-10-2 12-1,-5-2 2 0,-18 2-2 1,-3 2-6-2,-13-7-5 0,-9 0-1 1,-4 0-1 0,1 0-3 0,-8 0-2 0,-13 0 2 0,0 0 2 0,0 0 11 1,0 0 8 0,0 0-8-2,0 0-10 0,0 0-5 1,0 0-4 0,0 0-1 0,0 0-25 0,0 0-49 0,0 0-64 0,0 0-378 0,0 0 134 0,0 0-759-1</inkml:trace>
    </iact:actionData>
  </iact:action>
  <iact:action type="add" startTime="103224">
    <iact:property name="dataType"/>
    <iact:actionData xml:id="d55">
      <inkml:trace xmlns:inkml="http://www.w3.org/2003/InkML" xml:id="stk53" contextRef="#ctx0" brushRef="#br0">1109 7043 557 0,'0'0'105'5,"0"0"-38"-5,0 0-18 0,0 0-11 3,0 0-7 1,0 0-3 1,0 0-2 0,0 0 2 0,0 0 1-1,0 0-3 1,0 0 3 0,29-3 3 0,-4 3 16 1,-7-5-2-2,8 5-4 1,-5-2 1 0,-1 2 1 0,1 0 0 0,0 0-7 1,-1 0-7-2,6 2-2 1,2 3 8 0,3-5 17 1,-3 0 5-1,3 3-3-1,0-3 7 1,5 0-2 1,-2 5-11-1,4 2-14-1,-4-2-8 1,-1 3-15 1,8-6-1-2,6 3 2 1,-4 3-1 1,14-5-2-1,-3 2-1-1,-3 0-1 1,9 2-1 0,-12-4 3 0,-1 2 1 0,-6-3 3 0,5 3-2 0,-2-5 0 0,2 3 0 0,3 2-1 1,10-3 0-2,1 3 2 2,-1-5-1-2,0 0 0 1,-10 0-2 0,2 0 1 0,3 0-1 0,-13 0 0 0,-2 0-1 0,2 3-1 0,3 2-3 0,5 0 1 0,-3-5-3 0,0 7-1 0,1-4 0 0,7 2 0 0,-3 2 0 1,3-7 0-3,-5 3 2 3,3 2-2-1,2-5 1 0,-16 0-2 0,3 0 1 0,6 0 1 0,7 0-1 0,5 0 1 0,8 0 2 2,-3 0 1-2,6 0 0 0,-6 0-1 1,-2 0 0-3,2-5-1 1,-10 2 0 1,-8 3 0 0,3 0 0-1,8 0 1 1,5 0 0 1,2 0 0-2,3 0 1 1,0-5-1 1,-8 3-2 1,-5 2 1 0,5-5-1-5,3 2 0 5,-21 3-1-4,5-5 0 0,6 5-1 3,-3-2 0-2,2 2 0 1,1-5 0 0,2 5 1 0,-8-5-1 0,-5 2 0 0,0 3 3 0,-2-7 2 0,-6 7 4 0,-4 0 1 1,-4-5 0-1,6 2 1 0,-8-2 1 5,3 3-1-8,-8-6-2 3,-2 3-1 0,2 3-1-3,-3-3 0 4,-5 5 1-2,6-8 0 2,-9 3 1-2,4 2 0 3,-11 3 2-3,13-7 3 0,-6 2-3 2,-7 5-2-2,0 0-2 1,13-8-2 0,-13 8-2 0,0 0 0 1,8-7-2-2,-8 7-1 1,0 0-2 1,0 0-1-1,0 0-5 0,0 0-19 0,0 0-76 0,0 0-93-1,0 0-256 1,-8 7 28 1,3 6-845-2</inkml:trace>
    </iact:actionData>
  </iact:action>
  <iact:action type="add" startTime="105942">
    <iact:property name="dataType"/>
    <iact:actionData xml:id="d56">
      <inkml:trace xmlns:inkml="http://www.w3.org/2003/InkML" xml:id="stk54" contextRef="#ctx0" brushRef="#br0">11803 6525 640 0,'0'0'137'5,"0"0"-42"-1,0 0-25 1,0 0-12 0,-29-28-6 0,6 8 24 0,0-3-9 0,0 1 1-1,0 9-1 1,0-7-2 0,2 5-5 1,3 0-14-2,-8 3-9 1,0 2-10 0,-2-10-11 0,-13 5-4 0,8 0-2 0,-14 7 1 0,6-4 0 0,-3-1-2 0,-7 3-4 0,7-3-2 0,6 6-4 0,-9 2-3 0,1 2-1 1,5 3-4-2,-6 0 0 1,-4 8 2 1,2-3-2-1,-2 3 0-1,-9-1 2 1,1 3 2 1,-2 3-4-2,7 2-1 1,2 0-3 0,11 0-3 0,0 2-1 0,7 1-1 0,9 2 0-1,-6 7 2 2,2 8 2-2,4 8-2 2,-4 10-1 0,9 9 4-2,2-2 1 1,5-5-2 0,5-5 1 0,8 1 3-1,3 4 5 1,7-5 3 0,11 7 4 0,7 1 5 0,11 0 7 1,7-1 7-1,21 8 16-1,5-2 21 2,-10-21 2-2,2-7-7 1,3-9-3 0,2-1 3 0,11-10 0 0,18-3 0 0,20-12-7 0,-15-5-19 0,-5-7-4 0,-13 2-6 1,-8-5-5-2,-8-5-2 1,1-3 0 0,7-5 1 0,-8-2 4 0,-2 3 5 1,-15-6 6 2,-1 3 8-6,-10 0 6 8,-7 3 8-9,-8-3-3 6,-11 2-8-5,3-2-7 3,-5-3-7 0,-10 3-5-1,-3-7-3 1,-3-3-4 0,-10-18-2 0,-2-7-1 0,-9-5-3 1,4 12-2-1,-14 8-3 1,1 3-2 3,0 7-2-9,-9-1 0 4,4 11-2 1,-9-5 2 0,6 13-3 0,-2-3 1 0,-4 7 1 1,-7-2-2-2,0 0 0 1,-5 10 1 0,-3-2 2 0,-5 4-4 0,-2 3 1 1,7 3-1 1,3 4 0-3,5 8-2-1,13-2-4 4,-6 7 0-4,1 5 3 2,0 2-3 0,-6 16 2 0,3 12 1 0,-2 20-1 0,5 15 5 0,5 0 1 0,7-25 2 0,14-2 3 1,7-8 0-2,5 0-1 1,8 5 0 0,15 10 0 0,6 6-2 0,10-6 1 4,5 5 1-5,8-8 1 2,-3-17 0-5,5-7 1 6,13-3 0-2,11-7 2-2,20-6 1 1,2-9-1 2,11-21 4-2,-5-4-1 1,-10-6 0 1,4-9-1-2,-4-8-1 2,4-16 2 6,1 1 1-10,-13 3 0 8,-19-3 3-9,-4 5 9 0,-18 2 5 3,-3 0-2 2,-18 1 0-1,-3-3-7-1,-10-15-2 0,-20-15-4 3,-3-11-4-4,-23 9-6 3,-16 12-1-2,-18 2-6 1,-12 13 3 0,-1 12-29 0,6 11-51 0,-11 12-98 0,-20 7-362 0,-21 18 189 1,21-2-712-2</inkml:trace>
    </iact:actionData>
  </iact:action>
  <iact:action type="add" startTime="108393">
    <iact:property name="dataType"/>
    <iact:actionData xml:id="d57">
      <inkml:trace xmlns:inkml="http://www.w3.org/2003/InkML" xml:id="stk55" contextRef="#ctx0" brushRef="#br0">11301 7967 1238 0,'0'0'321'8,"0"0"-149"-5,26 35-73 0,-1-12-61 0,1 4-15 3,2-12-5-1,3 0 0-1,13-5-1 1,2 0-2 1,6-2-2-2,7-8-3 1,3 0-2 1,5-5-4-2,-8 2-65 2,-5-9-170-2,-3-1-352 1,11-2 303 0,-21 0-558 0</inkml:trace>
    </iact:actionData>
  </iact:action>
  <iact:action type="add" startTime="108597">
    <iact:property name="dataType"/>
    <iact:actionData xml:id="d58">
      <inkml:trace xmlns:inkml="http://www.w3.org/2003/InkML" xml:id="stk56" contextRef="#ctx0" brushRef="#br0">11772 7767 646 0,'0'0'317'3,"0"0"-115"2,0 0-103 0,0 0-93 0,0 0-44 0,0 0-34 0,0 0 14 0,15 7 29 0,11 1 15 0,0 7 11 0,7 0 45 0,1 0 24 0,2 5-1 0,7 2-14 0,-7 6-8 0,3 0-10 0,0 2-8 0,-6 0-11 0,0 2-5-1,-7-9-2 1,-3-1-2 1,0-2-1-1,-2 0-1-1,-8-2 3 2,0-3 2-1,-5 2 31 0,-6-7 41 0,3 3 6-1,-5 2 15 1,-5-2 2 1,3 2-55 0,-11 0-6-2,-8 0-1 0,-7 0-2 2,-8 0-7-1,-5-3-8 0,-11 1-8 0,-10 17-5-1,8-10-4 1,11-10 0 2,7-3-3-4,-6 1-2 3,24-3-21-2,-2-5-64 2,7 0-113-1,3-5-417-1,10 5 311 2,0 0-603-2</inkml:trace>
    </iact:actionData>
  </iact:action>
  <iact:action type="add" startTime="109069">
    <iact:property name="dataType"/>
    <iact:actionData xml:id="d59">
      <inkml:trace xmlns:inkml="http://www.w3.org/2003/InkML" xml:id="stk57" contextRef="#ctx0" brushRef="#br0">12585 7263 621 0,'0'0'100'5,"0"0"-110"-4,0 0-78 4,0 0-1-1,0 0 37 2,0 0 25-2,0 0 77 1,0 0 82 0,0 0 33 0,0 0-4 0,0 0 8 0,0 0-3 0,0 0-46 0,5 43-42 0,3-3-31 0,-1 3-20 0,6-6-9 0,0 1-8 0,0-3-3 0,2 5-3 0,3-5-1 1,3 10 3-2,-3-2 6 1,3-6 4 1,-6 6 0-1,3-3 0-1,-8 2 0 1,1-7-1 0,-4-5 5 0,-1-10 1 1,-4-2 2-1,3-3 37-1,-5-2 0 0,0-13-2 1,0 0 15 0,0 0-2 2,0 0-20-4,0 0-18 2,0 0-10 1,0 0-7-2,0 0-5 2,0 0-1-2,-15-15-4 2,-1-8-1-1,-2-5 1 0,5 1-2 0,-5-1-1-1,6 1 1 1,4-6-2 0,0 6 1 1,8-1-2 0,-5 1-1-2,10 4-2 0,-5 1-1 2,8 1-1-1,2-1-2 0,13-1-2 1,3 3 1-2,0 0-2 0,2 5 1 2,0 3-1-1,3 4 1-1,3 6 0 1,-6 4-1 0,3 6-1 1,5 2 2-2,3 5 1 1,-3 0 1 2,0 0 1-4,0 7 1 3,-6 1 1-1,-4 2 1 0,-5 5 0-1,-6-2 2 1,-4-6 1 0,-4 6 2 0,-7-1 0 0,-5-4 6 0,-8-1 8 1,-7 6 7-1,-6-8 0 1,-2-3-5-2,-6 3-2 0,-4-7-4 1,9-5-2 0,-4-6-2 1,2 3 1-1,3-5-3 0,7-7-3-1,0 1-25 2,1-1-29-2,7-1-32 2,3 1-75-2,7-6-373 1,3-2 161 0,0 0-737 0</inkml:trace>
    </iact:actionData>
  </iact:action>
  <iact:action type="add" startTime="109644">
    <iact:property name="dataType"/>
    <iact:actionData xml:id="d60">
      <inkml:trace xmlns:inkml="http://www.w3.org/2003/InkML" xml:id="stk58" contextRef="#ctx0" brushRef="#br0">13349 7426 900 0,'0'0'608'4,"0"0"-265"2,0 0-271-2,0 0-50 0,0 0-24 2,0 0-5-1,-5 13 1-1,2 2-1 1,3 7-1 1,3-2 4-2,2 3 11 1,3 4 9 1,5 1-5-2,5 12-4 1,2-5-3 0,8 0 1 0,-2 0-1 0,0 0 1 0,0-7 1 0,-3-6-3 0,-3-7-28 0,-2-2-8 1,8-6 6-2,-5-7 11 1,-1 0 7 0,6-5-1 0,-5-5 5 0,-1-2 6 1,6-11 1-1,-3-4 3-1,0-1 3 1,-7 6 5 1,-6-6 10-2,0 6 9 1,1-1 7 0,-11-5 7 1,0 1 15-2,0 4-3 1,-8 1-9 0,3 4-10 1,-3 3-13-2,-5 0-12 2,0 5-7-2,0-2-6 1,1 7-1 3,-9 2-2-5,8 6 0 2,-5 2-1 0,3 7-1-1,2-2-1 3,0 5-1-4,5 5 1 3,0 3 2-2,3 2 1 1,5 5 1 0,5 0 2 0,3-7 0 0,5 2 2 0,0-8 2 0,0-4 2 1,7-1 2-2,1-4 3 2,7-1 0-2,3-7-1 1,3-7-1 0,2-8 2 0,-6-5-1 0,-1 0-2 1,-4-3-4-2,-7-7-6 1,-2-5-3 0,-3-15 0 1,-13-20 2-2,0-3 2 1,-8 3 1 0,-5 12 3 0,3 11 0 0,0-3 7 0,4 12 1 0,-1 8 1 0,-4 10-1 0,9 0-6 1,-3 10-2-2,2-3-5 1,3 13-3 0,0 0-18 0,0 0-3 0,0 0 0 1,0 0 3-1,8 13 5 0,5 9 4 1,12 21 6 0,9 15 1-1,2 22 4-1,3-18 1-1,-1 1 1 2,-10-18 2 0,6-7-1-1,-3-3 2 2,-3-3 0-2,6-9 1 2,-1-1 1-1,-5-7 3-1,6-2 3 1,2-6 2 1,5-4 0-1,-5-6-1-1,3-4 0 1,-3-8 1 0,0-5-7 0,-11 0-5 2,4-8-3 5,-9-12 0-11,-2-10 1 5,-10-5-2-5,-8 5-1 6,-8 12 0-3,-10-4-2-1,-2 7 1 2,-1 7 0-1,-7 1 3 2,-3 7 1-1,3 2 4 0,2 6 0-1,-5 9-1 1,3 3-2 0,2 3-2 0,3 9-3 0,0 3-3 1,2 5 0-2,6 10 2 1,2 13 0 1,8 7 3-2,10-8 1 1,2-7 3 0,6 1 0 0,8-4 1 0,7-4 2 0,3-8 3 0,10 0 0 0,3-5 2 0,5-13 1 1,-3 3 0-1,-7-10 0 1,7-5-1 5,-10-2 1-10,-2-8 1 7,-4-5 2-7,-4-10 0 6,-5-5-3-6,-8 2-4 4,-8 0-4-1,-5 6-3 1,-5-3-4 0,-1 10-3 0,-1 5-24 0,-4 0-16 0,1 10-19 0,10 10-79 0,0 0-312 0,0 0 39 0,0 0-835 0</inkml:trace>
    </iact:actionData>
  </iact:action>
  <iact:action type="add" startTime="110546">
    <iact:property name="dataType"/>
    <iact:actionData xml:id="d61">
      <inkml:trace xmlns:inkml="http://www.w3.org/2003/InkML" xml:id="stk59" contextRef="#ctx0" brushRef="#br0">15147 7043 1619 0,'0'0'303'5,"0"0"-209"0,0 0-47 0,-36-18-26 0,6 6-13 1,1 4-5-2,-4 6-3 1,-1-3 8 0,-4 10 17 0,4-3 5 0,1 11-4 0,7-3-13 0,0 10-6 0,6 2-5 0,4 6-3 0,6 7 0 0,8 0-1 0,2 10 1 0,2-5 1 0,11-2 0 0,5-11 0 0,3-4 4-1,2-3 2 2,5-2 1-1,5-8 2 0,9-3-1 0,-4-7 1 0,3-5 0 0,1-7-4 0,1-14-6-1,-9-1-3 2,-6-3 2-1,-10-5 1 0,-2 0 3 0,-11 0 0 0,2-10 1 0,-17 12 2 0,8 6 0 0,-6 4 9 0,-5 8-4 0,0 0-5 0,5 2-6-1,8 13-10 3,-15-2-5-3,15 2-2 1,0 0 0 0,-5 10 3 0,5 22 1 1,0 14 4-3,15 34 1 2,11 10 3 0,-3-5 2 1,5-20 2-2,1-7 0 2,-4 4 1-1,1 3 1 0,-3-7 1 1,-5-10 2-2,-5-11 0 0,0-2 1 1,-10-5 1 0,-3-10 4 0,0-5 9 1,0-15 12-1,0 0 0 0,-16 5-8 0,-15-10-6 0,-10-10-2 0,-5-7 1-1,-3-18-2 1,10 5-1 0,6-3-3 1,-1-2-3-1,4 0-1-1,6-8-3 1,6-9-1 1,3-8-2-2,10 2 0 4,5 5-4-4,8 1 0 0,10 2-3 1,2 10-1-1,6 2 0 1,15-4 2 0,0 14 2 0,6-2-1 1,-1 2 2-1,0 11-1 1,-7 2 2-2,-3 2 1 0,-3-2 1 1,-2 8 0 0,-10 2 1 0,-8 2 0 0,-1 3 0 0,-12 5 0 0,0 0 0 0,0 0-1 1,0 0 1-2,0 0-2 2,3 13-1-2,2 4 1 1,-10 8-1 0,2 3 1 1,-2 4 1-2,3 1 1 1,-1-3 0 0,3 5 2 1,3 0-1-1,4-5 1-1,1-2 0 1,5-8 2 0,-5-3 5 0,10-2 0 0,-3-2 2 0,6-6 2 0,2-2 0 0,5-10 0 1,6-2 1-3,-6-8 0 3,5-8 2-1,-2-4-1 0,-5-8-1 0,-3-8-2 0,-5 0-5 1,-2 6-1-2,-4-11-3 1,-1 3-1 0,-4-2 0 1,-7 2-1-2,3 2-2 1,-3 8 0 1,-3 5-1-2,3 10-2 0,0 5-4 2,0 2-4-2,0 13-17 1,0 0 2 2,0 0 2-4,3 20 4 2,7 15 4 0,3 8 8 1,16 7 11-1,1 8 2-1,6 22-2 2,3 5-1-2,-3 30-1 1,-3-2 0 1,-2-20 1-2,-15-16 0 1,7 8 2 0,-13-2-1 1,1-8 0-1,-11-10 2-1,0-15 1 2,0-7 3-1,-8-16 1 0,-2-9 2 0,-3-1 5 3,-11-9 5-5,-12-16-3 6,-7-9 0-8,-9-8 1 3,1-18 13 1,2-7 17 0,8 0-8-1,7 0-8 1,11 0-12 0,0-18-10 0,10 1-5 0,13-11-8 0,3 23-12 1,15 10-44-1,7 10-33-1,17 0-46 2,19 12-293-2,17 8-55 1,-19 3-967 0</inkml:trace>
    </iact:actionData>
  </iact:action>
  <iact:action type="add" startTime="115276">
    <iact:property name="dataType"/>
    <iact:actionData xml:id="d62">
      <inkml:trace xmlns:inkml="http://www.w3.org/2003/InkML" xml:id="stk60" contextRef="#ctx0" brushRef="#br0">15631 17391 487 0,'0'0'172'6,"0"0"-8"-6,0 0-31 1,0 0 66 0,0 0 57 4,0 0-42-2,0 0-46 2,0 0-75 1,0 0-43-1,0 0-17-1,0 0-15 0,0 0-9 2,0 0-2-1,0 0 3 0,0 0 6 0,0 0 4-1,0 0-3 1,0 0-4 2,0 0-2-4,0 0-1 3,0 0 0-1,0 0 1 0,0 0-1 0,0 0-1 0,0 0-2-1,34-7 4 1,-9-1 6 0,-4 1 8 1,7-1-2-2,-2 3-1 1,2 0 0 2,3 3 6-3,3-3 10 0,2 2-4 2,0-4-7-1,-3 2-7 0,1 2-4-1,4-2-5 2,3 3-1-2,-5 2-3 2,16-5-3-2,-11 2-1 2,5 3-1-2,6 0 0 2,-3 0 0-1,7 0 3-1,11 0 1 1,0 0 2 2,-8 0 4-3,3 0 6 1,0-2 7-1,-6-1-1 2,11 3-4-2,0 3-4 2,0-1-6-2,-3 1-2 1,14-3-1 0,-1 0-2 0,-5 0 0 0,2 0-1 1,-7 0-2-2,13 0 0 1,-5 0 0 0,-3 5 0 0,0-5 0 0,15 0 0 1,-2 2 2-2,-5-4 2 1,2 2 0 0,3 0 0 1,-18 2 0-2,5 3-1 2,-10-5-2-2,10 8-1 2,-10-1 0-2,2-4 0 1,-13-1-1 0,6 1 0 0,-3 2 1 0,-3-3-1 0,1 1 1 1,2-1-2-1,-5-2 1-1,15 3 0 2,-5 2 0-2,16-5-1 2,0 0 2-2,-11 0-1 0,-2 0 5 2,-11 0 1 0,3 0-1-3,-5 0-1 3,-5 0-2-1,-6 0 0 1,4 0 0-2,-1 0 0 2,-3 0-2-2,-4 0 2 0,-1 0 2 2,-4-5 2-1,1 2 4 0,-9 3 2 0,12-2 2-1,-7-1-1 2,-5-2-2-1,-8 3-2 0,2-1-1-1,-2 1-1 1,0-1-2 1,0-2-1-1,-6 3-1 0,-7 2-1-1,0 0-1 2,11 0-1-1,-11 0 1 0,0 0-1 0,0 0 0 0,0 0 0 0,10-8 0-1,-10 8-1 1,0 0 1 0,0 0-1 1,0 0-1-2,0 0 0 2,0 0-2-1,0 0 1-1,0 0-4 1,0 0-38 1,0 0-35-2,0 0-36 1,0 0-68 0,0 0-271 0,-13 15-45 1,0-5-996-2</inkml:trace>
    </iact:actionData>
  </iact:action>
  <iact:action type="add" startTime="116804">
    <iact:property name="dataType"/>
    <iact:actionData xml:id="d63">
      <inkml:trace xmlns:inkml="http://www.w3.org/2003/InkML" xml:id="stk61" contextRef="#ctx0" brushRef="#br0">22231 16750 1305 0,'0'0'390'5,"0"0"-193"-1,0 0-116 2,0 0-25-1,0 0-14-1,0 0-12 2,0 0-2-2,0 0 4 2,31 0 0-2,-3 0-3 2,0 0-1-2,6 0 5 2,-1 0-4-1,8 0-6 0,3 0-8-1,2 0-4 2,1 0-3-1,-1 0 1 0,8 0-2-1,-2-2-1 2,2 2 0-1,-6 0 1 0,4-5 1 0,7 2 2 2,8 1 1-4,2-1 3 2,14-2 1-1,-1 3 0 2,11-6 3-2,-1 8 0 1,-9-7 1 0,7 2-6 0,5 10-3 2,3-5-3-3,5-5-1 0,-8 2-2 2,0-2 0-1,3 3-1 0,-11 4-1-1,3-2 0 2,3 0-1-2,0 0 1 2,-1 0-1-1,1-2 6 0,-8 2 4-1,2 0 0 2,6 0-3-2,0 0 0 2,15 0-3-2,-13-8 0 1,8 6 0 0,-11-6 2 0,-4 6-1 1,-6 4-2-2,-2-4-1 1,13 2 0 0,-3-8 0 1,-3 8 0-2,1-7 2 1,-4 2-1 1,-1 2-1-2,2 3 0 1,2 0 0 1,6-7-1-1,25-1-1-1,3 6 4 1,8-6 4 0,-6 8-4 0,1 0-1 0,2-2-1 1,-3 2 0-1,-9 0-1 2,-9 0-1-2,8 0 1 0,0 2-1-2,6-4 2 1,-3-6-3 1,5 8 2 0,-16 0-1 0,0 8 0 0,-4-8-1 0,2 2 1-1,-5-4 0 3,-6 2 0-4,8 0 0 3,-2 5-1 0,-10 0 1 3,4 0-1-8,-7-5 0 3,-8 0 0 1,1 0 1 0,-14 0 0-1,5 0 0 1,3 0-1 0,-12 5 1 1,-1-5 1-2,-5 2 1 1,5-4 1 0,3 2 0 0,0-5 0 1,-8 0 0 0,5-3 0 0,-13 6 0 2,11-6-1-7,-8 1 2 4,-8-1 1-2,-5-4 4 3,-8 4 3-1,-2 1 1-1,0-9 3 2,-3-6 2 2,-5 2 2-6,2-13-1 2,-2-2-3 1,-5 3-4 0,-3-8-2 0,-2 2-2 0,2-7-2 0,-7 5-1 0,2 2 0 1,0-4-1-2,-5 2-1 1,8-5 0 0,-8-5 0 0,3-28-3 0,-1-2 2 0,1-13-1 0,-6 18-1 0,-2-5-1 0,0 15 1 0,-3 0-1 0,0 9 0 0,3-1 0 0,-2-13 0 0,1 0 0 0,4 2 0 0,-1 3-1 0,3 15 1 1,0 2 0 0,0 3 0 5,3 3-1-10,-1 1 1 7,-2 6-1-6,0 3 0 0,6 4 0 2,-6 1-1 1,5-3-1 0,-3 5-1 0,3 2 1 0,-5 1-2 0,3-1 1 0,-3 6-2 0,0-1-1 0,0 5-2 0,0 1-1 0,0 2-6 0,-3 2-2 0,3 8 3 0,-7-12 5 0,-4 4 0 0,-4 1 3 0,-6-1 2 0,-15 1 1 0,0-1 0 0,-10 8 2 0,-16-5 0 1,-10 5-1 2,-15 0 1-6,4-2-1 5,-14 2 0-1,-9-8 0-2,1 3 0 0,-3 3 0 4,-18-11 0-8,7 6 2 5,-4-6-1 0,-14 3 2 0,1 3-1 0,2 2 0-1,0-3-1 3,8 8 1-1,-2-5 0 1,2 3 1-6,-13 2-1 5,-8-5-1-2,-10 2 2 1,3-2-1 0,-8 3-1 0,-11-6-1-1,16 1 3 2,-5 2-1-2,8 2 1 1,-1-7 0 1,11 0 0-2,5 5 0 1,-2 3 0 0,-3 2 0 0,-8-8-1 0,10 8 1 0,-12-5-1 1,7 5 1-2,3 0 0 1,0 0 0 0,5 0 0 0,6 5 0 0,-1 3 0 0,-5-8-2 0,10 7-34 1,-7 1 7 0,12-6 6 4,-2 3 7-2,-2 0 5-6,9 0 5-2,11 0 2 9,-5 8 2-8,-5-6 1 6,4 1 0-5,9-1 1 2,2-2 0 1,18 0 0 1,5-5 1-2,11 0 0 1,15 3-1 0,5-1 1 0,-3 3 0 0,11-2-1 0,8 2 0 0,-1 2 1 1,1-7-1 0,7 0 1 3,0 0 1-4,6 0-1-3,-1 0 0 6,8 3-1-7,-5 2-2 2,6-5 2 2,1 2-1 0,-2 3 0 0,-5-2 0 0,5 2-2 1,1 2 0-2,1 1 1 1,-2 4-1 0,-5-2 1 0,3 8 0 0,-3-1-1 0,3 1 0 0,-3 4 0 0,0 1 0 0,-3 0 0 1,0 4 0-2,3 3 0 1,0 5 0 1,0 8-1 1,0 4 1-4,3 3 1 2,-3 16-1 7,8 1 1-11,4 3-1 6,-1-5 0-6,7-7 1 4,-5 2 1-2,-3-7 1 2,8 19-1 0,0 6 1 0,0 7 0 0,0 5 0 0,0-15 0 0,2-12-1 0,4-8 1 1,-1-17 0 0,2-3-1 1,-4 2 1-4,2-4 1 6,3-1-1-8,-3 1 1 3,0 2 0 3,-5-5-1-4,3-2 1 1,2 2 0 0,-5-3 2 2,0-7-1-2,0 3-1 1,0-6 1 1,0 3-1-2,0-5 0 2,0 3 0-1,-5-3 0-1,5 0 0 1,-3-2 0 0,3 2 1 0,-5 0 0 1,2-8 1-1,1 3 2 0,2-10 0-1,0 0 1 1,-3 10-3 1,-4 0-12-2,1 3-59 1,-6-3-55 0,-6 7-334 1,2 1-44-2,-4-6-998 2</inkml:trace>
    </iact:actionData>
  </iact:action>
  <iact:action type="remove" startTime="125328">
    <iact:property name="style" value="instant"/>
    <iact:actionData xml:id="d64" ref="#d63"/>
  </iact:action>
  <iact:action type="remove" startTime="125421">
    <iact:property name="style" value="instant"/>
    <iact:actionData xml:id="d65" ref="#d42"/>
  </iact:action>
  <iact:action type="remove" startTime="125513">
    <iact:property name="style" value="instant"/>
    <iact:actionData xml:id="d66" ref="#d45"/>
  </iact:action>
  <iact:action type="remove" startTime="126096">
    <iact:property name="style" value="instant"/>
    <iact:actionData xml:id="d67" ref="#d29"/>
  </iact:action>
  <iact:action type="remove" startTime="126176">
    <iact:property name="style" value="instant"/>
    <iact:actionData xml:id="d68" ref="#d17"/>
  </iact:action>
  <iact:action type="remove" startTime="126265">
    <iact:property name="style" value="instant"/>
    <iact:actionData xml:id="d69" ref="#d28"/>
  </iact:action>
  <iact:action type="add" startTime="125205">
    <iact:property name="dataType" value="strokeEraser"/>
    <iact:actionData xml:id="d70">
      <inkml:trace xmlns:inkml="http://www.w3.org/2003/InkML" xml:id="stk62" contextRef="#ctx0" brushRef="#br1">35538 18994 1252 0,'-88'-8'321'4,"-30"-2"-146"1,-29 10-81 0,-23 3-68 1,-25-1-12-2,-37 11-7 4,-35-10-5-6,-27 9-2 3,-38-2-1 0,-15 8-4 1,-29-3-31-2,-12 2-29 2,-8 3 5-1,-3 0 30 0,31-5 37-1,13 5 30 2,36-5 32-2,28 5-12 2,31 10-26-2,34-2-11 2,20 5-9-2,16 4-5 2,20 1-2-2,26-3 0 1,41 0-2 88,44-13 0-92,20-2-1 0,26-5-6-1,0 0-12 0,13-2 1 0,26 9 9 0,72 14 4 0,64-11 6 0,23-15 2 1,34-5-2-1,43-5 1 1,24-10 1-1,41-5 1 0,12-3 11 1,24-5 16 91,13 6 1-91,-1-1-7-1,6 3 6 80,-10 13 11-80,-6 2-5 1,-18 0-7-1,6 7-9 0,-39 1 6 0,-13 4-8 0,-39-4-8 1,-28 7-3-1,-28-5-3 0,-23 0-1 0,-26-7 2 0,-29-11 0 1,-50 3 3-1,-37-3 3 0,-15-2 2 0,-11-2 11 0,-10-3-10 1,-25-15-9 0,-63-28-15-1,-61 3-8 0,-57 5-2 0,-25-5 1 0,-49 10 7 0,-34-3 3 1,-44 3 2-1,-25-2 2 0,-13 9 4 0,-23-5-1 1,-31 13-1-1,-8-5 0 0,-18 8 0 2,-2 4 2-1,20 16-1 0,26-6 2-1,41 11 4 0,49-3 2 1,51 12 5-1,39 6-3 2,54 2-5 9,46 7-3-10,70-7-1 2,36-2-21 2,15-1-18 0,16-2-10-1,10-10 7 2,36 20 13-1,108 8 10 0,44-20 6-1,51-1 2 2,39-14 5-2,41-6 2 2,36-7 0-2,39 2 4 2,23 1 14-1,10 7 7 0,5-5 5-1,-7 2-3 2,-1 11-3-2,-15 4-2 3,-12 6-4-4,-22-3-2 3,-35 10-4-2,-19-8-3 3,-35 6 11-4,-47-6-8 3,-46 1-3-2,-49-8-1 1,-72 0 2 0,-33-5 1 1,-21 2 13-2,-10-9-10 2,-29-11-12-1,-79-42-16 0,-65 3-6-1,-66-1-7 2,-55 5 3-2,-72 1 7 1,-51 7 5 0,-41 0 4 1,-34 0 3-2,-30 4 1 2,-24 4 2-2,-31 2 2 2,-10 10 6-2,1 7 1 2,-14 8-1-2,15 3 1 2,29 4 2-2,31 1 6 2,44 9 0-2,35 3 1 2,60 8-5-3,38-3-3 4,60 10-2-3,54 0-1 1,46-10-1 0,53 2-14 0,76-9-13 0,23 2 3 1,15-5-23-2,13 0 7 1,64-15 11 0,103-20 6 1,65-28 10-3,43-15 5 3,57-2 7-1,39-5 22 0,30 8 15 1,24 1 1-2,30-9-6 1,21-20 6 0,-21-3-18 0,-45 8 10 0,-48 10 3 0,-53 17 3 0,-41 11-5-1,-57 2-3 2,-62 2-4-1,-64-7 4 0,-39 2 12-1,-38-14 1 2,-39-3-23-2,-67-26-14 2,-79 11-17-1,-83 10-16 0,-54 2-30 0,-70-4 3 0,-56-11 0 0,-17 10 22 0,-17 3 15 0,-17 5 9 0,-3 15 4 0,23 7 2 0,13 6 2 0,18 7 3 0,36-10 3 78,36-3-1 5,54 5-2-88,54 11 0 0,54 7 0 0,60 12-1 0,61 3-1 0,38 13 0 0,19 2 0 0,28 5-47 0,0 0-19 0,39-3 10 1,69-9 8-1,46-6 8 0,57-2 11 0,16-5 7 0,-1 3 9 67,8-1 4-67,-15-7 2 0,-13 10 1 1,-13 5 2-1,-52 2 1 0,-22 3 2 0,-19 5 0 0,-33 0 3 0,-8 5-1 0,-18 3-82 0,-7-1-451 0,-9 3 164 0,22-2 92 0,-9 2-137 0,-38-5 2 1</inkml:trace>
    </iact:actionData>
  </iact:action>
  <iact:action type="remove" startTime="126596">
    <iact:property name="style" value="instant"/>
    <iact:actionData xml:id="d71" ref="#d18"/>
  </iact:action>
  <iact:action type="remove" startTime="127229">
    <iact:property name="style" value="instant"/>
    <iact:actionData xml:id="d72" ref="#d22"/>
    <iact:actionData xml:id="d73" ref="#d23"/>
  </iact:action>
  <iact:action type="remove" startTime="127298">
    <iact:property name="style" value="instant"/>
    <iact:actionData xml:id="d74" ref="#d20"/>
  </iact:action>
  <iact:action type="remove" startTime="127379">
    <iact:property name="style" value="instant"/>
    <iact:actionData xml:id="d75" ref="#d19"/>
  </iact:action>
  <iact:action type="remove" startTime="127447">
    <iact:property name="style" value="instant"/>
    <iact:actionData xml:id="d76" ref="#d21"/>
  </iact:action>
  <iact:action type="remove" startTime="127529">
    <iact:property name="style" value="instant"/>
    <iact:actionData xml:id="d77" ref="#d30"/>
  </iact:action>
  <iact:action type="remove" startTime="127604">
    <iact:property name="style" value="instant"/>
    <iact:actionData xml:id="d78" ref="#d31"/>
  </iact:action>
  <iact:action type="remove" startTime="127678">
    <iact:property name="style" value="instant"/>
    <iact:actionData xml:id="d79" ref="#d32"/>
  </iact:action>
  <iact:action type="remove" startTime="127744">
    <iact:property name="style" value="instant"/>
    <iact:actionData xml:id="d80" ref="#d33"/>
  </iact:action>
  <iact:action type="remove" startTime="127811">
    <iact:property name="style" value="instant"/>
    <iact:actionData xml:id="d81" ref="#d34"/>
  </iact:action>
  <iact:action type="remove" startTime="127879">
    <iact:property name="style" value="instant"/>
    <iact:actionData xml:id="d82" ref="#d35"/>
  </iact:action>
  <iact:action type="remove" startTime="127957">
    <iact:property name="style" value="instant"/>
    <iact:actionData xml:id="d83" ref="#d47"/>
  </iact:action>
  <iact:action type="remove" startTime="128019">
    <iact:property name="style" value="instant"/>
    <iact:actionData xml:id="d84" ref="#d43"/>
  </iact:action>
  <iact:action type="remove" startTime="128082">
    <iact:property name="style" value="instant"/>
    <iact:actionData xml:id="d85" ref="#d40"/>
  </iact:action>
  <iact:action type="remove" startTime="128083">
    <iact:property name="style" value="instant"/>
    <iact:actionData xml:id="d86" ref="#d41"/>
  </iact:action>
  <iact:action type="remove" startTime="128143">
    <iact:property name="style" value="instant"/>
    <iact:actionData xml:id="d87" ref="#d38"/>
  </iact:action>
  <iact:action type="remove" startTime="128199">
    <iact:property name="style" value="instant"/>
    <iact:actionData xml:id="d88" ref="#d37"/>
  </iact:action>
  <iact:action type="remove" startTime="128263">
    <iact:property name="style" value="instant"/>
    <iact:actionData xml:id="d89" ref="#d46"/>
  </iact:action>
  <iact:action type="remove" startTime="128318">
    <iact:property name="style" value="instant"/>
    <iact:actionData xml:id="d90" ref="#d48"/>
  </iact:action>
  <iact:action type="remove" startTime="128372">
    <iact:property name="style" value="instant"/>
    <iact:actionData xml:id="d91" ref="#d49"/>
  </iact:action>
  <iact:action type="remove" startTime="128426">
    <iact:property name="style" value="instant"/>
    <iact:actionData xml:id="d92" ref="#d50"/>
  </iact:action>
  <iact:action type="remove" startTime="128489">
    <iact:property name="style" value="instant"/>
    <iact:actionData xml:id="d93" ref="#d51"/>
  </iact:action>
  <iact:action type="remove" startTime="128546">
    <iact:property name="style" value="instant"/>
    <iact:actionData xml:id="d94" ref="#d39"/>
  </iact:action>
  <iact:action type="remove" startTime="128598">
    <iact:property name="style" value="instant"/>
    <iact:actionData xml:id="d95" ref="#d44"/>
  </iact:action>
  <iact:action type="remove" startTime="129055">
    <iact:property name="style" value="instant"/>
    <iact:actionData xml:id="d96" ref="#d52"/>
  </iact:action>
  <iact:action type="remove" startTime="129307">
    <iact:property name="style" value="instant"/>
    <iact:actionData xml:id="d97" ref="#d36"/>
  </iact:action>
  <iact:action type="remove" startTime="129845">
    <iact:property name="style" value="instant"/>
    <iact:actionData xml:id="d98" ref="#d62"/>
  </iact:action>
  <iact:action type="add" startTime="126438">
    <iact:property name="dataType" value="strokeEraser"/>
    <iact:actionData xml:id="d99">
      <inkml:trace xmlns:inkml="http://www.w3.org/2003/InkML" xml:id="stk63" contextRef="#ctx0" brushRef="#br1">26298 15105 1706 0,'0'0'275'6,"0"0"-167"-4,0 0-51 3,0 0-28 0,0 0-17 0,0 0-7 0,0 0-2 0,-33-20-2 0,4 4 0 0,6 4-3 0,0-3-10 0,13 5-4 0,2-10-7 0,0-3-8-1,8-4 2 2,8-13 3-1,10-13 8 0,16-2 8 0,2-3 5 0,-3 6 4 0,-2 9 3 0,-10 3 2 0,-9 8 14 0,-4 4 6 0,-8-4 4 0,-13 1-15 0,-15 1-9 1,-31-10-8-2,-65 3-3 0,-20 7 3 2,-13 20 1-1,-31 7 1 1,-25 6 1 78,-14 7 3-84,-14 0 1 0,12 2 6 1,10 1 8-1,10-6 6 0,16-7 4 0,21 0 1 0,25 0-5 0,37 0-6 0,35 0-3 0,29-10-2 0,15 3 5 0,16-1-2 0,15-7-7 1,15-20-12-1,54-25-5 0,60-10 0 8,38 5-1-7,31-5 3 13,13 12 0-13,36 0 3-1,13 11-1 4,26 2 5 1,-6-3 4 0,-2 3 10 0,-5-5 0 0,-31 7-2 0,-23-4-3-1,-21 14-3 1,-39 13-1 1,-53 5-2-1,-50 8 0 1,-22 7 1-3,-16-5-2 3,-18 5-8-2,0 0 1 2,-67 20-4-1,-85 15-1-1,-28-3-6 1,-44 8-3 0,-36-2 2 0,-15 2 6 1,-31-5 5-2,-13 3 1 1,15-11 0 1,24 11 2-2,15-3 3 1,25 20 2 0,32 3-1 0,36 2-1 0,30 2-1 0,57-12-1 0,36-4-2 0,31-6-7 0,21-10-10 0,33 10 1 0,59 10 11 0,59-8 5 0,50-17 1 0,12-10-1 0,23 3-2 0,39-11 2 0,8 1 0 0,20-5 4 1,-16 4 20-2,-1 6 1 2,-24 2-1-2,-39 7-3 0,-7 18-7 2,-39-2-5 0,-44 9-5 0,-53-4 0-1,-37 2-5-2,-15 10-3 2,-21-2 4 0,-43 22 3 1,-65 25 8-2,-62-12 10 1,-40 17-1 0,-55 25-7 1,-28 8-5-3,-44-20-6 3,-7-8 2-1,-9 7-1 0,22 14 0 0,-3 11-1 0,15-6 1-1,5-6 15 2,39 13-6-1,49 14-3 0,49-6-5 0,46-26-22 0,57-7-4-1,33-21 1 2,36 31 3-1,36 7-2-1,44-32 8 2,54-10 8-2,62-11 18 1,38-14 3 1,46 0-5-2,9-3-4 2,25 2-7-2,15 16 0 3,29-13 1-4,-10-5 12 3,2-7 9-2,-18-3 5 1,-5-5-2 0,-31 3-7 1,-16 9-5-2,-43-4-4 2,-44-1-2-2,-38 6-3 2,-62-10 0-2,-37-6-1 3,-27-17-1-2,-27-2 1-1,-14 2 3 1,-60 20 17-1,-100 13 4 2,-65-11-8-1,-56-4-4-1,-36 2-7 2,-42 0-5-2,-14 0-5 2,-30-7 0 66,9 7 2-71,15-5 3-1,16 10 0 0,22 0 0 81,27-2 0-15,35-8 0-66,47 0-1 0,46 0 1 0,62-10-2 0,51-10 0 0,39-8-21 0,28-2-19 0,13 0-1 1,25 13 15-1,78 0 13 0,88-1 5 0,51-19 5 0,36-8 2 0,33-18 1 0,41 1 2 1,24-3 26 75,33-1 8-76,5 6 3 1,-2 3-5-1,10 4 5 0,-13 6-3 0,-10 2-7 1,-39 10-6-1,-33-5-6 0,-47 10-5 0,-35 5-3 0,-39 0-2 1,-73-5-2-1,-58-5 2 0,-36-2-4 0,-14-3 2 0,-25-5 2 0,0 0 25 0,-105 15-4 0,-93 12-14 0,-57 1-5 0,-51 7-7 0,-67 2-1 0,-34 16-11 1,-17 2-5-1,-21-5 6 0,-8 0 6 0,2 0 2 1,11-10 2-1,21 5 0 72,18 11 1-72,35 1 0 1,40 8-1-1,55 8 0 0,50 5 0 0,49-1 0 0,71-19-3 2,47-16-11-2,29-14-6 0,17 4-1 0,23 1 5 0,57 12 3 1,67-2 2-1,80-3 4 0,61-23 4 0,42-9 14 0,31-8-5 0,38-8-3 0,31 6 5 74,7-3 12-7,16-3 1-1,-5 6-2-66,-5 2 0 68,8-8 3-67,-34 16 3 63,-33-8-10-64,-57 10-4 0,-36 5-5 0,-47-3-2 0,-56 1 0 0,-74-6-1 1,-52 1 3-1,-21-6-2 0,-20-2-1 0,-13 0-2 0,-79 0-2 0,-130 5-4 0,-35 3-4 0,-47-1-10 0,-38 1 6 1,-50-3 5-1,-19 2 1 0,6-4 3 0,7 2-2 0,19-3 4 0,-2 6 2 0,36 10 5 0,26-1 1 1,54 6-2-1,51 4 0 0,91-7-2 0,38 0 0 1,38-10-2-1,24-2-17 0,10-8 0 1,49 12 9-1,136-4 3 0,62-26 3 0,57-9-1 0,35-8 2 0,47-8 1 0,34-7 0 0,32 2 3 0,42 3 22 1,16-5 19-1,2 3-7 0,3 9-2 1,-11-7-5-1,-13 0-5 0,-4-3-4 0,-29-2-7 1,-26 0 1 1,-46 10-1-2,-47 3-3 1,-58 4-2-1,-55 5-2 0,-74 6-1 0,-49-1 3 0,-52 8 3 1,-22-5 7-1,-16 3-10 0,-21-3-7 0,-51-23-25 0,-103-14-15 0,-78 1 0 0,-58 6 1 1,-60-2 5 59,-43-6 10 5,-19 6 9-65,1-1 4 60,10 5 6-60,18 8 16 1,15 13 12 53,39 7 0-53,44 12-8-1,38 13-7 1,49 3-4-1,78 7-4 0,43 0 0 0,44-3-4 0,23 3-11 0,10-5-11 0,28 10 4 0,81 15 9 0,105-15 4 61,35-12 3-60,68-21 1 0,46-7 0-1,31-5 2 0,39-10 4 0,20 3-1 1,21 4 13-1,12-4 12 0,-4 4-1 0,-9 8-1 53,-4 5 1-52,-19 0-5-1,-25 2-5 0,-21 3 0 55,-43 10-4-2,-44-7-3 0,-44 4-1-53,-54-4-1 0,-78 4 1 0,-37-2 0 1,-40 3 1-1,-22 2 1 0,-14-5 2 0,-20 5-6 0,-15-10-15 0,-62-10-7 0,-121 5-2 0,-62-8-8 0,-62 16-7 0,-51 4-4 0,-34-7 4 0,-17 3 10 1,-6 7 12-1,8-8 5 0,0 3 2 0,18 3 3 0,26 4 8 0,33 6 3 0,52 7 0 0,41 2-3 1,59 6 4-1,85-8-6 1,36 5-2-1,33-3-6 0,19 8-10 0,20-2-7 0,28 12 5 0,85 15 8 0,101-5 4 0,56-22 3 1,49-16 0-1,49-14 0 0,28-1 2 0,23-7-1 0,21 0 0 0,-2 0 23 0,17 3 2 1,-4 2-2-1,-17 0 11 0,-25 2 0 0,-35 8-12 0,-43 0-5 5,-48 18-6 49,-43-8-4-54,-55 2-3 0,-72-7 0 0,-54 0 0 0,-25-2-2 0,-14-1-3 0,-20-2-1 1,0 0-10-1,-105-5 1 0,-116 3 1 0,-68-1-6 0,-53 3-2 0,-59-5 0 0,-52 5 0 0,-26 0 5 0,-9 0 3 0,6 0 5 1,12 10 7-1,22 8 10 0,21-1 5 0,28 16-2 0,36 17-6 0,47 15-4 0,46-10-2 0,64-2-2 0,93-18 0 1,41-5-2 0,35-3-13-1,17 1-20 0,28-3-2 49,43 23 17-48,96 14 5-1,79-17 7 0,55-17 0 0,38-8 2 0,49-18 3 1,41-4-1 57,18-6 3-57,33 1 19-1,19-6 10 0,12 6 9 0,-12 7 2 1,-21 0-10-1,-31 0-8 1,-23 7-7-1,-36-2-4 0,-57-5-4 0,-51 3 0 0,-54-1-1 0,-85-2-1 0,-47-2 3 0,-35 2-1 1,-13-3 3-1,-26 3-5 0,-21-12-10 0,-84-21-6 0,-114 3-3 0,-74 0-4 0,-60 10-6 2,-66 0-1-2,-47 5 3 0,-51 0 4 1,-23 0 3-1,-11 0 8 0,-2 2 11 0,5 11 4 1,26 4 0-1,20 6 4 0,52 7-1 0,64 0-1 8,74 5-4-8,65 5-3 4,72 5-1 5,83-15-1-5,48 5-5 0,23 3-9 0,26 4-3 0,47 23-2 1,82 13 0 0,79 2 7 1,68-22 2-1,56-18 2-1,36-15 4 1,36-10 1 0,23-3-1 0,0-4 1 0,11-3 1 0,-16-3 1 0,-13-2 15 0,-17 0 17 1,-37-5-5 0,-44 0-2-1,-38-3 1-1,-49 1-4 0,-69 7-3 1,-60 2-3 0,-46 6-1 0,-20-1-1 0,-19 1 9 0,-15 7-12 1,-15-15-12-1,-73-18-6 0,-115 3-15 0,-55 8-12-1,-48 7 1 1,-18-3 7 0,-23 3 11 0,25-7 6 0,21-1 6 0,28-2 2 1,34 7 3 1,31 3 4-4,48 0-1 2,50 8-2-1,40 2-2 1,39 0 0 0,13 2-1 1,18 3-4-1,31 0-3-1,85-7 2 1,92-1 1 0,47-9-8 1,31 7 3-1,53-5 2 1,27 0 2-2,32-10 2 0,9-5 2 1,12 10 1 1,8 2 1-1,-10 3 8-1,-21 10 4 1,-20 0-1-1,-31 10-1 3,-31-2-2-1,-47-1-3-2,-43 6 0 0,-69 2-3 1,-50-5 0-1,-48-3 1 1,-24 3 1 2,-10-5 0 0,-23 0-1-4,0 0-3 1,-54-25-2 2,-74-8 0-1,-76-2 0 0,-30 3 1-1,-31 2-4 43,-5 7 2-46,-18 1 1-1,-11-1-1 0,-2 6 1 1,11-6 1-1,22 1 0 0,18 9 0 0,16 6 0 1,28 2 0-1,55 7 0 5,32 6 0-1,29 2-3 3,31 2-1 0,23-4-14-5,10 2-34 2,6 0 1 3,15 5 12-4,5-3 10 2,7 11 12 0,19 7 5 0,20 5 4 0,14 7 4 0,-14-7 1 0,-5-2 1 0,-10-8 0 0,-8-7 0 0,-10-8-8 0,-13-10 2 0,-8 15 3 0,-51 7 5 0,-85 6 4 0,-77-8-1 0,-34-3 5 0,-31-4-3 1,-33-6 0 1,-46 3-2-4,-26-2 2 2,-18 2-3-1,-11-10 0 1,-9 2 1 0,9 6-1 0,-2-1-1 0,42 6 0 0,27-6-1 0,49 6-1 0,42 2-1 1,43 3 1 1,62 2 1-3,60 0-1 1,37-10-10 44,24 10-41-48,11-3-36-1,17-4 24 0,16 4 25 1,17 1 18-1,55 14 6 0,62-4 7 0,38-11 2 1,-13-4 2-1,16-13 4 3,-29-5 0 8,-33 2 5-10,-16-9-1 2,-30 4 19 0,-23-2 21 1,-14 5 21 3,-10-7 29-3,-15 2 5 1,-10 2-31 0,-16-7-28 1,-28 3-19-2,-78-16-11 1,-50 13-6 0,-35 8-2 0,-9 2-1 0,-6 2-2-1,13 3 1 2,11 0 0-1,17 0 0 0,29 0 1 0,38 0 0 0,8 0-1 0,31 3-15 0,21 2-16 0,17-5-11-1,11 0-2 1,8 0 0 1,15 0-4-1,0 0 19 0,0 0 11 0,23 0 7 0,10 0 6 1,9-5 1-2,9 2 2 1,-5-4 2 0,-10 7 2-1,-5-8-1 2,-15 6 1 0,-6-1 47-3,-10 3-1 3,0 0-16-2,-15-7-12 2,-27-8-5-1,-32 2-5 0,-39 11-3-1,-21-6-4 1,-23 6-2 0,23 4 0 1,8-2-1-1,18 8 1 0,-13-1 0-1,36 1 0 2,21-6 0-2,17 6-15 2,17-3-26-2,12 0-31 1,5 0 0 0,13-5 20 1,7 10 20-2,22 5 12 2,30 2 8-2,34 3 5 2,4 0 3-1,11-5 0 0,-2 0 1-1,-21 0 2 2,-26 3 0-2,-15-3-2 2,-13 0-2-2,-16-8 2 1,-10 3 0 0,-25 16 33 1,-52 9 3-2,-44 15-9 2,-57 7-9-2,-40-14-1 1,-6 2-1 0,-20-2-1 0,-26-3-3 0,-23 0-4 0,-37 0-2 0,-6 10-2 1,11-5 0-2,19 2-1 1,8-1 0 0,18-4-1 0,30-2 1 0,29 3-1 1,49-8 0-2,54-5 0 2,25-3-5-1,34-4-11-1,29-8-24 1,12-2-14 0,13-13 9 0,20 17 17 1,65 3 12-3,77 0 6 38,52-20 6-40,35 0 1-1,11-15 3 0,8 5 20 0,33-12 4 0,3 12 1 1,15-5-2-1,-13 7-6 3,0 6-2 3,-38 9-5-1,-21 6-4-1,-11-1-3 2,-53 1 5-2,-60-3-2 1,-22 2 2 0,-42-12 0 0,-26 0-2 0,-15 0 37 0,-18 0 16 0,-10 0-22 1,-59-7-17-2,-109 4-10 1,-23 3-7-1,-25 3-3 3,-34-1 0-4,-10 11 0 3,-36-13 0-1,0 15 0 0,-19-10-1 0,17 10-2 0,1 0-1 0,14 0-1 0,15-3 2-1,21 3 2 3,33 0 0-3,41 3 0 1,65-6 1-1,20 1-2 2,47-6 1-1,17 1-24 0,16-3-29-1,18-5 2 1,18 7 17 1,65 8 14-1,69-7 7-1,71-8 7 2,30-8 3-2,35-12 1 2,10 5 2-2,34-7 14 2,8 2 7-2,20 0 4 2,-8 5-1-2,-4 2 0 2,-24 6-4-1,-5 4-2 0,-39 3-1-1,-33 10-5 2,-48 0-3-2,-86-2-3 2,-39-1-2-2,-35-4-2 2,-13-3 0-2,-26 0 48 3,-34 0-4-4,-97-3-18 3,-80 11-13-2,-51-8-7 2,-19 7-6-2,-38-7 0 2,-13 0 1-2,-33 0 2 1,0 5 4 0,9 3-2 1,9 9-1-2,18 3-3 2,23-2-16-2,25 20-49 2,39-1 32-2,42 13-450 2,58-32-34-2,62-18-1026 2</inkml:trace>
    </iact:actionData>
  </iact:action>
  <iact:action type="add" startTime="154678">
    <iact:property name="dataType"/>
    <iact:actionData xml:id="d100">
      <inkml:trace xmlns:inkml="http://www.w3.org/2003/InkML" xml:id="stk64" contextRef="#ctx0" brushRef="#br0">15014 7296 886 0,'0'0'153'7,"0"0"-27"-7,43 0-50 0,6 0-30 1,5 0-17 3,0 0-10 1,-7 2-1-1,-4-2-1 1,-1 5 4 0,-1-10 2 0,3 10-1 0,-3-5 1 0,5 3 3 0,-5 2 1 0,11-3-3-1,-6 6-4 1,8-1-3 0,5-2-4 1,-2 3-1-2,-1-3 1 2,-7-3-3 0,3 3 1-2,-1-2-1 1,-2 2 1 1,8-5 0-2,-1 0-4 2,-4 3 0-2,7-3 0 1,-5 0 2 0,13-3-1 0,-8-2 5 0,3 5 3-1,-1-3 5 2,-4-2 2 0,-3 3 7-2,-8 2 7 1,8 0-17-1,1 2-3 2,-9 3-1-1,5-2-5 0,3 2-4 0,13 3 0 0,0-6-3-1,-3 3 1 4,3-5-2-5,-13 0 0 1,6 0 0 1,-1-5 0 1,2 3 0-1,1 2 1 1,5-8 2-2,3 0 3 1,9 3 4-1,1-2 1 3,2-1-1-3,-17 3-3 2,4-2-2-3,-2 4-3 3,3 3-2-2,-9-5 1 2,11 3-2-2,0 2-1 3,6 0 1-3,-1 0 0 1,-10 0-2-1,-6-5 1 3,9 2 0-3,-6-4 1 1,1 7-1 0,7-8 1-1,7 3-1 1,9 0 0 1,-3-2 1-2,2-1-1 2,-15 6 1-2,3-6-1 2,5 1 0-2,-1 2 0 1,6 2 0 1,16-2 1-2,-6 5-1 3,-2-5-1-3,-14 5 1 0,1 0-1 3,5 0 0-4,-5 5 0 3,7-5 0-2,-2 0 0 2,-3 0 1-2,-7 0-1 1,2 0 0 1,-7 0 1-2,-3 0-1 1,2 0 0 2,11 0 1-4,-11 0 0 3,11 0 0-1,-3 0-1 0,-7-5 0-1,-3 5 0 1,-3 0 0 0,-5 0 1 0,0 0 0 0,-5 5 0 1,6-10 0-3,-4 10 0 4,8-5-1-4,1 0 0 3,-9 0 1-1,-4 0-1 0,-6 5 0 0,-7-2 0 0,2 2 1-1,-8-3 1 3,6 3-1-4,-3-2-1 3,-3 2 0-2,-4-5 0 2,2 2 1-1,-6 3 0 0,-4-5-1 0,-6 3 0 0,3 2 1-1,-10-5 0 2,-8 0 2-2,0 0 3 2,0 0 3-2,0 0-2 2,0 0 1-1,0 0 0-1,0 0-3 2,0 0-2-1,0 0 0-1,0 0-2 2,0 0-1-2,-13-8 0 2,-5 1 0-2,-10-1 1 2,0 1 0-2,-6-1 0 2,-7-2 0-1,-13 8 0 0,2-6 0-1,-12 1-1 1,-5 2 2 0,10 2 0 1,-3 3-1-2,0-7 0 2,3 7 0-2,-3 0 0 1,0 0-1 1,-5 0 0-1,1 0 0-1,-7 0 1 1,1 0 0 0,0-5 0 0,-5 5-1 0,5 0 0 1,-2 0 1-2,-6 0 0 3,0 0 0-3,-5 5 1 1,-15-5-1-1,7 0 1 1,3 0-1 0,15 0 0 1,-7 7 0-2,0 1 2 2,-6-6-1-2,-7 6 0 2,-5-3 0-1,-1 2 0 0,9-7 2-1,7 5 3 1,-3-2 1 0,-4 2-2 0,-9 2 1 0,-7-4-1 1,16 2-2-2,2 2-1 1,0 3 1 1,-3-5-3-2,-5 0 1 1,-10-2 0 0,3 2-1 0,7-5 1 0,10 2 1 0,-7 3 0 0,3-5 1 0,-9 8 1 0,-2-6 1 1,8 3 0-2,8 3-1 1,10-1-4 0,2-2 1 0,0-2 0 0,1 4-1 0,2-2 1 1,-8-2 0 0,0 2-1-3,-5-2 0 3,5-3 1-2,1 0-1 1,-9 5-1 0,8-3 0 0,-4 6 0 0,-4-3 1 0,-5 2-1 0,14-2 0 0,4-5 0 0,8 0 1 1,-5 0-1-2,5 8 0 0,3-6 0 2,2 3 1-1,-7 3-1-1,4-8 0 1,-2 2 0 1,1 3 0-1,6-5 0 0,1-5 0 1,13 10 1-2,0-5 0 1,-6 0 0 0,11 0 0-1,0 0-1 2,7 0 1-2,-2 0 2 2,5 0-2-2,-7 0 0 2,4 0 0 0,1 0 0-3,-1 0 1 3,1 0-1-1,0 0-1-1,-6 0 0 1,6 0-1 0,-1 0 0 1,6 0 1-1,2 0 0 0,0 0-1 0,6 5-1-1,-1-5 1 1,8 3 1 0,0 2-2 1,6-5-1-2,7 0-2 1,0 0-9 0,0 0-21 0,0 0-36 0,-11 10-61 2,1 10-385-4,5 7 139 2,0-4-753 0</inkml:trace>
    </iact:actionData>
  </iact:action>
  <iact:action type="add" startTime="156722">
    <iact:property name="dataType"/>
    <iact:actionData xml:id="d101">
      <inkml:trace xmlns:inkml="http://www.w3.org/2003/InkML" xml:id="stk65" contextRef="#ctx0" brushRef="#br0">14872 8117 587 0,'0'0'98'7,"0"0"-47"0,0 0-21-6,0 0 24 2,34 3 15 2,-1 2 1 2,1 2-16-4,12-4-16 2,0 7 0 0,8-3-13 0,5 1-11 0,3-6-3 0,-3 6-4 0,3 4-4-1,2-9-1 2,-4 7 0 0,6 5 0-3,14-7 0 3,8 2-1-2,9 2 3 3,6-4-1-3,-5-3 3 1,10-3 2 0,-5-2 7 0,18-2 11 0,5 2 18 1,0-8 18-2,-10 3 5 0,10-2 0 2,0-1-5-1,5 8-18 0,-2-5-14-1,-5 5-12 2,-16 0-7-1,-3 0-4 0,-7 5-2 1,10-5 0-2,0 0-1 0,-13 0 1 1,-10 0-1 2,0 0 1-3,-16 0 6 1,1 0 15 0,5-5 25 0,-3 10 20 0,-11-10-20 0,-1 5-10 0,-9 0-1 0,-7 0-7 0,-13 0-7 0,2 0-7 0,-7 0-7 0,-6 0-3 0,1 0-3 0,-8 0-4-1,0 0 0 3,-13 0-1-4,0 0-1 2,0 0 1 0,0 0 7 0,0 0 5 0,0 0 1 0,0 0 1 1,0 0-1-2,-13 0-3 2,-8 0-2-1,-12 0-2 0,-11-2-1-1,3-3-1 1,-5 2-2 1,-8-4 1-2,2-1-2 1,-5 3-2 1,-7-3 0-1,-16 1 1-1,-5 2-1 2,-30-5 2-2,-6 5 0 1,5-8 1 0,8 3 0 0,-10 3 1 1,-3-6 3-2,0-2 9 2,-11 3 9-2,17-3 4 2,-24 0-8-2,2 12-7 2,-7 3-8-2,-8 0-1 2,6-5-4-1,22 0 0-1,24-2 6 1,5 4 9 0,10-2 5 0,23 3-5 0,-5-3-8 0,21 2-4 0,2 3-2 1,8 0-6-2,3 3-19 1,7-3-20 1,13 5-32-2,-7-3-37 1,2 11-67 0,2-1-381 1,3 6 212-2,13-18-694 1</inkml:trace>
    </iact:actionData>
  </iact:action>
  <iact:action type="add" startTime="161208">
    <iact:property name="dataType"/>
    <iact:actionData xml:id="d102">
      <inkml:trace xmlns:inkml="http://www.w3.org/2003/InkML" xml:id="stk66" contextRef="#ctx0" brushRef="#br0">22177 5190 1685 0,'-29'-5'268'13,"-43"-10"-177"-12,-33-8-60-1,5 11-39 1,-6-16-20-1,-12 5 1 3,-6 1 12 2,-28 2 7 0,-7-8 3 1,-11 13 1-2,-25-7 3 1,-24-1 0 0,-8 11 1 0,-20-3 2 1,3 7 8-1,10 3 4-1,-26 3 1 1,8 2-4 1,-21 2-5-1,-5 6-2-1,11 4-3 1,-1 3 3 1,24-2 20-2,12 4 17 2,11 3 0-2,15 0-6 1,23 3-15 0,21 12-9 0,13 0-2 0,25-5-4 0,42 5-2 1,23 0-3-1,0 25-5-1,18 8-1 2,15-8-1-2,13-5-3 1,18-2 4 0,16 14 0 0,25 16 0 0,34 22 0 0,20 15 1 0,13 1 2 0,19-19 2 0,9-4 1 1,31-3 4-2,11-12-1 1,8-3 3 0,22-10-2 0,19-12 1 0,2-16-1 0,31-12 0 0,-13-17 1 0,10-18 1 0,1-23 0 0,-16-2 0 1,15-17 1-2,-4-6-3 0,-14 10 2 2,3-14-1-2,-21-1 0 1,-25 1 1 1,-3-1 1-1,-23-20 0 0,-26-12-1-1,-20 3 3 2,-29 6 0-1,-33 14 0-1,-28 17 5 2,-8 5 4-1,-13 2 5 0,-13 0 0 0,-13-19 4-1,-23-11-7 1,-15-14-3 1,-21 4-8-2,-28 5-5 2,-18 11-5-1,-26 4-1 0,-8 5-4 0,-5 21 2-1,-25 2-2 3,-19 0 1-3,-4 7 1 1,-19 8 1-1,-8 3-3 1,6 9 2 1,-8 3 0-2,0 5 0 1,0 13 0 1,-7 2 0-2,9-5 1 3,16 10 0-4,3 2-1 3,15 6 2-2,20 7-1 1,14 7 1 0,7 9 0 0,5 11-1 1,14 11 1-2,19 12-2 1,22-7 1 1,25-13-3-1,15-8 1 0,14 16 0-1,15 12 2 2,17 38 1-2,19 12 6 2,21-30-3-2,17-12-5 1,44 15-1 0,24-16 0 1,22-7 2-1,16-4 2 0,16-4 1-1,35-14 0 1,11-18 0 0,10-8 0 0,20-19 0 0,-2-18 2 1,3-18-1-1,5-14-1 0,-19-16 0 0,22-9 0-1,-19-6 0 1,-8-2 1 1,-2-8 2-1,-18 1-1-1,-23-13 2 1,5-23 1 0,-15-20-1 0,-24 5 2 1,-28 18 0-1,-33 20 0-1,-31 20 3 0,-19-5 0 2,-9-18 3-1,-24-5 1 0,-20 8-3 1,-26 0-4-1,-21 5-8-2,-46 2-3 4,-43 1-4-2,-22 12 1 0,-7 0 0-1,-38 2 0 2,-16 8 2-2,5 2 2 1,-5 11 1 0,15 12-1 1,22 10-1-2,6 12-9 3,-4 11-50-3,20 22-111 0,34 12-286 1,38-9 45 1,18-18-829-2</inkml:trace>
    </iact:actionData>
  </iact:action>
  <iact:action type="add" startTime="162870">
    <iact:property name="dataType"/>
    <iact:actionData xml:id="d103">
      <inkml:trace xmlns:inkml="http://www.w3.org/2003/InkML" xml:id="stk67" contextRef="#ctx0" brushRef="#br0">22290 5590 1139 0,'0'0'314'6,"0"0"-103"-2,0 0-26 2,0 0-119-4,21 35-23 4,4 3-19-3,-4 5-11 4,-1 19-7-4,6 3 4 2,-10 0-3 0,2-7-2 1,-3-15-3-1,-2-13 1 0,-3-5 0 0,-2-10 3 0,-8-15 5-1,0 0 39 2,0 0 13-1,21-23-18-1,17-32-13 1,8-18-11 1,1-12-3-2,12-5-3 4,3-13-5-5,5-32-4 2,5-20-2-1,7 2 1 2,1 13-2-2,-10 2-2 2,-6 10 1-1,-15 28-1 0,-13 35 0 0,-8 23-1 1,-2 6-2-3,-8 9-1 2,0 7-1 1,0 10-23-1,-5 2-81-1,-3 8-90 1,8 3-344 1,-5 4 181 0,0 1-718-3</inkml:trace>
    </iact:actionData>
  </iact:action>
  <iact:action type="add" startTime="163204">
    <iact:property name="dataType"/>
    <iact:actionData xml:id="d104">
      <inkml:trace xmlns:inkml="http://www.w3.org/2003/InkML" xml:id="stk68" contextRef="#ctx0" brushRef="#br0">23535 5270 1084 0,'5'12'807'4,"-5"13"-602"0,8 25-103 1,0 6-65 0,2 1-57 0,-2 6-23 0,0 9-24 0,4 8-70 0,-6 41-413 0,14 1 195 0,-4-9-707 0</inkml:trace>
    </iact:actionData>
  </iact:action>
  <iact:action type="add" startTime="163819">
    <iact:property name="dataType"/>
    <iact:actionData xml:id="d105">
      <inkml:trace xmlns:inkml="http://www.w3.org/2003/InkML" xml:id="stk69" contextRef="#ctx0" brushRef="#br0">24513 10401 1545 0,'0'0'326'4,"0"0"-241"1,21 30-44-2,-1 6-20 3,1-1-10-2,2 0-6 1,-8-3-1 0,3-4 3 0,-2-1 8 0,2-7 3 0,-5-2-4 0,-3-1-2 0,3 1-3 0,-3-6-1 0,-2-1-2-1,-8-11 0 2,13 10 3-1,-13-10 9 0,7 0 4 0,6-10-1 0,8-16-1 0,12-31 1 0,6-36 1 0,0-20 0 1,7-2-3-3,16-12-3 4,-1-24-2-1,17 1-6-3,-12 10-3 2,-6 30-2 1,-27 34-1-2,-12 31-2 1,4-2 0 0,-9 4 0 0,2 11-36 0,-10 7-49 0,-1 15-94 0,-7 10-322-1,5 10 112 2,-5 15-775-2</inkml:trace>
    </iact:actionData>
  </iact:action>
  <iact:action type="add" startTime="164288">
    <iact:property name="dataType"/>
    <iact:actionData xml:id="d106">
      <inkml:trace xmlns:inkml="http://www.w3.org/2003/InkML" xml:id="stk70" contextRef="#ctx0" brushRef="#br0">25596 10619 1794 0,'-7'25'220'5,"-11"18"-122"-2,-3 7-48 3,-5-7-25-3,6-6-11 2,-9 13-1 0,6-7 2 0,0-8 0 0,5 0-5 0,10-10-3 0,-2 0-4 0,7-10-1 0,3-2 3 1,6-3 3-2,6-3 0 1,22-2 0-1,28-10-4 2,17-10-2-1,9 0-2 0,28-12-6 0,5-4-22 0,0 1-22 1,-21 18-80-2,13 4-354 1,-41 11 83 0,0 14-800-1</inkml:trace>
    </iact:actionData>
  </iact:action>
  <iact:action type="add" startTime="164817">
    <iact:property name="dataType"/>
    <iact:actionData xml:id="d107">
      <inkml:trace xmlns:inkml="http://www.w3.org/2003/InkML" xml:id="stk71" contextRef="#ctx0" brushRef="#br0">25143 14096 1701 0,'0'0'267'6,"21"42"-165"-4,5-2-45 4,-6-5-22-2,1 0-8 0,5 3-4 0,-6-11-1 2,-2-4-3-1,3 0-3 0,-1-8-1 0,1-3 0 0,0-9 0 0,4-6 1 0,16-19 2 0,19-39 1 0,7-21 0 0,-3-23 2 0,-2-26-1 0,5-24 2-1,-3-3-1 2,-5 8-7-1,-8-20-4 0,-12 4-2 0,-8 11 0 0,-8 20-3 0,0 15-2 0,-2 20-2 1,-13 32-1-2,-1 25-4 1,-4 16-15 0,5 12-58 0,-1 2-97 0,-7 13-223 0,0 0-65 0,13 25-923 0</inkml:trace>
    </iact:actionData>
  </iact:action>
  <iact:action type="add" startTime="165196">
    <iact:property name="dataType"/>
    <iact:actionData xml:id="d108">
      <inkml:trace xmlns:inkml="http://www.w3.org/2003/InkML" xml:id="stk72" contextRef="#ctx0" brushRef="#br0">26036 13625 1871 0,'0'0'222'6,"0"0"-111"-4,0 0-71 3,0 0-41 0,31-38-11 3,0 3 5-6,8 5 4 2,-1-5 1 2,11 5 5-2,-3 10 3 1,-2-3 5 0,2 8-5 0,1 5-4 0,2 0-1 0,2 10-1 0,-2 0 0 0,-8 3-2 0,-5 4 0 0,-2 3 0 0,-14 5 1 0,1 0 0 0,-6-2 1 0,-2 4 2 0,-3 6 2 0,-10-3 9 0,-5 8 8 0,-2-6 5-1,-12 6-1 4,-1-6 1-4,-8 3-12 0,-3-2 1 1,-3-1 2 0,-2-7-2 0,5-2-3 0,6 2-3 1,9-13-3-2,-4 6-3 1,4-3-2 1,16-5-6-2,0 0-14 1,0 0-1 0,0 0 5 1,0 0 3-2,0 0 3 1,23 15 2 0,11 5 1 1,7 10-1-3,13 10 3 3,-3-5 0-1,1 5 2 0,-1 8-1-1,-2-11 1 2,0 3 2-2,-3 3 1 1,-10-5-1 0,1-1 2 1,-12-4-1 0,-4 2 0-2,-8-3 1 0,-6-4 2 3,-7 4 0-3,-5-1 4 1,-18 4 2-1,-15 0 15 3,-11 0 8-2,-23 2 6-1,-18-7 3 0,-13-2 2 2,0-8-6-1,-13-5-8 0,16-10-8-1,12-8-10 3,11 1-6-4,2-11-9 3,8 3-37-2,3-12-43 2,10-3-55-2,5-13-300 3,11-17-51-3,-4-33-977 0</inkml:trace>
    </iact:actionData>
  </iact:action>
  <iact:action type="add" startTime="166009">
    <iact:property name="dataType"/>
    <iact:actionData xml:id="d109">
      <inkml:trace xmlns:inkml="http://www.w3.org/2003/InkML" xml:id="stk73" contextRef="#ctx0" brushRef="#br0">25182 10609 683 0,'0'0'220'6,"0"0"-62"-1,0 0-1-2,0 0-45 2,0 0-42 5,0 0-10-10,0 0-3 5,0 0 3 2,0 0 16-5,0 0 23 3,31-35 4-1,-8 8-51 2,10 4-4-2,-4-4-9 1,2 4-8 1,-3 3-11-2,0 5-7 2,3 0-6-1,-10 7-4 0,-3 1 0 0,0-1-1 0,0 3-2 0,-3 3 0 0,-2 2 0-1,-13 0-1 1,13 0-1 0,-13 0 1 0,0 0 12 0,10 10 14 1,-2 12 4-2,-5 11-2 1,-6 10-4 1,-5 7-6-1,-2 0-3 0,-6 0-3-1,-2-8 0 1,-2-6 5 0,-3 4 6 0,5-5 2 1,0-3 5-1,5-14 2 0,3-1 2 1,-1 1-4-2,4-3-7 0,1-5-7 1,6-10-4 0,0 0 1 1,0 0 0-2,0 0-2 2,13 0-4-2,8 0-1 2,10-5-2-1,7-3-1 0,11 1-1-1,-5-6-1 2,0 6-1-2,-1 4-2 2,4-4 0-2,-6 7-5 1,3 0-22 0,5 2-39 0,2 6-40 1,0-1-301-1,6 6-62-1,-21-6-942 1</inkml:trace>
    </iact:actionData>
  </iact:action>
</iact:actions>
</file>

<file path=ppt/ink/inkAction3.xml><?xml version="1.0" encoding="utf-8"?>
<iact:actions xmlns:iact="http://schemas.microsoft.com/office/powerpoint/2014/inkAction" lengthUnit="cm" timeUnit="ms">
  <inkml:definitions xmlns:inkml="http://www.w3.org/2003/InkML">
    <inkml:context xml:id="ctx0">
      <inkml:inkSource xml:id="inkSrc0">
        <inkml:traceFormat>
          <inkml:channel name="X" type="integer" max="18460" units="cm"/>
          <inkml:channel name="Y" type="integer" max="1066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721.09375" units="1/cm"/>
          <inkml:channelProperty channel="Y" name="resolution" value="740.2777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9-06T19:23:30.315"/>
    </inkml:context>
    <inkml:brush xml:id="br0">
      <inkml:brushProperty name="width" value="0.05292" units="cm"/>
      <inkml:brushProperty name="height" value="0.05292" units="cm"/>
      <inkml:brushProperty name="color" value="#0070C0"/>
    </inkml:brush>
    <inkml:brush xml:id="br1">
      <inkml:brushProperty name="width" value="0.055" units="cm"/>
      <inkml:brushProperty name="height" value="0.055" units="cm"/>
    </inkml:brush>
  </inkml:definitions>
  <iact:action type="add" startTime="3305">
    <iact:property name="dataType"/>
    <iact:actionData xml:id="d0">
      <inkml:trace xmlns:inkml="http://www.w3.org/2003/InkML" xml:id="stk0" contextRef="#ctx0" brushRef="#br0">1513 985 121 0,'0'0'61'5,"0"0"-17"-2,0 0-20 2,0 0-12-1,0 0-6 3,0 0 1-4,0 0 1 2,0 0-1 1,0 0 5-1,0 0 9 0,0 0 47-1,0 0 27 3,0 0 4-4,0 0-10 2,0 0-13 0,8 2-18 1,13 3-16-2,4-2-15 2,9 4-11-2,-1-2-5 1,14 3-3 0,2-8-1 1,23 7 1-1,12-12-1 2,-1 5 6 0,2-7 2-7,-13 4 2 6,10-4 3-1,16 2 4 0,2 2 12 0,1-4 21 0,-24 2-8 1,0 0-10-2,-10 2-3 1,-11 3-1-1,6-5 16 2,-3 3 7-1,8 2-5 0,0 0-7 0,-13-5-7 0,3 2-3-1,-16 3-3 2,-13 0 2-2,-2-5 10 2,-8 5 20-2,-3-2 22 2,-2 2-31-1,-13 0-12 0,13-5-5-1,-13 5-15 2,0 0-10-2,0 0-1 3,0 0 3-4,0 0-2 2,0 0-4 0,0 0-4 0,0 0-3 0,0 0 0 0,0 0-1 0,0 0 0 0,0 0 0-1,0 0 0 3,0 0-2-3,0 0 0 2,0 0-1-2,0 0-7 1,0 0-33 0,0 0-53 0,0 0-136 0,0 0-353 0,0 0 304-1,0 0-557 2</inkml:trace>
    </iact:actionData>
  </iact:action>
  <iact:action type="add" startTime="7248">
    <iact:property name="dataType"/>
    <iact:actionData xml:id="d1">
      <inkml:trace xmlns:inkml="http://www.w3.org/2003/InkML" xml:id="stk1" contextRef="#ctx0" brushRef="#br0">9850 872 229 0,'0'0'88'8,"0"0"-34"-7,0 0-26 6,0 0-14-5,0 0-12 2,0 0 0 1,0 0-1 0,0 0 17-1,0 0 37 2,0 0 20-2,0 0-1 2,0 0-10-2,0 0-11 2,0 0-11-1,0 0-12 0,41 10-8-1,5 2-5 2,6-4 0-1,-9-3-2-1,9-5 1 1,-11 7-1 1,11-7 2-2,-1 3 5 2,16 2 9-1,15-5 10 1,24 0 28-3,-9-8-2 3,-9-4-11 0,-8 4-5-3,-11 6-3 2,1-3-7 0,9-3-4 1,1 3-5-1,3 3-8 0,-11-6-2-1,-18 1-5 2,-3-1-1-1,-5-4-2 0,-10 4 0-1,3-7 1 1,-6 3-1 2,-7-3 3-4,0 2 8 3,-3 3 3-1,0-5 4-1,0-2 0 2,-5 7 0 0,-5-5-2-2,0 2-2 0,0-2-5 2,-3 0-3-1,1 2-13 0,-11-2-1-1,2 0-2 1,-2-5 0 0,-2 5-3 0,-4 0 1 1,-1-5 0-2,-4 5 0 2,1-5 0-1,-3 0 0-1,0 3-1 2,1 4-1-1,-9-7 1 0,-5 3-1 0,-2-3-1 0,-6 5 1 0,-7-6-1 0,3-1 1-1,-9 2 0 1,1 2-1 0,-5-9-1 1,-1 7 0-1,8-3 2 0,-2 3-2 0,-5 5-1-1,9 0-1 2,-9 3 1-1,5 2 0-1,-8 0 2 1,-8 7-1 0,-18-4 1 1,8 2 0-2,5 2 0 1,13 3 0 0,-2 0-1 0,2 8-3 1,7-1-8-2,1 8 3 1,5-2 1 0,-6 4 2 1,-1 8 0-2,4-7 0 1,3 2-2 1,-1 0-2-2,4-3-1 1,-3 3-2 1,-3 0-2-2,8 0-2 0,2-2-1 2,9 2 1-1,4-5 4 1,3 5 2-2,3 0 1 1,4-2 0 0,4 9 6 0,7 1 0 1,0 2 3-2,5 10 2 1,10-3 7 0,16 16 21 0,10 2 13 0,13-5 5 0,6-7-7 0,1-8-9 0,-2-5-4 0,1-8-6 0,12-1-9 0,10-6-2 0,16 5 1 0,-6-15-1-1,-20-3-2 2,-17-2 0-2,-9 8-4 2,0-8-25 0,-7 5-67-2,2 2-517 3,-8 8 308-4,-4-2-593 1</inkml:trace>
    </iact:actionData>
  </iact:action>
  <iact:action type="add" startTime="9604">
    <iact:property name="dataType"/>
    <iact:actionData xml:id="d2">
      <inkml:trace xmlns:inkml="http://www.w3.org/2003/InkML" xml:id="stk2" contextRef="#ctx0" brushRef="#br0">18647 1152 562 0,'0'0'143'8,"0"0"-41"-8,0 0-31 4,0 0-28 1,0 0-20-1,0 0-11 2,0 0-5-1,0 0-4-1,0 0 8 2,0 0 23-2,0 0-17 1,0 0-3 0,0 0 9 0,0 0 28 0,0 0-12 0,0 0-7 0,0 0-6 0,0 0-3 0,0 0 4 0,0 0 4 0,0 0 12 0,10 33 1 0,0 10-5 0,1 2 5 0,-4 5 7 1,-2 7 2-2,-2 8-5 1,-3-15-8 0,0-2-1 2,-3-3-10-4,-2-2-8 2,0-1-9 0,-3 8-3 0,1 16-4 0,-6 9-3 1,-3 25 2-1,4 8-3-1,-6-23 3 1,10-25-2 0,-8 0 1 1,6-10 1-2,-8 0-2 0,8 0-1 3,-3 8 3-4,0-1-1 3,-8 16 3 0,9-3-1-2,-6-5 2 1,5-15 0 2,2-12 0-4,1-3 2 2,2 5-3 0,-7-5-3 0,2-5 0 0,3-2 0 0,2-3 1 0,-7-5 2 0,2 2 2 0,0-2 2 0,3 0 2-1,-3-10 3 1,3 3 2 0,-3-6-2 1,-8 1-3-1,0-1 0 0,-2-2-1 0,-2-5-3 0,-4-7-1-1,-4 2-2 1,-6 2-2 0,-5-4-1 1,-2-1-1-1,0 3-1 0,0-2 0-1,-1 7 0 2,-4 0 1-1,4 0-1 0,-1 2 0 0,4 3 0-1,3 3 0 2,-8 4 0-1,0-4 0 0,8 2 0 0,0 3-1-1,-13 2 0 2,2 5-1-1,3 0 1 0,-2-3 0 0,-3 16-1 0,7-8 1-1,-7 15 1 1,-2-3 1 0,4 6-1 1,14 0 0-1,-1-8 2-1,-5 0 0 2,11-5 1-1,-3 5-1-1,-3 0 2 1,1 0-3 1,2 2 0-1,2 6 0-1,3 0-1 2,3 7 0-2,-3 7 0 2,8 6 0-1,2 10 1 0,3-18 1-1,6-10 1 1,4-3 0-1,-5 8-2 3,5-2 2-3,1-3-1 2,1 10-2-2,6 10 1 1,0 8 1 1,3 17 0-2,2-10 0 2,8-10 0-2,0-12 0 1,0-8-1 1,-3 0 2-1,8 0-1-1,8 3 2 1,2 4 1 0,5 6 1 1,6 0 0-1,0 2 0 0,-1-3 0-1,3-4-1 1,-5-13 1 1,13 3-3-2,0-11 0 1,3-2 1 0,9 3 2 0,11 2-1 1,1-5-1-2,4-5 1 2,2-2 3-3,-1-6-2 3,1 6 1-1,1-6 0 0,8-2 1 1,7-5 3-2,8 0-4 0,-3-7-1 3,-12-3 2-3,4 2 2 0,-4 1 1 2,12-6-2-2,11 3 0 2,2-10-2-2,-13 3-1 3,-7-6 1-3,-6 3-2 1,-7 3-1 1,8-3 1-3,2-3-1 3,5 1 0-1,-10-1 2 0,-11-4-1 1,1-3 0-3,-3 0 0 3,-5-5 0-2,5 5 0 1,-3-8 0 1,11 3 0-1,-3-2 1-1,-5-1-1 1,-5-5 2 1,0 1-1-1,-8-3 0-1,-2-13 0 2,0 1 0-1,-3-16-1-1,-8 3 1 2,-7 5-1-1,-3 5 0-1,-6 5 0 2,-6 2 2-1,-4 3 1 0,-2 0 2-1,-5-3 0 1,-5 3-2 0,0-7-1 1,-3-6-2-1,0-17 0-1,-10-5-3 1,5-3 0 1,-3 8-2-2,-2 8-2 2,-8-1 1-1,0 8-3 0,-7 0 0-1,-6 0 2 2,0 2 0-1,-7 3 0-1,-6-5 1 1,3 0-1 0,-10 0 1 0,5 0 0 0,-6 2 3 0,-7 3-2 0,3 3 0 0,-3 6-1 1,0 6 1-2,7 3 0 1,4 7 0 0,7-3 0 0,2 3 0 0,9 5 0 0,-6 0 0 0,10 3-1 0,6 4 1 0,-6 1 1 1,11-1 0-3,2 1 1 4,8 7 1-3,-15-13 0 1,15 13 0 0,-11-10 1 0,11 10-1-1,-7-12 0 3,1-3-1-3,1-8 1 1,5-2-2 0,0-5 1 1,11-13 0-3,-4-14 1 3,11-21-1 0,-5 5 0-2,8 3 0 1,4 5 1 0,-1 0-1-1,7 2 7 1,7-9 1 0,16-28 0 2,10-28-2-3,6 8 0 2,-8 20 5-2,2 12 12 1,3-5-14-1,5-27-6 3,-3 0-3-3,-9 20 2 1,-6 12 3-1,-16 30-1 2,-7 8-2-2,-3 10-2 2,-2 5 0-1,-5 10 0-1,-1-8-2 1,-7 11 1 1,0-1-1-2,0 3 0 2,-5-2 0-1,-6 7 0-1,1 2 0 1,4 1 0 0,-7 2-3 1,0 10-29-2,0 0-51 1,0 0-16 1,0 0-19-1,0 0-76 0,-33 27-301 0,-13 11 102-1,-6-11-785 2</inkml:trace>
    </iact:actionData>
  </iact:action>
  <iact:action type="add" startTime="12096">
    <iact:property name="dataType"/>
    <iact:actionData xml:id="d3">
      <inkml:trace xmlns:inkml="http://www.w3.org/2003/InkML" xml:id="stk3" contextRef="#ctx0" brushRef="#br0">15878 12635 1326 0,'0'0'403'4,"8"-60"-246"1,10 0-116 0,-5 5-29 0,2 10-6 0,8-10-3-1,-2 10 0 2,0-3 3-1,-1 3 4-1,6-10 3 3,2-2 1-3,6-24 9 0,-1-4 9 2,-2 3 4-1,0 1 5-1,5 9-5 3,-13 7-17-3,0-5 31 1,-2-11-23 0,4-11-11 1,-1-21-7-2,7-2-3 1,-6 15 0-1,-2 7 7 2,1 8 11-2,4-20 1 1,10-18-2 1,4 0-7-2,-4-2-4 2,3 10 1 0,-7 2-3 0,-1-12-2-2,-4-3-5 0,-4 23-1 1,-4 5 13 0,-8 30 17-1,2 10-3 2,1 2-7-1,-4 10-7 1,-1-2-8-1,-1-2-3 0,-7-8-3-2,2 7 1 2,-3 5-1 0,-2 3 0 1,6 3 1-2,-6-16-1 2,-6 8 0-2,6 7 1 1,-2 6-1 2,-3-6 1-1,-6 3 4-1,-2 3 3-1,1-13 4 1,-9-8-1-2,-2 0-5 2,2 3 0 0,1 5 1 0,-9 0-2 0,4-15-1 0,-14 10-2 0,6 12-1 0,-3 1-2 0,-8-3 1 2,3 5-1-1,-3-6 1 5,0-4 0-8,-12-20-1-3,2 0 1 5,5 3-1 1,5 4 1-1,3-10 0-2,0 16 1 1,2 2-1 1,0 4-1 0,3-1 0 0,3-18 0 0,-6-3 0 0,11 3 0 0,2 0 0 0,6 5 0 0,-9 7 0 0,14 1 0 0,0 6 0 0,4 1 0 0,1 0 0 0,5 0 0 0,-3-12-1 0,3-24 0 0,5 21 0 0,0 8 1 0,5 9-1 0,-5 11 1 0,8-6-2 0,-3 13 1 0,-5 2-1 0,8-4-2 0,-3 9-2 0,5 1 1 0,0 2-2 0,3 2 0 0,3-2 0 0,2 5 1 0,2-5 0 1,4 5-1-2,1 0-2 1,6 0 0 2,-5 5 1-4,2 2 0 2,6 1 0 0,-1 4 0 0,-5 3-1 0,11 0 0 0,0 8 2 1,-6-1-1-2,3 1 2 1,3 5 0 1,4 4 0-1,6 3 1-1,3 3-1 1,-3 4 1 1,10 1 1-1,-5 2 0 0,0 5 1 0,2-5 1-1,1 2 3 1,2 6 0 1,6 0-1-1,-6 2 0-1,8-5 1 1,2-8 0 0,8-2 2 0,-7-10 1 0,-9-5-2 0,14-2 1 0,-8-8 0 0,5 0-2 1,3-8 2-3,-1 3 0 2,19-10-1 1,-6 3-1-1,-2 2-1 0,-2-8 1-1,-11 3-1 2,2-2 1-1,3-3 0 0,-4-3 1 1,6-4 0-2,4-1-1 1,-4 5 0 0,-1 1-1 0,-12 2 1 0,-9 0 1 6,-8 5-1-10,0 0 0 4,-3 2-1-1,-5 3-1 2,11-2 0 1,-6 4 0-6,3 3-1 4,8 3 1 1,4-6 0-2,-4 8-1 0,2 0 0 1,11 0 1 0,-1 0 1 0,8 0 0 1,8 10 0-2,10 3-1 1,-2 2 0 0,0 5 1 0,-14 0-2 1,-12 10-2 5,-5-3 0-10,2 16 0 7,3 2 0-8,-10 10-1 7,2 3 2-3,-8-8 0 0,9 0 0 0,-9 0-1 1,-2 0 0 0,-3 8 1 0,-7-3 0 1,2 5 0 1,-10 18 1-1,0-6 1-2,-8-7-1-1,-2-5 1 1,-11-9 0 1,0-6 1 0,-10-8 0 0,3-2 0 0,-3-2-1 0,-3 9 0 0,-5-9 1 0,-2 0 0 1,-5-3 2-2,-3 5-1 1,-5-8 2 0,-14 8 2 0,-6 3-2 0,4-11 2 0,-12 1-2 1,2-6 2 1,3-2-1-3,-16 3-1 6,3-5-1-9,-3 2 0 11,-5 0-1-11,-8 0 0 4,1-3-1-4,-3-2 0 3,2-2 1 1,8-1 0-1,3-4 0 1,-3-1 1 0,5 1 0 0,-10-1 0 1,-10 6-2-1,-6-6 0 4,-2 8 0-9,-3-7 0 5,14-3 0 0,4 2 0 0,-2 3 0 0,18 3 1-1,-3-6-1 1,-5 6 0 1,5-5 0-1,-5 7-1 2,11-8 1 0,2 8 0-6,0-2-1 4,5 2 0 0,-3 15-1-1,1 5 0 1,5 0-1 0,2 0 1 0,0 15 0 1,3 0-1 3,-3 8 0-8,13-6 0 4,-2-2 1 0,7-2 1 0,0-6 0-1,-2-4 0 3,-3 25 0-4,3-1 0 2,2-2 0 0,-5 16 1 0,-2 19 0 0,10-23-1 0,-3-2 0 1,5 1 0-2,1-6 1 1,-6 27 0 0,0 1 0 0,1 20 0 2,2 2-1 4,5-5 2-9,-8-12 4 0,0 15 2 6,3-3-4-5,5 2 0 3,0 4-1-5,2-11-1 4,-4 10 1 1,-3-2-1-2,2-3 1 1,1 8 1 1,4-8-2-2,-4-20 7 1,7-10 6 0,-8-7 4 0,3 4 0 0,3 1 1 1,-3 10 5 2,2 2 0-5,-2-15 1 1,0 0-8 3,3-2-5-3,-3-8 4-1,7-15-2 3,-1 18-4-2,-1-11-3 1,2-7 0 0,-1-10-2 0,9-5 0 0,-5 0-2 0,8-7-2 0,0-5-13 0,0-6-19 0,0-2-25 0,3 0-33 2,5-5-395-2,15-12-33 1,15 2 129-2,6-35-773 1</inkml:trace>
    </iact:actionData>
  </iact:action>
  <iact:action type="add" startTime="14745">
    <iact:property name="dataType"/>
    <iact:actionData xml:id="d4">
      <inkml:trace xmlns:inkml="http://www.w3.org/2003/InkML" xml:id="stk4" contextRef="#ctx0" brushRef="#br0">18091 5029 308 0,'0'0'155'5,"0"0"12"-1,0 0-43 2,0 0-47-1,0 0-20 0,0 0-11 0,0 0-9 0,0 0-5 0,0 0 6-1,0 0 23 2,0 0-24-1,0 0-14 0,0 0 7 0,0 0 35 0,0 0 20 0,-10 5 14 0,-6 10 0 0,-4 13-9 0,2 9-14 0,-8 26 2-1,5 10-13 1,1 17-30 2,-9-17-5-3,9-8-3 1,2-3-6 0,0 3-6 0,-8 21-3 0,6 21 0 0,-4 21 4 0,1-8-4 0,13-40-5 1,-8 0-2-2,0-7-1 1,2 10 0 0,-2-6-2-1,3 3 4 1,0-7 2 1,2-10 2-1,2-13 12 0,4-5 7 1,-6-10 1-2,5-2-2 1,0-8-6-1,-2 0-5 1,2-3-4 0,3-2 1 0,3-10-2 1,-6 3 3-1,8-13 3 0,0 0 1 0,0 0 3-1,0 0-11 2,0 0-10-1,0 0-28 0,0 0-28-1,0 0-27 1,0 0-54 2,-10-8-369-4,10 8 119 2,-8-7-770 0</inkml:trace>
    </iact:actionData>
  </iact:action>
  <iact:action type="add" startTime="15201">
    <iact:property name="dataType"/>
    <iact:actionData xml:id="d5">
      <inkml:trace xmlns:inkml="http://www.w3.org/2003/InkML" xml:id="stk5" contextRef="#ctx0" brushRef="#br0">17147 6582 368 0,'0'0'185'3,"0"0"-8"1,0 0-34 2,0 0-71-2,0 0-35 1,0 0-15 1,0 10 7-2,0 10 45 1,0 15 30 0,0 0-3 1,0 3-11-2,7 4-3 1,1 1-18 1,5 0-18-2,0-6-12 1,0 6-11 2,7 7-9-4,-4 5-5 2,7-5-3 0,-3-5-2 0,-2-2 0 0,0-1 0 1,0-9 3-2,-2-11 4 1,2-2 5 1,-3-5 7 1,9-12-1-4,-4 2-12 1,1-13 12 2,7 1 15-2,16-13 3 2,-3-3-4-2,0-4-6 2,3-3-6-1,-3-3-3-1,-2 3-4 3,7-5-4-4,-13 7-3 2,1 6-4 0,-8 7-4 0,-6 0-1 0,1 0-1 0,-8 5 1 0,-6 2 0 0,-7 8 3 0,0 0 1 2,0 0-1-4,0 0-5 2,0 0 0 0,0 0-4 1,0 0-36-2,13-7-33 1,-13 7-68 0,0 0-393 0,0 0 162 0,0 0-734 3</inkml:trace>
    </iact:actionData>
  </iact:action>
  <iact:action type="add" startTime="23584">
    <iact:property name="dataType"/>
    <iact:actionData xml:id="d6">
      <inkml:trace xmlns:inkml="http://www.w3.org/2003/InkML" xml:id="stk6" contextRef="#ctx0" brushRef="#br0">3744 3800 132 0,'0'0'164'5,"0"0"-22"0,0 0-33-1,0 0-28 1,0 0-26-1,0 0-16 2,0 0-11-1,0 0-1-1,0 0 16 1,0 0 17 0,0 0 9 0,0 0-5 0,0 0-2 0,0 0 14 0,-5-13-3 0,2 3-6 0,-9-2-4 0,4 2-1 1,-5-3-3-2,0 0-8 1,0 3-12 0,6 3-18 0,-6 2-5 0,0-3-9 0,0 1-4 0,-3-1-3 0,-2 1-1 0,-2 2-1 0,2 2 0 0,2 3-2 0,-4 0 1 0,2 0 1 1,2 0-1-2,-2 3-4 2,-7 2 1-2,-4 2 1 1,4 1 0 0,-4-1-1 0,4 1 1 0,-4 4-4 0,-2 4 2 0,-2-1 2 1,5-3 1-2,-6 3 3 1,1 0-1 0,2 5 2 1,3-2 0-2,-3 2 0 2,10-8 0-2,1 3 0 2,2 0 3-2,2-2 1 1,3 4 1 0,-2 3 0 0,2 0-1-1,0 3 0 2,5 5-1-1,-2-6-1 1,7 1 0-2,-2-1-1 1,0 3-1-1,5-7 2 2,0 2 0-1,5 0 0 1,-5 0 7-3,5-5 3 4,3 0 4-3,5 5 0 1,0-3 3-1,2 3-3 2,3 1 0-2,11 1 0 2,9 1-6-1,-2-3 1 0,8-5-2-1,-3-3 0 3,0-2 0-4,-2-2-1 3,2-3 1-2,3 2 4 2,-3-7-1-2,-2-5-1 2,2 3-1-1,-8-6 1 0,6 1-2-1,-3-1 1 3,2-4 3-4,1 4-8 3,2-7 1-2,6 0-1 1,-1 3 1 0,-10-8 0 1,2 2 1-2,-7-2 0 1,-10 0 1 1,0-3 2-1,-1-7-1-1,-12 3-1 1,2-8-2 1,-10-3 1-2,-5-4 0 1,-3 7-4 0,-7-1 5 1,5 6 11-1,-3 3-2-1,-3-1-6 3,-4 8-5-3,2 3-2 1,5 4-3 0,-5-2-2 0,2 3-10-1,3 4-22 2,1 1-27-2,-1 2-69 1,-3 5-473 0,-2 5 308 2,3 2-587-4</inkml:trace>
    </iact:actionData>
  </iact:action>
  <iact:action type="add" startTime="25027">
    <iact:property name="dataType"/>
    <iact:actionData xml:id="d7">
      <inkml:trace xmlns:inkml="http://www.w3.org/2003/InkML" xml:id="stk7" contextRef="#ctx0" brushRef="#br0">9044 1353 410 0,'0'0'148'7,"0"0"-33"-5,0 0-12 2,0 0-31 4,0 0-28-6,0 0-19 2,0 0-13 1,0 0-7 1,0 0-1-1,0 0 3-1,0 0 44 2,0 0 51-2,0 0 40 1,0 0-22 2,0 0-28-4,0 0-24 3,0 0-11-2,0 0-6 2,0 0-3-2,0 0-11 2,0 0-10-1,0 0-12-1,0 0-4 1,0 0-6 1,0 0 1-2,0 0-1 2,0 0 7-2,0 0 15 2,0 0 4-2,0 0-10 2,0 0-2-2,0 0 0 2,0 0-1-2,0 0-3 2,0 0-2-2,0 0-2 1,0 0-2 0,0 0 0 0,0 0 0 0,0 0 2 1,-18 27 2-2,6 1 2 1,4-1 2 0,-5 3 0 0,5-7 0 0,3-3-2 2,3 0-2-4,-4-5 0 2,6 8-2 0,-5-3-1 0,3 0-1 1,-3-5-1-2,5 0 0 1,-6 5-2 2,4-5-2-4,2 7 0 2,0-2-1 0,0 3 1 1,0-3-2-2,0 5 0 1,0 3 0 2,0 7-1-3,-5-5 0 0,5 5 0 0,5 5 0 3,-5 2 0-2,0 3 1-1,0 3-2 2,-5-10 2-2,5-1 0 2,-3-9-1-1,3 2 2 0,-5-5-1-2,5-3-1 2,-5 1 0 0,2-1 0 1,3 3 1-2,0 1 0 3,0 1-1-3,0 1 0 2,0-1 0-2,0 1 1 2,0 2-2-2,0 5 0 1,0 0 1-1,0 2 0 2,0 1 0-2,0 2 0 3,0-5 0-4,0 0 0 3,0-5-1-1,0-2 1 0,0-6-1-1,0 1 1 2,0-1-1-1,0-1 1 0,0-1 1-1,0 2-2 3,0 1 0-3,0 2 1 0,-5-8 0 4,5 3-1-6,-5 0 1 4,5-5 0-2,0 8-1 1,0-3 2 0,0-3 0 0,0 1 2 1,0-3 2-2,0 0 2 1,0 0-1 1,0-2-1-2,0-3 3 1,0 2-1 0,0-4 3 0,0-8 2 0,0 0 7 0,0 0 3 1,0 0-3-2,0 0-5 1,0 12-4 1,0-12-3-2,0 8-3 1,0-8-2 0,0 0 0 0,0 0 2 0,0 0 3 0,0 0 1 0,0 0 3 0,0 0 0 0,0 0-6 1,0 0-18-2,0 0-30 1,0 0-41 0,0 0-31 0,0 0-66 0,0 0-325 0,-8 15 119 0,8-15-770-1</inkml:trace>
    </iact:actionData>
  </iact:action>
  <iact:action type="add" startTime="25906">
    <iact:property name="dataType"/>
    <iact:actionData xml:id="d8">
      <inkml:trace xmlns:inkml="http://www.w3.org/2003/InkML" xml:id="stk8" contextRef="#ctx0" brushRef="#br0">8666 3098 318 0,'0'0'161'7,"0"0"-26"-6,0 0-67 3,0 0-31 1,0 0-5 1,0 0 25-2,0 0 7 0,0 0 3 2,0 0 4-1,0 0 21-1,0 0 5 2,21 25-18-1,-8 3-19 0,5 0-15-1,-3-1-8 2,3 3 0-1,3 13-9 0,-6-6-3-1,3-2-2 1,-2-2-2 0,2-3-2 0,-6-8 6 0,1-1 9 0,-5-6 8 0,5-3 11 1,-5-4 20-2,4-1-3 1,1-4-20 0,0-3-2 1,8-3-8-2,5-9-7 2,7-3-1-2,0-13-4 1,1-2-2 1,-1 0-5 0,-4 2-3-3,2-2-4 2,-8 3 4 0,0-1 3 1,-3 6-1-2,-7 2-3 1,0 0 0 1,3 5-1-2,-9 0-1 2,4-1 0-1,-6 4-4-1,0 2-2 1,0-3-3 1,0 6-3-2,-5 7-3 1,0 0 0 1,0 0-2-2,0 0-9 1,0 0-44 1,0 0-12-1,0 0-26-1,0 0-44 1,0 0-405 0,0 0 181 0,0 15-718 0</inkml:trace>
    </iact:actionData>
  </iact:action>
  <iact:action type="add" startTime="26631">
    <iact:property name="dataType"/>
    <iact:actionData xml:id="d9">
      <inkml:trace xmlns:inkml="http://www.w3.org/2003/InkML" xml:id="stk9" contextRef="#ctx0" brushRef="#br0">8767 5971 656 0,'0'0'191'10,"0"0"-12"-8,0 0 70 1,0 0-5 2,0 0-68 0,0 0-50 1,0 0-81-2,0 0-28 1,0 0-3 0,0 0 1 0,0 0 4 1,0 0 7-2,0 0 4 1,0 40-1 0,0-2 0 0,5-3 1 0,-5 0-4 0,7 2-6 0,-7 3-6 0,6 5-2 0,1 3-3 0,-4 2-3 0,2 3 0 0,0 12 0 2,3 10 0-4,5 5 0 3,-8-17-2-2,3-6 1 1,-1-7 0 0,-2 1-3 1,3-1 1-1,-3 7-2-1,3-4 1 1,0 7-1 1,-3 0 0-2,3 18 1 2,-3-1 2-2,2-17-2 1,-7-7 2 0,6-3-1 0,-4-10 0 0,3 0 0 1,-5-10 0-2,3 3 0 1,-3-3 3 1,5 0 5-1,-5-2 2-1,0-6-1 2,0 1-2-2,5-6 1 1,-5-2-3 0,3 0 0 1,2-2 0-2,-5 2 1 1,0-15 1 1,0 0 0-3,0 0 0 2,0 0-1 0,0 0 0 1,0 0-2-1,0 0 1-1,0 10-4 2,0-10-13-2,0 0-24 1,0 0-23 0,0 0-17 0,-5 12-41 1,2 1-71-1,-10 4-385 0,-5 3 230 1,5-7-679-3</inkml:trace>
    </iact:actionData>
  </iact:action>
  <iact:action type="add" startTime="27212">
    <iact:property name="dataType"/>
    <iact:actionData xml:id="d10">
      <inkml:trace xmlns:inkml="http://www.w3.org/2003/InkML" xml:id="stk10" contextRef="#ctx0" brushRef="#br0">8540 7524 717 0,'0'0'376'6,"0"0"-55"-4,18 15-123 5,5 2-76-2,8 11-46-1,3 12-35 0,-1 0-26 2,1 0-3-2,-6 5-4 1,3 10-3 0,2 0-1 0,-5-5-1 0,-7-4 0 0,5-11 1 0,-6 0-2 0,1-8 3 0,2-9 0 0,-7 2 2 0,2-8 6 0,-6-4-2 0,4-1 38 0,-3 1 18 0,7-8-4 0,-2-5-13 0,11-3-14 0,1-2-13 0,6-10-7 2,-10-7-2-4,8 4 4 2,-9-12 7 0,1-7 6 0,2-4 4 0,-7 6-7 0,-3 3-3 0,3-11-6 1,-6 18-6-2,-2-5-1 1,0 13 1 0,0-6 0-1,-6 1 2 2,1 4 1-1,-5 3-2 0,7 2-2 0,-5-2-3 1,0 0-3-3,-5 5-3 2,3 8-2 2,-3 7-3-4,0 0-2 2,0 0-30 0,0 0-42 0,0 0-48 1,0 0-58-1,0 0-264-1,5 12 19 2,-2-2-851-2</inkml:trace>
    </iact:actionData>
  </iact:action>
  <iact:action type="add" startTime="29426">
    <iact:property name="dataType"/>
    <iact:actionData xml:id="d11">
      <inkml:trace xmlns:inkml="http://www.w3.org/2003/InkML" xml:id="stk11" contextRef="#ctx0" brushRef="#br0">4148 5583 448 0,'0'0'111'5,"0"0"-29"0,0 0-14 0,0 0-13-1,0 0-3 2,0 0 1-1,-10-28 6 0,2-2 9 0,-10 3 25 0,8-1 49-1,-3-2-1 2,-8 3-1-1,8-4-10 0,-7 6-27-1,-6 0-34 2,-5 5-33-1,-5-2-26-1,3 9-5 2,-11-2-2-1,3 3-3 0,0 2 1 0,2 5-1-1,-2-3 0 1,2 1-1 0,6 2 0 0,-1 5-2 1,-12 5 0-1,0-3 1-1,-3 8 3 1,-8 0-1 1,-4 10 0-1,-4 3-2 0,9-3 1-1,9 2 1 2,-4 8 0-1,10 3 2 0,7 2 1-1,-4-2 0 1,9-1-1 0,1 3-1 0,5-2-2 1,2 7-2-2,1-5 1 1,7 2 0 1,5 6 0-1,8 12 1 0,0 18 1-1,3 4 0 2,15-9 1-2,-3-8 1 1,16-10 0 1,3-5 2-1,7-7-1 0,5-3 1 0,18-8 2 0,-7-6 0-1,2-6 0 1,0-15 4 1,3 0 0-2,-5-8 1 2,-8-4 1-1,2-4-2-1,8-4 1 2,-5-10 2 0,13-7-2-2,-8-13 0 0,-10-8 0 1,-10 8 0 0,-14 2 3 0,-4 3 1 0,-8 10 0 1,-5-7-2-2,-13 7-3 1,-3-5-1 0,-8 7-4 1,-4-7 0-2,-11 2-2 1,-3-4 0 1,-7-8-2-2,-2-13-1 1,1 11 0 0,1 9-4 1,3 8-22-2,-9 12-40 2,-2 3-22-2,-15 15-62 2,-31 25-450-2,-39 35 307 1,36-4-584 0</inkml:trace>
    </iact:actionData>
  </iact:action>
  <iact:action type="add" startTime="32452">
    <iact:property name="dataType"/>
    <iact:actionData xml:id="d12">
      <inkml:trace xmlns:inkml="http://www.w3.org/2003/InkML" xml:id="stk12" contextRef="#ctx0" brushRef="#br0">2347 6963 791 0,'0'0'238'6,"0"0"-12"0,0 0-77-4,0 0-59 3,0 0-41 0,0 0-22-1,0 0 1 1,0 0 80-1,-28-23 24 2,10-4-53-1,-11 4-6 0,-4-4-7 0,-6 4-7 0,-15-4-7 0,-5 11-14 0,-15-11-12-1,-4 12-8 2,11 0-6-1,1 2-3 0,-9 11-4-1,11 2-2 1,2 7-3 0,-5 3 0 0,0 3-1 1,0 7 1-1,-31-3 1-1,11 4 4 2,2-1-2-2,13 2 0 3,-3 6-2-4,14-1 0 3,1 3-2-1,1 5-2-1,10 0 0 1,11 10-3 1,-6 18 0-1,8 37 0-1,10 3-1 1,13-20 2 2,8-6 1-4,10 16 2 2,8-5 0 0,8 4 1 1,20 13-3-2,5-17 0 1,6-23-2 0,2-10 3 0,18-10 2 0,23-5 0 1,11-10 1-2,-24-9 2 1,-5-19 1 0,-10-4 2 0,5-6 0 0,0-5 3 0,3-9-1 0,4-6-1 0,6-12 2 0,11-12 0 1,-9-3 1-2,3-5 0 1,-20 2 1 4,-11 3 3-7,-10 5 9 4,-6 5 7-1,-9-3 3 2,-8 10-3-6,-11-4 0 4,-2-16-1 1,-8-4-2-2,-13-11 1 1,-10 10-1 1,-2-2-5-1,-14 3-8-1,-12 9-7 1,-16 6-5 0,-23 1-6 0,-2 14-7 0,15 7-11 1,-3-3-2-2,11 13-17 0,10 3-10 1,-8 4-49 1,-2 11-42-2,-11 9-273 2,-43 8-32 1,10-17-892 0</inkml:trace>
    </iact:actionData>
  </iact:action>
  <iact:action type="add" startTime="33551">
    <iact:property name="dataType"/>
    <iact:actionData xml:id="d13">
      <inkml:trace xmlns:inkml="http://www.w3.org/2003/InkML" xml:id="stk13" contextRef="#ctx0" brushRef="#br0">7696 8588 1466 0,'0'0'392'7,"0"0"-291"-5,0 0-51 4,0 0-30-4,0 0-10 3,0 0 6 1,0 0 23-1,0 0 18-1,16 25-3 0,2 18-10 2,0 4-15-1,-3-4-11 0,6 0-8-1,2 7-5 1,-3 15-2 1,6 5 0 0,-10-10 0-3,2 3-2 3,2-8 2-2,-7-18 0 1,-5-2 3 0</inkml:trace>
    </iact:actionData>
  </iact:action>
  <iact:action type="remove" startTime="33699">
    <iact:property name="style" value="instant"/>
    <iact:actionData xml:id="d14" ref="#d13"/>
  </iact:action>
  <iact:action type="add" startTime="33698">
    <iact:property name="dataType" value="strokeEraser"/>
    <iact:actionData xml:id="d15">
      <inkml:trace xmlns:inkml="http://www.w3.org/2003/InkML" xml:id="stk14" contextRef="#ctx0" brushRef="#br1">14810 13642 0 0,'13'-58'0'29,"7"-4"0"-29,-12-6 0 1,2 5 0 2,1-24 0-2,-1 24 0-1,3 13 0 2,-5 0 0-1,4 10 0-1,-4-28 0 0,-8 18 0 0,13 8 0 0,-5 22 0 7,-8 0 0-5,13 20 0 4,-6 12 0-2,-7-4 0 1,21 12 0 0,-11 22 0 0,11 16 0 0,-8 2 0 1,7-20 0-2,1 3 0 1,-13-6 0 0,15 13 0 1,-3-10 0-2,-2 40 0 1,5-17 0 0,-5-5 0 0,-7 2 0 0,-4 2 0 0,-7-24 0 0,0-18 0 0,0-7 0 0,0-6 0 0,-18 13 0 0,-12-10 0 0,-12 3 0 0,12-26 0 0,1 3 0 3,29 10 0-3,-404-248 0 36</inkml:trace>
    </iact:actionData>
  </iact:action>
  <iact:action type="add" startTime="33949">
    <iact:property name="dataType" value="strokeEraser"/>
    <iact:actionData xml:id="d16">
      <inkml:trace xmlns:inkml="http://www.w3.org/2003/InkML" xml:id="stk15" contextRef="#ctx0" brushRef="#br1">14635 13442 0 0,'-10'-30'0'5,"20"22"0"-1,0-5 0 1,34 13 0 0,36 0 0 0,-18-7 0 0,-11 7 0 0,3-13 0 0,-15 13 0 0,-6-10 0 0,-5 10 0 0,6-40 0 0,-3 40 0 0,7 0 0 0,14-10 0 0,-9 10 0 0,6-7 0 0,16 7 0 0,-6-13 0 0,-21 6 0 0,6-6 0 0,-3-7 0 0,-10 10 0 0,-18 3 0 0,-5 7 0 0,-8 0 0 0,0 0 0 0,13 0 0 0,-26 0 0 0,13 0 0 0,-8 7 0 0,-12 3 0 0</inkml:trace>
    </iact:actionData>
  </iact:action>
  <iact:action type="add" startTime="34703">
    <iact:property name="dataType"/>
    <iact:actionData xml:id="d17">
      <inkml:trace xmlns:inkml="http://www.w3.org/2003/InkML" xml:id="stk16" contextRef="#ctx0" brushRef="#br0">8334 8916 909 0,'0'0'184'6,"0"0"-41"0,0 0-67-4,0 0-37 2,0 0-20 1,0 0 27-1,0 0 80 1,0 0 49 0,-5-32-19 1,-3 9-94-2,1 3-9 1,-6 3-4 0,-3 4-7 0,-2-2-10 0,-2 3-10 0,-14 4-10 0,-12 6-6 1,-18 4-4-1,-6 6-2 0,3 7 0-1,-2-3 8 1,12 8 7 0,6-5 6 1,2 8 3-1,5 4-6 0,8 16-6-1,3 7-5 1,2 8-3 0,10 4-3 1,3 6-1-2,11-6-1 1,4-7 1 0,6-12 0 0,2-5 0 0,8-3 1 1,-1-8 1-1,12 6 1-1,6-6 2 1,12 1 0 0,22-8 4 0,11-5 4 1,4-8-1-2,-4-12-1 1,-3-2-1 0,0-8 0 0,-10 0-1 0,2-8 0 1,-2-4-1-2,-11 4 1 2,3-19 1-1,-15 2 1-1,-3-5 0 1,-10-3 1 0,-13 10 0 0,-13 1-5 0,-6 2-2 1,-1 0-2-2,-14-20-3 1,-5 17 0 0,-2 3-3 0,2 5-1 0,1 2-2 0,-4 6-10 1,1 2-13-2,13 5-17 1,2 0-14 0,2 7-13 0,-1 3-68 0,12 5-183 1,0 0-270-3,0 0 305 3,0 0-574-2</inkml:trace>
    </iact:actionData>
  </iact:action>
  <iact:action type="add" startTime="35171">
    <iact:property name="dataType"/>
    <iact:actionData xml:id="d18">
      <inkml:trace xmlns:inkml="http://www.w3.org/2003/InkML" xml:id="stk17" contextRef="#ctx0" brushRef="#br0">8715 8789 839 0,'0'0'545'3,"0"0"-191"2,0 0-210 0,0 0-100 0,0 0-51 1,0 0-70-2,0 0-24 1,0 0 50 0,0 0 72 0,0 0 73 0,0 0-12 0,-2 17-15 0,2 11-3 0,2 34-9 0,8-4-21 1,-2 22-14-2,5 3-9 1,2 12-5 0,3-25-2 0,-5-20-1 0,0-7 1 0,-5-13-2 0,5 2 3 0,-6-9 1 0,1-3 1 1,2-5 2 0,-7 0-5-3,2-8-11 2,0 3-19 0,3 0-24 0,-8-10-48 0,0 0-429 0,8 8 157 1,-8-8-739-2</inkml:trace>
    </iact:actionData>
  </iact:action>
  <iact:action type="add" startTime="35896">
    <iact:property name="dataType"/>
    <iact:actionData xml:id="d19">
      <inkml:trace xmlns:inkml="http://www.w3.org/2003/InkML" xml:id="stk18" contextRef="#ctx0" brushRef="#br0">6904 8946 621 0,'0'0'311'4,"0"0"42"-1,0 0-45 2,0 0-154 0,0 0-77 0,0 20-44 0,0 10-17 1,-5 13-3-2,5 20-6 1,5 9-4 0,-5-2 0 0,0-20-2 0,5-7 0 0,-3 2 7 0,4-10 4 0,-4-5 3 0,-2-2 6 0,5-1 3 0,0-4-3-1,-5-8-5 2,3 0-1-1,2 5-3 0,-5-5-1-1,5-2 1 1,-5-13 14 1,0 0 21-1,0 0-11 1,0 0-12-3,0 0-8 2,0 0-6 0,0-13-3 0,0-7-4 1,0-5-1-2,0-15 3 2,0-13-3-2,0-24 0 1,0-9 1 3,0 21 0-5,8 0-1 1,-3-5-2 2,3 12 1-2,5 16-1 2,0 2-1-1,2 2 0 0,3 8-1 0,-5 3-1 0,8-1-1 1,-6 6-2-2,6 2-2 0,9 2 2 2,-4 8 3-2,-3 7 2 2,0 11 2-1,1 0 3 0,1 12 8-1,1 2 2 2,0 8-3-1,-6 25-3 0,1 3-3-1,-3 12-1 2,-3 8 0-2,-2-6-1 2,-5 6-2-1,-3-28 4-1,-2-7-1 1,-3-6 2 1,0-2 1-1,0-7 0 0,0-11 0-1,0 1 1 2,0-3-4-2,0-5-11 1,0 2-22 1,0-12-24-2,0 0-33 1,-3 10-59 0,3-10-376 1,0 0 147-2,0 0-747 1</inkml:trace>
    </iact:actionData>
  </iact:action>
  <iact:action type="add" startTime="36384">
    <iact:property name="dataType"/>
    <iact:actionData xml:id="d20">
      <inkml:trace xmlns:inkml="http://www.w3.org/2003/InkML" xml:id="stk19" contextRef="#ctx0" brushRef="#br0">6955 9189 1215 0,'0'0'770'3,"0"0"-555"2,0 0-116 0,0 0-52 0,26 5-25 0,10 3-12 0,15 2-4 0,3 2-5 0,8-4-18 0,-8 4-36 0,5 3-27 0,1-7-35 0,-9 7-37 0,8-8-398-1,-10 6 195 2,-3-11-707-2</inkml:trace>
    </iact:actionData>
  </iact:action>
  <iact:action type="add" startTime="71359">
    <iact:property name="dataType"/>
    <iact:actionData xml:id="d21">
      <inkml:trace xmlns:inkml="http://www.w3.org/2003/InkML" xml:id="stk20" contextRef="#ctx0" brushRef="#br0">11054 10709 252 0,'0'0'126'4,"0"0"-56"0,0 0-35 2,0 0-17-1,0 0-9 0,0 0-5-1,0 0-1 2,0 0 11-2,0 0 55 2,0 0 31-2,0 0 3 2,0 0 2-2,0 0-11 2,0 0-24-1,0 0-12 0,0 0-23 0,18-7-17 0,23-8-9-1,5 7-6 2,16 8-4-2,0 0 1 2,15 8-4-2,-5-8 2 1,23 10-1 2,24 2-1-3,14-4 2 0,6 0 2 2,0-3 0-2,-5 2 0 2,13 1 0-1,20-8 2 0,-2 0 0-1,-11 0 0 2,6 2 0-1,4 3-1 0,-2-2-1-1,-20 2 2 3,7 2-2-4,-2-2 0 3,-6-5 0-2,-9 8 2 2,-19-8 7-2,-18 7 14 2,5-7 8-1,-2 8-2 0,-5-6-5-1,-24 3-1 3,-12-2 0-4,-11 2-7 4,-12-3-3-4,-9 1-3 4,-4-3-1-4,-11 0 3 2,-10 0 1 0,0 0 13 0,0 0-13 0,0 0-8 1,0 0-491-2,0 0 239 1,-10 15-490 0</inkml:trace>
    </iact:actionData>
  </iact:action>
  <iact:action type="add" startTime="76041">
    <iact:property name="dataType"/>
    <iact:actionData xml:id="d22">
      <inkml:trace xmlns:inkml="http://www.w3.org/2003/InkML" xml:id="stk21" contextRef="#ctx0" brushRef="#br0">14592 9798 1293 0,'0'0'319'3,"0"0"-156"-2,-41-15-64 2,2 5-24 2,0-8 9 3,-7 3-7-6,5 0-15 3,-5-7-27 0,-8 2-13 0,-3 0-10 0,-5 2-6 0,-18 3-4 1,3 3-2-2,-5 4-2 1,2 1 0 2,8 2 1-4,10 2-1 2,6 6 1 1,2 2 1-2,5 2 2 1,-8 13 7 0,-5 5 7 1,-4 8 3-2,4 2 0 1,-3 7-2 2,11 6 1-4,0 15 2 2,6 2 1 0,6 0-7 1,14-5-3-2,0 5-5 1,10 5-2 1,5 3-2-2,8 14-1 1,15 11-2 3,11-13 1-6,4-5 0 3,9-7 0 0,7-3 1 1,18-5 0-2,16 15 0 1,2-10 0 1,5 3 2-2,3-10-2 1,3-8 2 2,12-13 0-3,24-12 2 0,9-22 0 1,-7-21 2 0,-5-12 3 0,-7-10 2 0,12-7 1 0,-5-1 12 0,-13 1 7 0,-23-3-5 0,-8 2-7 0,-16 3-2-1,-1 2-2 1,-19 3 2 1,0 0-5-1,-10-2 0 0,-5-11 0 0,-6-10 0 0,-17-4-1 0,-6-3 2 1,-17 0 1-1,-11-13-3-1,-10 8-4 1,-6 10-1 0,-17-3-3-1,-11 0-2 2,1 3-1-1,-11 3-3-1,8 14-2 1,2 1 1 0,5 4-3 0,11 18-1 1,-15-3 0-2,-4 11 0 2,-9-1-1-2,0 11 2 1,-6 9 3 1,0 3 5-2,-4 16 1 1,6 4 0 0,7 12 0 0,-1 1 0 0,10-1 0 1,8 1-1 3,8 7-2-7,13 13-3 5,4 9-2-3,9 13 2 2,7 11 0-4,19 1-1 3,9-22-1 0,11 0 2-1,13 6-1 1,17 6 2 1,14-4 1-2,10-3-1 1,18 5 1 1,-5-12-1-2,20-6 0 1,5-14 1 0,14-13 1 0,-6-17 0 0,-5-13 3 0,0-10 3 0,-2-15 2 0,7-20 0 0,10-18 1 1,-15-2 1-2,-12-5 0 1,-19 0 1 0,-3-8 2 0,-12 5-1 0,-5-7 2 0,-11-5-2 0,-10-17 2 0,-18-1 2 0,-18 0-4 1,-10 1-2-1,-13 14-4 1,-16 5-3 5,-20-2-6-10,-11 10-3 13,-32 0-3-13,-14 7-2-1,-3 11-2 5,11 22 3 3,-10 12-39-8,-16 16-33 5,-12 22-436-2,-11 10-25 3,28-3-1082-2</inkml:trace>
    </iact:actionData>
  </iact:action>
</iact:actions>
</file>

<file path=ppt/ink/inkAction4.xml><?xml version="1.0" encoding="utf-8"?>
<iact:actions xmlns:iact="http://schemas.microsoft.com/office/powerpoint/2014/inkAction" lengthUnit="cm" timeUnit="ms">
  <inkml:definitions xmlns:inkml="http://www.w3.org/2003/InkML">
    <inkml:context xml:id="ctx0">
      <inkml:inkSource xml:id="inkSrc0">
        <inkml:traceFormat>
          <inkml:channel name="X" type="integer" max="18460" units="cm"/>
          <inkml:channel name="Y" type="integer" max="1066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721.09375" units="1/cm"/>
          <inkml:channelProperty channel="Y" name="resolution" value="740.2777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9-06T19:23:30.315"/>
    </inkml:context>
    <inkml:brush xml:id="br0">
      <inkml:brushProperty name="width" value="0.05292" units="cm"/>
      <inkml:brushProperty name="height" value="0.05292" units="cm"/>
      <inkml:brushProperty name="color" value="#0070C0"/>
    </inkml:brush>
    <inkml:brush xml:id="br1">
      <inkml:brushProperty name="width" value="0.055" units="cm"/>
      <inkml:brushProperty name="height" value="0.055" units="cm"/>
    </inkml:brush>
  </inkml:definitions>
  <iact:action type="add" startTime="5294">
    <iact:property name="dataType"/>
    <iact:actionData xml:id="d0">
      <inkml:trace xmlns:inkml="http://www.w3.org/2003/InkML" xml:id="stk0" contextRef="#ctx0" brushRef="#br0">916 864 87 0,'0'0'99'4,"0"0"-2"1,0 0-18 0,0 0-20 0,0 0-16 0,0 0-2 0,0 0 1 0,0 0 1 0,0 0-2 0,0 0-4 0,0 0-7 0,0 0-7 1,0 0-8-2,0 0-3 1,0 0 0 0,0 0-3 0,8 8 1 0,2-1 3 0,6 1 4 0,-3-1 4 1,0-2-1-2,7-2-2 2,1 2-3-2,5-5-1 2,-1 0-3-2,4 0-1 1,1 2-1 2,-1 3-1 2,-6-5 0-9,5 0 1 4,-7 0 1 1,2 0 2 0,0 0 0 0,-2 0 2 1,-1 0-1-1,1 0 0 0,-3 0 0 0,2 0-1 0,1-5 3 0,0 5 0-1,-1 0-1 1,1-2-2 2,-3 2 4-4,2 0 3 3,-2 0 8-2,3-5-2 1,0 5-4 0,4 0-5 0,-4 0-2 1,-1 0 0-2,1 0-3 1,-3 0 3 1,3 0 5-2,-1-3-1 2,1 3-1-2,-1-5 1 1,6 5 3 0,8-7 2 1,-4 7 6-1,-1-8-5-1,9 8-2 2,-2-5-5-1,3 3-3 0,0-6-3-1,-3 8-4 1,2-7 4 0,-4 7 3 1,-6-5 2-3,3 5 3 3,2 0 2-1,-4 0-1 0,7 0-3 2,5-3-3-5,0 3-1 4,-3 0-3-1,9-5 1 0,2 3 0 0,-3-3 1 0,-5-3 9 1,3 3 6-2,-3-2 5 0,-7-1 3 2,-1 6-6-1,0-6-7-1,-7 3-1 1,0 3-4 1,0-3-5-1,-6 5-4-1,1-5-1 2,-8 5-2-2,2 0-1 2,3 0-1-1,-5 0 1-1,0 0-1 1,-3 0 1 1,0 0 0-2,-10 0 1 1,13-3 2 0,-13 3 6 1,0 0 8-1,0 0 2 0,8-5-3 1,5 3-2-3,-13 2-6 2,0 0-2 0,0 0 0 0,0 0 6 0,0 0 6 0,8-5 1 0,-8 5-1 0,0 0-5 1,0 0-5 0,0 0-6-3,0 0 0 2,0 0-2 1,0 0-1-2,0 0 0 1,0 0-2 1,0 0 1-2,0 0-1 2,0 0-2-2,0 0-1 1,0 0 1 0,0 0-18 0,0 0-33 1,0 0-45-1,0 0-70-1,0 0-416 2,5 15 251-2,-10 5-661 1</inkml:trace>
    </iact:actionData>
  </iact:action>
  <iact:action type="add" startTime="7425">
    <iact:property name="dataType"/>
    <iact:actionData xml:id="d1">
      <inkml:trace xmlns:inkml="http://www.w3.org/2003/InkML" xml:id="stk1" contextRef="#ctx0" brushRef="#br0">6471 644 45 0,'0'0'68'4,"0"0"7"1,0 0-2 0,0 0-8 0,0 0-14 0,0 0-14 0,0 0-6 0,0 0-4 0,0 0-7 0,0 0-7 0,0 0-3 1,0 0-2-2,0 0 0 1,13 0 0 0,8 5 3-1,5-3 4 2,-3 3 4-1,8-2-2-1,-6-3-1 1,14 0-2 1,-6 5 1-2,1-5 0 1,-1 3 1 1,1 2-3-1,-1-3-4 0,1 3-2 1,4 3 0-2,3-6 1 1,1 3 1 0,4 3 1-1,5-3 1 2,11-3 3-1,-3 3 3 1,-5-5 1-2,-10 3 7 1,10 2 2 0,-13-5 2 1,6 0-1-3,-14 0-4 3,-5-5-2-1,11 10-1 1,0-10-1-3,2 5 0 3,10-3 0-2,-2 3 0 2,5-5 3-1,5 3-7 0,0-3-2 0,-12 2-2-1,-9-2-1 1,-4 5 3 0,-1 0 9 0,-4 0 7 2,-4 0 9-4,1 0 7 2,-11 0 1 1,3 0-8-1,-5 0-10-1,0 0-10 1,3 0-7 1,-16 0 1-1,12 0-3-1,-12 0 4 1,0 0 13 0,0 0 31 0,0 0 31 1,0 0-17-1,0 0-21 0,0 0-19-1,0 0-13 1,0 0-8 1,0 0-6-2,0 0-3 1,0 0-11 0,0 0-143 1,0 0-424-1,-5 8 302-1,-10 12-547 1</inkml:trace>
    </iact:actionData>
  </iact:action>
  <iact:action type="add" startTime="9313">
    <iact:property name="dataType"/>
    <iact:actionData xml:id="d2">
      <inkml:trace xmlns:inkml="http://www.w3.org/2003/InkML" xml:id="stk2" contextRef="#ctx0" brushRef="#br0">8602 732 224 0,'0'0'66'6,"0"0"-10"-3,0 0-12 1,0 0-7 0,0 0-6 3,0 0-4-4,0 0-2 2,0 0-3 1,36 0-2-1,-8 0-2-1,-7 0 2 1,7 0 2 1,3 5 4-2,-5-5-2 1,2 0-1 0,-7 0-5 1,9 2-5-2,4 3-4 1,-1 0-3 0,9-2-2 0,4 2 1 0,0-3-3 1,6 3 0-2,-4-2 0 3,-1 2-1-4,-6 2 0 2,-2-4 1 0,-6 2-1 1,6 0 1-2,-6-3 2 2,1 3 2 0,-6-2 0-1,3 2 0-2,-3-3 0 3,0 3-2-2,8 3-1 1,0-6 0 0,3 6-1 0,2-3 1 0,0 2-1 1,3-2 0-2,-3 3 0 2,-2-8-1-2,2 7 1 2,-2-7 0-3,-3 0 1 3,-3 0 4-1,0 3 4 0,-2 2 1 0,0-10 2 0,0 5-2 0,0 0-2 1,-5 0-4-2,7 0-1 2,1 5-1-3,-1-3-2 3,0 3 3-1,9-5-1 0,-1 8 1 0,5-8-1 1,11 7 1-2,-11-7-1 2,-2 0 5-2,0-2 7 1,-3 4 9-1,-13-2 2 3,3-2-1-4,0-3-4 2,-3 5 5 0,-7-5-4 2,4 2-7-4,-4 3-4 4,5-5-3-3,-3 3-2 1,0 2 0-1,-2 0-2 1,-9 0-1 0,-1 0-2 2,-1 0 3-3,-10 0 2 1,13-5 3-1,-13 5 10 3,0 0 8-4,0 0 6 3,0 0 8-2,8-3 11 1,-8 3 13 0,0 0 1 1,0 0-13-2,0 0-16 1,0 0-16 0,0 0-7 2,0 0-8-4,0 0-6 3,0 0-11-1,0 0-15-1,0 0-93 1,0 0-168 1,12 3-50-2,-4 2 123 2,-8-5-424-1</inkml:trace>
    </iact:actionData>
  </iact:action>
  <iact:action type="add" startTime="12444">
    <iact:property name="dataType"/>
    <iact:actionData xml:id="d3">
      <inkml:trace xmlns:inkml="http://www.w3.org/2003/InkML" xml:id="stk3" contextRef="#ctx0" brushRef="#br0">379 1323 38 0,'0'0'11'6,"0"0"-3"-6,0 0-1 0,0 0 2 0,0 0 8 7,0 0 10-4,0 0 10 1,0 0 19 1,0 0 10 0,0 0 4 0,31 0-1-1,-11 0-10 2,-7 0-14-1,0 5-11-1,2-5-10 2,-2 2-6-1,8 3-6-1,-1-5-3 2,4 3-2-1,-4 2-1-1,8-5 1 1,-2 7 1 1,2-7 4-2,11 8 0 1,-6-8 3 2,-2 2 1-2,18 3-3 0,-2-10-1 2,4 3-1-5,-2 2 1 3,5 0 3 0,13 0 4-1,5 0 2 2,-13 0-4-1,-5 0-3 2,-2-5-6-3,-6 2-2-1,-5 3-3 2,5 0 1 0,-12 0-2 0,4 0 0 1,-4 0 0 1,2 0 2-4,2 0 3 1,-4 0 7 2,-1-5 7-2,-2 3 4 1,-2 2-2 0,4-5-4 0,-5 5-3 0,-2 0-3 0,-11 0-1 0,1 0 1 1,-1 0 4 0,-2 0 20 0,-13 0 14-3,0 0 0 2,8 0-5 3,-8 0-11-4,0 0-8-2,0 0-4 3,0 0-2 0,0 0-9 0,0 0-5 0,0 0-5 0,0 0-4 0,0 0-54 0,0 0-339 0,10 0 169 0,6 0-450 0</inkml:trace>
    </iact:actionData>
  </iact:action>
  <iact:action type="add" startTime="15284">
    <iact:property name="dataType"/>
    <iact:actionData xml:id="d4">
      <inkml:trace xmlns:inkml="http://www.w3.org/2003/InkML" xml:id="stk4" contextRef="#ctx0" brushRef="#br0">3127 1303 182 0,'0'0'92'4,"0"0"-31"2,0 0-29-2,0 0-16 2,0 0-8-2,0 0-5 1,0 0 0 0,0 0-2 0,12-3 0 1,1 3 11-2,0-5 29 2,0 3 13-2,0 2-1 1,-8 0-1 0,11 0-1 0,-9 0-2 0,6 0-4 0,0 0-7 0,-3 0-9 0,13 0-7 0,-5 0-5 0,3 0 0 0,0 0 5 0,-1 0 4 0,-2 0-1 0,3 0 0 0,-1-5 3 0,1 2 0 0,0 3 2 2,-1-5 3-4,6 5-8 3,0-2-5-2,-1-3-1 2,1 5 2-1,2 0 2 0,-2 0 0-1,8 0 0 1,-9 0 0 0,4 0 4 0,4 0 1 1,0 0-2-1,1 0-3-1,-3 0 2 1,-3 0 3 1,6 0 6-2,-6 0 7 2,3 0-4-2,-6 0-6 1,4 0-4 1,-1 0-1-2,5 0-3 2,-2 0-3-2,-2 0-2 1,4-3-3 1,6 3-2-1,-1 0 1-1,3-5 0 0,-2 5 0 3,7 0 0-3,1 0-1 0,2 0-4 3,-3 0-2-3,0 0-2 1,-7 0-2 1,2 0 1-1,-2 0-1-1,-6 0-1 0,0 5 2 2,-4-5-1-1,2 0 1 1,2 3 5-2,1-3 3 2,2 0-1-3,2 0 3 4,1 0 0-4,7 0-2 3,0 0-3-1,3 0-1 0,-8 0-3 0,3-3-1 1,0 3-1-2,0 0 0 1,-6 0 2 0,3 0 2 1,-7 0 0-2,-1 3-1 0,1-3-1 1,-3 0 1 1,2 5-2-1,1-3-1 0,7 3 1 0,-3-5-2 0,3 3 1 0,6 2-1 1,2-3 0-2,2 3 0 1,1-5 2-1,-9 0-2 1,1 0 0 1,-3-5 1-2,-2 3 1 1,-3-3-2 1,-5 2 3-1,2 3 2 1,1-5 3-3,-1 3 1 2,6-3 0 0,2 5-1 1,0 0-4-2,3 0 0 2,-3 0-2-1,-3 0-2-1,4 0-1 1,-4 0 0 2,-4 0 0-3,7 0 0 0,-3 0 0 2,-4 0-1-1,7 0 1 0,-13 0 0-1,3 0 0 2,3 0 0-2,-1 0 0 1,1 0 0 1,4 0 1-2,-4 0 1 1,2-3 1 0,2 3 0 0,1-5 0 0,-3 5 1 0,2-5 2 0,1 3-1 0,-11 2-1 0,-2-5-1 0,-8 5 1 0,13 0-3 0,-8 0 1 0,0-3-1 0,0 3 0 0,-2-5 0 0,-6 3-1 0,6 2 1 0,-3 0 1 0,-5 0 0-1,0 0 0 2,-5 0 2-1,-8 0 1-1,0 0 5 2,0 0 1-1,12 0 0 0,-12 0-2 0,0 0-2 0,8-5-3 0,-8 5-1 0,0 0-1 0,0 0-1 0,0 0 1 0,0 0 1 0,0 0 0 0,0 0 0 0,0 0 0 0,0 0-1 0,0 0-2 0,0 0 0-1,0 0 0 2,0 0 0-1,0 0-2 0,0 0-2 0,0 0 1 0,0 0 0 0,13 0-13 0,-13 0-40-1,8 5-60 2,2-3-88-2,5 6-403 2,-2-1 290-1,-13-7-631-1</inkml:trace>
    </iact:actionData>
  </iact:action>
  <iact:action type="add" startTime="20906">
    <iact:property name="dataType"/>
    <iact:actionData xml:id="d5">
      <inkml:trace xmlns:inkml="http://www.w3.org/2003/InkML" xml:id="stk5" contextRef="#ctx0" brushRef="#br0">8028 1443 161 0,'0'0'81'5,"0"0"3"-4,0 0-22 1,0 0-22 2,0-8-16 1,5-4-9-1,-2 4-1 1,2-4 5 0,-5 12 12 0,5-10 15 0,-2 2 12 0,-3 8 2 0,0 0-5 1,5-12-16-2,3 4-16 1,-8 8-11 0,0 0-3 0,12-12-4 0,1 4 2 0,0 6-2 0,3-3 2 0,2 2 2 0,-3 3 0 0,3 0-1 0,3 0 2 0,-1 0 6 0,6 3 4 0,7 2 1 0,1-3 0 2,12 3-2-4,0 3-3 4,6-8 0-4,10 2-3 2,-8 3-1 0,-3-5 6 0,8 0-1 0,-5 0 1 0,-7 0-4 0,-1-5 0 0,0 3-1 0,8 2-3 0,0 2-1 1,13-4 2-2,-2 2 1 1,9 0 2 1,-12 0 0-2,-5-5-1 2,-3 2-5-2,-8 3 8 0,0 0 7 2,-12 0 6-2,-1 0 6 2,8 3 7 0,6-3 6-2,-1 0-4 1,8 0-7 0,13 0-10 0,0 0-6 0,0 0-7 0,-3-3-3 0,-5 3-2-1,-2-5-2 3,-14 3-2-4,-1 2-2 3,4-8 3 0,-5 8 3-3,11-7 24 2,-6 7 22 1,5-5 9-1,3-3-3 0,-12 3-30-1,4 3-14 1,-8-6-4 1,-9 8-3-2,-1-7 0 2,-5 7 1-2,0-8 0 2,-5 8 1-1,-2-5-1-1,2 3-1 1,-5-3-3 0,0 5-2 0,-1-3 0 0,-12 3-1 0,0 0-1 1,8-5 1-2,-8 5-3 2,0 0-2-1,0 0 0-1,0 0-2 1,0 0 0 0,0 0-3 0,0 0-14 1,0 0-80-2,0 0-508 2,8 15 294-2,-8 0-625 1</inkml:trace>
    </iact:actionData>
  </iact:action>
  <iact:action type="add" startTime="22554">
    <iact:property name="dataType"/>
    <iact:actionData xml:id="d6">
      <inkml:trace xmlns:inkml="http://www.w3.org/2003/InkML" xml:id="stk6" contextRef="#ctx0" brushRef="#br0">13534 1335 121 0,'0'0'104'4,"0"0"-15"1,0 0-13 1,0 0-13-1,0 0-13 0,0 0-11 0,0 0-12 0,0 0-8-1,0 0-7 2,0 0-3-1,0 0-2 0,0 0 0 0,0 0 14 1,0 0 31-2,0 0 12 1,0 0 2-1,0 0 0 2,0 0-3-1,0 0-8 0,0 0-11-1,0 0 9 2,16 3-12-2,4 4-13 2,11 1-7-1,3-3-5 0,12 2 0-1,11 1 5 4,7-8 6-5,13 0 1 2,-2 0 0 0,-8 0 0 0,-1 0 1 0,4-3-3 1,2 3-3-2,5 0-2 2,16 0-3-3,7-5 0 3,-7 0-2-2,-6 3 1 2,-20 2 1-2,0-5 0 2,-13 2-2-1,-3 3 1 1,-2 0 15-2,-5-5 19 1,2 3 13-1,-2 2 3 2,0-5-20-2,2 5-24 2,-15-3-6-1,5 3-6-1,-10 0-3 1,7 0-2 0,-4 0-1 0,-14 0 1 1,8-5 1-2,-7 3 2 3,2 2 0-3,-5-5-2 1,-6 5-2-1,6 0-2 1,-13 0 1 1,8 0-2-2,-8 0 1 1,13 0 2 0,-13 0 0 0,0 0-2 1,0 0 1-1,0 0-2-1,0 0 1 1,0 0-2 1,0 0 0-1,0 0 0 0,0 0-1 0,0 0 1-1,0 0-1 1,0 0 0 0,0 0 0 0,0 0 0 0,0 0-31 1,0 0-70-2,0 0-168 1,0 0-291 0,0 0 297 0,0 0-522 0</inkml:trace>
    </iact:actionData>
  </iact:action>
  <iact:action type="add" startTime="23911">
    <iact:property name="dataType"/>
    <iact:actionData xml:id="d7">
      <inkml:trace xmlns:inkml="http://www.w3.org/2003/InkML" xml:id="stk7" contextRef="#ctx0" brushRef="#br0">217 1914 86 0,'0'0'40'6,"0"0"3"-2,0 0-11 1,0 0-7 1,0 0-5-1,0 0-7 0,0 0-4-1,0 0 4 1,0 0 14 0,0 0 15 0,0 0 11 0,0 0 4 1,0 0-4-2,33-5-7 1,-5 2-6 1,-7 3-2-1,10 0 2-1,-3 0-4 1,-2 0-7 0,7 0-9 0,6 0-5 0,7 0-3 0,3 0-1 0,3-5 2 2,-6 3 4-2,-2 2 9-2,4-5 6 2,1 5 10 0,3-8 3 1,2 8 0-2,8-5 1 1,10 3 9 1,-8 2-11-2,3-5-15 1,-5 2-8 1,-11-2-7-2,3 3-3 1,-5-3-1 0,0-3 1 0,8 6-2 1,-6-3-2-3,-2 5 3 4,10 0 6-3,0 5 2 1,0-3-1 0,8-2-1 1,5 5-3-3,3-5-4 2,-3 0-1 1,-21 0-2-1,14 0-3 0,2 3 3 0,5 2-5-1,7-5 1 2,4 0 0 0,-1 0 0-2,-7 0-1 0,-3 0 1 2,-13 0 0-1,-2 0 3 0,7 0 2-1,3 2 0 2,5 3 0-1,15-2-1 1,-7-3-1-1,-13 0-1-2,0-3-3 2,-8 3 3 0,-7 0-1 1,2 0 1-1,-6 0-1-1,9 0 1 2,5 0-2-2,5-5 1 2,0 3 3-1,-3 2 1 0,-7-5 3-1,-6 5 4 3,-12-3 9-4,7 3 16 3,-5-5 12 0,-8 3 1-2,-7-3-10 0,0 5-5 1,-5 0 7 1,-1 0 4-1,1 0-24-1,-11 0-4 2,8 0-6-2,0 0-3 2,-5 0-4-2,0 0-3 1,-6 0-1 1,6 0-1-2,-5 5-2 3,-8-5 0-4,13 2 0 2,-13-2 0 0,8 0 0 0,-8 0-1 0,0 0-44 0,10 5-121 0,-10-5-422 0,0 0 304 0,0 0-565 0</inkml:trace>
    </iact:actionData>
  </iact:action>
  <iact:action type="add" startTime="28767">
    <iact:property name="dataType"/>
    <iact:actionData xml:id="d8">
      <inkml:trace xmlns:inkml="http://www.w3.org/2003/InkML" xml:id="stk8" contextRef="#ctx0" brushRef="#br0">8180 1794 216 0,'0'0'134'4,"0"0"-51"2,0 0-35-2,0 0-24 2,0 0-12-2,0 0-4 1,0 0-5 0,0 0 0 0,0 0-2 1,0 0 0-2,0 0 1 2,0 0 16-2,0 0 17 2,0 0 6-2,0 0-2 2,0 0-4-2,0 0-7 2,0 0-7-2,0 0-4 2,0 0 0-2,0 0 0 2,0 0 1-2,0 0 2 2,13 5 0-2,-3-3-1 2,13-2-2-2,-2 0-2 1,-1 0-3 0,6 0-1 1,2 0 1-2,6 0-3 3,-6 5 1-4,11-2-2 3,5 2-1-1,2-5-2 0,0 0 1-1,-5 0-1 1,6 0 0 0,-6 0-1 0,5 0 1 0,-5 0 0 0,-7 0 1 0,-3 0 0 1,2 0 1-1,3 0-1-1,3 0 0 1,-1 0 5 0,1 0 3 0,2 2-4 1,0-2 1-1,0 5-2-1,3-5 0 1,-10 0-2 1,-1 0 1-1,0 0 1-1,1-5 2 1,-8 3 5 0,-1 2 7 0,-4-5 12 1,2 2 4-2,-5-2-2 1,-2 5-5 0,-4-2-6 1,1-3-3-2,0 5-5 1,-13 0-4 0,0 0-3 0,0 0-2 0,13-5-4 1,-13 5 0-3,0 0-1 4,0 0-3-3,0 0 1 1,0 0-2 0,0 0 0 0,0 0 0-1,0 0 0 1,0 0 0 0,0 0 0 1,0 0 6-2,0 0 2 2,0 0 8-2,0 0 0 2,0 0-5 0,0 0-2-2,0 0-4 0,0 0-3 2,0 0-1-2,0 0-6 2,0 0-16-2,0 0-94 2,0 0-88-2,0 0-127 2,0 0 118-1,13 5-421 0</inkml:trace>
    </iact:actionData>
  </iact:action>
  <iact:action type="add" startTime="30650">
    <iact:property name="dataType"/>
    <iact:actionData xml:id="d9">
      <inkml:trace xmlns:inkml="http://www.w3.org/2003/InkML" xml:id="stk9" contextRef="#ctx0" brushRef="#br0">13604 1836 183 0,'0'0'92'3,"0"0"13"2,0 0-32-1,0 0-28 2,0 0-21-1,0 0-12 0,0 0-6-1,0 0-2 2,0 0-2-1,10 0-1 0,11 0 0 0,-6 0-1 0,11 0 1 0,-1 0 2-1,4 0 0 2,9 0 4-1,9 0 9 0,2 0 12-1,2 0 2 2,0 0-2-1,4 0-5 0,-7 5-6 0,-1-2-4 0,4 2-3 2,-5-3-1-4,14-2-1 2,7 5 0-1,2-5 2 2,1 0 4-2,-1 0 8 1,-5-5 11 1,-5 3 9 0,-4-3 1-3,-9 5-3 2,0-3-2 1,-7 3-6-1,10 0-6-1,-11 0 6 2,-4 0-9-1,2 0-5 0,-5 0-4 0,-3 0 4 0,-8-5 8 0,-2 5 25-1,3 0 22 1,-8-5 3 1,0 3-11-2,0 2-14 2,-3-5-10-1,-10 5-13-1,0 0-5 2,0 0-2-2,0 0-5 1,0 0-7 0,0 0-4 0,0 0-1 0,0 0-4 0,0 0 0 0,0 0-2 0,0 0-3 0,0 0 0 2,0 0-68-4,0 0-121 3,-10 0-238-1,-8 5 198-1,-11-3-466 0</inkml:trace>
    </iact:actionData>
  </iact:action>
  <iact:action type="add" startTime="31619">
    <iact:property name="dataType"/>
    <iact:actionData xml:id="d10">
      <inkml:trace xmlns:inkml="http://www.w3.org/2003/InkML" xml:id="stk10" contextRef="#ctx0" brushRef="#br0">916 2365 275 0,'0'0'108'6,"26"0"-10"-4,15 0-10 4,11-5-10-1,2 5-16-2,8 0-14 2,-11 0-11-1,-2 0-10 1,-5-3-7 1,2 3-5-2,-5-5-5 2,-2 3-1-2,2 2-2 1,0 0 0 2,3 0 1-4,2 0 1 4,0 2 1-3,-4 3-2 0,-9-5 2 1,8 0-1 1,-7 0 2-1,-1 0 1 0,-5 0 1-1,8 0-3 3,-10 0-3-3,-3 0-1 2,-2 3-2-3,-3-3 0 3,-5 0-2-1,0 0 0-1,-6 0 0 2,-7 0 0-2,13 5 1 2,-13-5-2-1,0 0 1-1,0 0-1 1,0 0-1 0,0 0-4 0,0 0-66 0,0 0-168 0,0 0 59 1,0 0-354-2</inkml:trace>
    </iact:actionData>
  </iact:action>
  <iact:action type="add" startTime="34237">
    <iact:property name="dataType"/>
    <iact:actionData xml:id="d11">
      <inkml:trace xmlns:inkml="http://www.w3.org/2003/InkML" xml:id="stk11" contextRef="#ctx0" brushRef="#br0">1912 3199 95 0,'0'0'47'4,"0"0"15"1,0 0 11-1,0 0-6 1,0 0-12 1,0 0-14-2,10 0-12 2,3 0-8-2,0 0-5 2,5 0 0-1,3 0-1 0,-1 0 5-1,6-5 7 2,0 2 6-2,2 3 1 2,-2-5-4-2,0 5-8 2,2-2-5-2,5-3-5 2,6 5-3-1,0-5-2-1,2 2-1 2,5 3 0-1,3 0-2-1,0 3-1 4,0 2-1-6,5-5 2 4,-8 0-2-1,-7 0 0 0,2 0 4 0,0 0 3-1,-8 0 4 1,-2 5-1 0,5-3-3 0,8 3-1 1,5-5-4-1,2 8-1 0,-2-8 0 0,3 2-1-1,-6 3 0 4,-5-2-1-5,6 2 1 1,-14-5 1 1,0 2 2 0,1 3 6 1,-3-5 4-2,2 5 2 2,-4-2 3-2,4-3-2 1,-12 0-4 1,4 0 0-1,1 5-3-1,0-5-4 1,-1 7-1 0,4-7-2 1,-1 8-1-2,6-6 0 1,4 3 0 0,-4-2 0 1,4 2 1-1,-4-5-1-1,-1 2 0 1,-5-4 1 1,3 2-1-2,-2-5 1 2,-4 2 4-2,-4-2 32 2,5 3 25-2,-6-6-10 1,1 3-14 1,-3 3-11-2,-8-3-5 0,3 2-4 2,-3-2 0-1,0 0 0 0,-10 5-3 0,0 0-2 0,0 0-6 0,0 0-4 0,0 0-3 1,0 0-5-2,0 0-5 0,0 0-132 2,0 0-236-2,0 0 153 2,0 0-441-2</inkml:trace>
    </iact:actionData>
  </iact:action>
  <iact:action type="add" startTime="35221">
    <iact:property name="dataType"/>
    <iact:actionData xml:id="d12">
      <inkml:trace xmlns:inkml="http://www.w3.org/2003/InkML" xml:id="stk12" contextRef="#ctx0" brushRef="#br0">5054 2685 128 0,'0'0'64'6,"0"0"-15"-4,0 0-15 7,0 0-12-7,0 0-8 2,0 0-2 1,0 0 6-1,0 0 29 2,0 0 11-1,0 0 0 0,-13-7-6 0,5-1-6 0,-5 1-4-1,6-1-7 1,-6-2-10 0,0 8-7 0,5-6-7 0,-5 3-4 0,3 3-2 0,2-6-2 1,-7 8 2-2,2-5 2 1,-8-3 4 0,9 8 10 0,-6-2 7 0,2-3 3 0,-2 0 3 1,-3 2-3-2,3 3-8 1,3 0-9 1,-3 0-5-1,-5 0-3-1,0 0-2 1,7 0-1 0,-4 0-1 0,-1 3 1 1,3 2-1-2,-2-5 2 2,-4 5 4-1,6-3 4 0,5 3 6-1,-5-2 2 1,6 2 8 1,-1 3-2-2,2-1-6 1,-1 1-8 1,-1 4-3-2,0-2-2 2,0 5 0-2,0 5 0 2,0 0 2-1,6 5 9 0,-1 0 20-1,-2-2 12 2,7-3-11-1,-2 2-13 0,5-2-8-1,0-2-6 2,0 2-1-2,5 0-2 2,-5-5 0-2,8 0 3 2,-1 5 0-2,6-2 1 2,0-1-1-2,5 6-3 1,3-8-2 0,-6 0 0 0,6 5 0 0,2-5 0 2,0-3 0-4,3 3 2 3,0-5 2-2,-1 3 5 2,1-6 1-2,2 1 3 2,-2-3-4-1,2 2-2-1,-7-7 0 1,5 0-2 0,-8 0 2 1,-3 0-1-2,3-7-1 1,3 7-1 0,4-8-1 0,-4 3 1-1,2 3-1 2,-5-3 3-1,0-3-1 0,-2 1-1 1,2-1-1-3,2 1-1 3,1-6 0-1,-8 6-2 0,0-1 2-1,-1 1 2 2,4-6-1-1,-8 3 2 0,2-2 3 0,3-3 1-1,-6 0-5 1,1 2 2 1,-3-7-1-1,-2 3-1 0,2-3-3 0,0-10-2 0,-5 4-4 0,0 1 0-1,0 0-1 2,0 0 1-2,-10 0 0 2,2 3 0-1,0-1-2-1,-4 1 0 1,4 2 0 1,-5-3-1-2,-5 3-1 2,3 5 0-1,-4 0 1-1,-1 0-1 1,4 2-1 2,4 6-2-4,-6-1-9 2,5 3-94 0,-3 3-127 0,3 2-290 1,1 0 270-1,-9 7-509 0</inkml:trace>
    </iact:actionData>
  </iact:action>
  <iact:action type="add" startTime="36392">
    <iact:property name="dataType"/>
    <iact:actionData xml:id="d13">
      <inkml:trace xmlns:inkml="http://www.w3.org/2003/InkML" xml:id="stk13" contextRef="#ctx0" brushRef="#br0">2121 3707 328 0,'0'0'56'5,"0"0"-27"-3,0 0-12 4,0 0-7-4,0 0-5 2,0 0 0 1,0 0 8 0,0 0 24 0,0 0 2 0,0 0 0 0,0 0 5 1,25 7 8-2,1 1-2 1,2-1-9 0,6 6-11 1,-1-5-7-2,6 4-6 2,-6-4-5-2,21 7-3 1,11-8 1 0,-1 6 4 0,5-11 3 0,-2 3-1 1,-5-5-1 0,2-5-3-3,3 5 3 2,16-2 24 0,9-8 15 0,1 2 28 0,-8 6-20 0,-26-3-22 1,-5 2-17-2,5-4-8 1,-18 7-5-1,-2-5-3 3,-6 2 0-2,1 3 0-1,4-5-1 1,4 5-1 0,-1-2-1 0,-3 2-3 0,4 0 1-1,-9 0-2 2,-7 0 4-2,-3 0-1 2,0 0 6-1,-10 0 3 0,-5 0 8 0,-8 0 12 0,0 0 52 0,0 0-6 0,0 0-27 0,0 0-21-1,0 0-14 2,0 0-10-1,0 0-6 0,0 0-9 0,0 0-110-1,0 0-170 2,0 0-79-1,0 0 148 0,15-5-438-1</inkml:trace>
    </iact:actionData>
  </iact:action>
  <iact:action type="add" startTime="36951">
    <iact:property name="dataType"/>
    <iact:actionData xml:id="d14">
      <inkml:trace xmlns:inkml="http://www.w3.org/2003/InkML" xml:id="stk14" contextRef="#ctx0" brushRef="#br0">4218 3206 292 0,'0'0'123'5,"0"0"-3"-1,0 0-26 1,0 0-22 1,0 0-23-1,0 0-20-1,0 0-9 2,0 0-5-2,0 0-4 1,0 0 1 0,0 0 1 0,0 0 4 0,0 0 2 0,-21-27-1 0,6 11 1 0,2 1 3 0,0 3 5 1,0 4 3-2,0-4-5 1,0 4-6 0,-2 1 0 0,2 4-9 0,-8-4-4 0,-4 7-3 0,-1-5-1 0,-2 5 0-1,2 0-1 3,0 0 1-3,-7 0 3 1,7 5 6 0,-2-5 1 0,7 2 1 0,-5 3-4 0,6-2-2 0,-1 2-4-1,3 2-1 2,3 1 0 0,-3-1-2-2,-3 6 0 1,3 4-2 0,8 4 0-1,-8 6 0 2,5 8 1-2,0 3-3 2,10 4 2-1,-2 8 2 0,0-7 0 1,10-8 0-2,0-5 2 0,1 0 2 2,4-2 1-1,3-3 0-1,5-8 2 1,2 3 0 1,1 0 2-1,5-5 0 0,10 0 5 1,5 0 2-2,3-10 0 1,2 3 2 0,-5-8-1 0,-2 0-1 1,-6-8 0-3,1 3-3 3,-1 3-1-2,-5-8 2 2,-2 2 0-1,0-2 2 0,-6-2 2 0,-2-3 1 0,-2-5 4 0,-3 2-3 0,-3-17-3-1,0 3 1 1,-5-1-4 0,-2-7-2 0,-6 10-3 1,-2-5-2-2,3 7-1 2,-9-2-5-1,9 8 1 0,-11-6-2-1,3 6-2 2,-1 2-1-2,-1 5-1 1,-6 0-1 1,2-3 0 0,3 8-2-3,0-5-8 3,3 7-45-1,10 8-44-1,0 0-88 2,0 0-120-2,0 0 104 2,0 0-412-2</inkml:trace>
    </iact:actionData>
  </iact:action>
  <iact:action type="add" startTime="37802">
    <iact:property name="dataType"/>
    <iact:actionData xml:id="d15">
      <inkml:trace xmlns:inkml="http://www.w3.org/2003/InkML" xml:id="stk15" contextRef="#ctx0" brushRef="#br0">4848 3098 539 0,'0'0'108'5,"0"0"9"-2,-28 0-12 1,2 3-34 6,0 2-32-10,-2-3-19 4,-6 3-13 1,4 3-2 0,1-1-4 0,-4 6-1 0,-1 2 0 0,9 0 3 0,-1 0 13 0,-2 13 1 1,2-1 1-2,5 11-5 1,-4 12-4 0,12 5-6 0,0-5-1 0,5-7-2 0,3-6 0 0,10-2 0 0,0-5 0 0,3-2 2 1,5-1-1-1,2-4 3 0,11-1 1 0,2 3 6 0,11-10 3 0,2 1 5 0,3-9 3-1,-3 1-1 2,5-8 0-1,-5-5 2 0,-2 2 4-1,0-10 1 2,-3 3-5-1,2-2-6-1,1-3-1 1,-11 0 0 0,0 2 4 0,3-9-1 0,-5-6-3 0,-5-2-2 1,-1-12-2-1,-7-6-1-1,-10 3-2 1,-6 2-4 1,-5 1-7-1,-4 7 1-1,-9 0-1 1,-5 5 4 0,6 0-1 0,-4 10-1 1,9 0-1-2,-3 5-6 1,3-1-27 0,2 9-118 0,0-1-229 1,-3 1 158-2,6 2-445 1</inkml:trace>
    </iact:actionData>
  </iact:action>
  <iact:action type="add" startTime="40733">
    <iact:property name="dataType"/>
    <iact:actionData xml:id="d16">
      <inkml:trace xmlns:inkml="http://www.w3.org/2003/InkML" xml:id="stk16" contextRef="#ctx0" brushRef="#br0">7110 2545 117 0,'0'0'58'4,"0"0"22"1,0 0-1 1,0 0-25-1,0 0-20 0,0 0-13-1,0 0-10 1,0 0-7 0,0 0-3 0,0 0-1 1,0 0 6-1,0 0 33 0,0 0 17 0,0 0 7-1,0 0-6 1,-8 17 2 0,-5 6-1 0,0 7-5 1,0 18-7-1,6 9-18 0,1-14-10 0,-1-1-8 0,14-4-2-1,-7-11-2 1,6 1 0 2,1-10-2-4,1 2 2 2,10 0 4 1,-5-5 15-2,15 0 17 2,3-3 17-1,2-4-13-1,-2-1-16 1,5-7-6 1,6 0-2-1,-4 0-7 0,-4-5-7-1,-1 3-16 1,0-3-189 0,-7 2-70 0,-3-2 69 0,8 3-394 0</inkml:trace>
    </iact:actionData>
  </iact:action>
  <iact:action type="add" startTime="41107">
    <iact:property name="dataType"/>
    <iact:actionData xml:id="d17">
      <inkml:trace xmlns:inkml="http://www.w3.org/2003/InkML" xml:id="stk17" contextRef="#ctx0" brushRef="#br0">7761 2635 354 0,'0'0'177'11,"0"0"-88"-10,0 0-41 1,-13 0 7 4,-5 0 14-1,0 0-7 0,0 0-17-1,0 8-16 1,2-1-13 1,-2 6-7-2,-2 4-2 1,-1 8-2 0,0 0 2 0,3 3 1 0,6-6-2 0,-1 6 1 0,5-1-3 0,3-12 1 0,2 5-1 1,3-5 0-2,0 1 0 1,3-4-1 0,2-2 3 0,-2 3-1 0,-3-13-2 0,10 12 0 0,-10-12 0 0,15 8 4 0,3-1 1 1,-2 1 5-2,-3-8-1 1,5 0-1 0,2 0-3 0,1-5 1 0,4-3-2 1,-4-2-1-2,-3 3-5 1,3-6 1 0,-6-7-4 1,3 0-6-2,-5-3-3 1,-5 1 4 0,-1-1 3 0,-1 8 4 0,-6-2 2 0,0 7-2 0,0-3-2 0,0 13-1 0,0 0-4 1,0 0-4-2,0 0-1 1,0 0 4 0,0 0 4 0,0 0-1 0,0 0 2 0,0 0 0 0,0 15 1 0,0 5-2 0,5-5 2 1,5 5 1-2,3 0 0 1,5-5 1 0,2 0 0 0,1-2 0 0,5-5 1 0,-1-1 0 0,-4 1 1 0,7-6 2 0,3 3-1 1,-8-5 0-2,1 0 1 1,-1-5-2 0,-5 3 0 1,-3-3 1-1,-2 2 1 0,-13 3 2 1,10-7-1-3,-10 7-2 2,0 0 1 0,8-8-2 0,-8 8-4 0,0 0-2 0,0 0 1 1,0 0-2-2,0 0-4 1,0 0 2 0,0 0 1 0,0 0 3 0,0 0-1 1,0 0 1-3,0 0 0 3,0 0 1-1,0 0 1 0,15 3-1 0,6-3 4 0,10 5-2 0,-5-5 1 0,-6 0 0-1,6 0 1 3,2 0 1-3,-2 0 1 1,-3-13 1 0,0 5 3 0,-2-7 2-1,-3-5 6 2,-3-7 9-1,-2 2 5 0,-8-8 0-1,-5 11-11 3,-5-8-10-1,-2 10-4 0,1-3-5-4,-1 8-1 4,-4-2-7-2,9 7-62 0,-6-3-224 2,8 13 90-1,0 0-406-1</inkml:trace>
    </iact:actionData>
  </iact:action>
  <iact:action type="add" startTime="41891">
    <iact:property name="dataType"/>
    <iact:actionData xml:id="d18">
      <inkml:trace xmlns:inkml="http://www.w3.org/2003/InkML" xml:id="stk18" contextRef="#ctx0" brushRef="#br0">8851 2745 443 0,'0'0'221'4,"0"0"-25"1,0 0-88 1,0 0-50-1,0 0-25 2,0 0-3-5,0 13-12 4,3 2-4-1,2 5-7 0,-5-5-3-1,5 5-2 1,-2-5-2 0,2-3 1 0,-5-2 3 0,0 3 1 0,0-13 2 0,0 0 2 0,0 0 3 0,0 0 15 0,0 0 12 0,0 0-6 0,0 0-11 0,0 0-10 0,0 0-3 0,0 0-4 0,0 0-3 0,0 0 0 0,8-13-2 0,-1 3 0 0,4-7-2 0,2-1-2 0,2-4 1 0,-2 2-3 0,2-3 1 0,-2 3 0 0,0 8 0 0,3 2-3 0,-1-3 0 0,-2 6-1 0,2-1 2 0,-7 3-2 2,2 3 0-4,6 2 0 2,-16 0 2 0,13 7-2 0,-1 1 2 0,4 7 2-1,2 5 0 1,-5 2 1 2,0 1 2-3,-6 2 1 1,1-8 1 0,-3 3 0 0,8 0 1 0,0-5-1-1,-5 0 0 2,5 1 2-1,-1-9 0 0,1 6 0 1,0-6 3-2,3 1 0 0,-4-3 2 2,4-3 2-2,7-2-2 1,-2 0 2 0,4 0-2 1,-4-2-2-1,2-3 3 0,0-3-3 0,0 1 0-1,1-8 4 1,-9 2 0 0,-2 0 0 0,-5 3 1 1,-1-5-1-1,4 3 2-1,-4-8-3 2,-2 5 3-1,-2 0 0 1,2 2-2-2,-5 3-1 0,0-2-2 2,0-3-3-1,0 2-3 0,-8 3-2 0,8 10 1-1,-5-12-1 1,-2-1 0 0,7 13 0 1,-13-10 1-2,0 3-1 1,5 2-3 1,-5 2 1-1,0-4 0 0,1 7-1 0,-1-5 0 0,0 5 3-1,0 5 0 2,13-5 1-2,0 0-3 2,-10 0-1-1,-1 2-1 0,11-2 3-1,0 0-1 2,0 0 3-2,0 0-1 1,-13 13-2 0,6-6 3 1,-1 3-1 0,3 3 2-3,2-6 0 2,3 6 2 1,0-13-1-2,0 7 1 2,0 3 0-2,0-10-2 1,0 13 0 1,0-13 2-1,0 7-2-1,0-7 0 2,3 13 0-2,-3-6 0 2,5 6 0-2,-5-6 0 1,0-7 0 0,3 10 0 0,-3-10 0 0,5 13 0 0,-5-13 1 1,5 7-1-1,-3 6 0-1,-2-13 0 2,0 0 0-2,6 7 0 1,-6-7 2 0,0 0-2 0,7 10 0 1,-7-10 2-2,0 0 0 0,8 13 1 3,2-6 1-3,3-4-1 2,-2 2 1-2,-1 3-2 1,3-8-1 0,0 5-1 1,-3-3 2-2,0 3 2 1,3-5-3-1,-5 0 1 2,-8 0 2-2,13-5-1 2,-6 3 3-1,6 2-1 0,-5-5 5-1,-8 5 1 2,13-8-2-1,0-5 0 0,-8-2 0 0,2 0-2 0,1-5-4 0,-3 3-3 0,-5-3-3 0,3 0-13 0,-3 2-27 0,0 1-31 0,0 2-51 0,0 5-50-1,0-3-19 2,0 13-8-2,0 0 52 1,0 0-299 0</inkml:trace>
    </iact:actionData>
  </iact:action>
  <iact:action type="add" startTime="43162">
    <iact:property name="dataType"/>
    <iact:actionData xml:id="d19">
      <inkml:trace xmlns:inkml="http://www.w3.org/2003/InkML" xml:id="stk19" contextRef="#ctx0" brushRef="#br0">9837 2906 799 0,'0'0'218'2,"0"0"28"4,0 0 10-3,0 0-23 2,0 0-112 0,0 0-72 0,0 0-12 0,0 0-4 0,0 0-10-1,0 0-10 2,0 0-7-1,0 0-6 0,0 0 0 0,0 0-1-1,0 0-38 1,0 0-81 0,0 0-483 0,0 0 285 1,0 0-634-2</inkml:trace>
    </iact:actionData>
  </iact:action>
  <iact:action type="add" startTime="47494">
    <iact:property name="dataType"/>
    <iact:actionData xml:id="d20">
      <inkml:trace xmlns:inkml="http://www.w3.org/2003/InkML" xml:id="stk20" contextRef="#ctx0" brushRef="#br0">10197 2928 172 0,'0'0'124'7,"0"0"-42"-7,0 0 1 0,0 0-4 0,0 0-17 5,0 0-23-2,0 0-19 2,0 0-10 1,0 0-3-2,0 0 3 2,0 0 11-1,0 0 5-1,0 0 1 1,0 0-6 0,0 0-7 0,0 0-5 0,26-7-2 0,2-1-3 0,3 1 0 0,-3-1 1 0,6-2-2 0,4 0 1 0,1-3-1 0,7-2 0 0,3 0 1 0,-3-5 2 1,-7 5 6-3,2-7 13 3,0 2 3-1,-2-3-2 1,-6 1-11-2,1-3-4 1,-6 7-2 0,-5-2-1 0,-2 0-2 0,-6 5-2 1,3-5-1-2,-5 5 3 2,0 0-2-3,-5 0 3 3,0 0 4-2,-3 2 9 1,2 3 17 0,-7-2 12 0,6 4 6 1,-6-4-11 0,0 12-16-3,0-8-14 3,0 8-10-1,0 0-4 0,0 0-7 0,0 0-6-1,-6-10 3 2,6 10-1-1,0 0 4 0,-7-5-2-1,-6-2 4 2,0 7 0-1,-5-5 3-1,3 5 0 2,-6 0 0-1,0 5 1 0,-4-5 1-1,4 2-2 2,-7 3 0-1,5 3 0 0,2-1 2 0,-5-2 0 0,11-5 2 0,2 3 0 0,13-3 0-1,0 0-6 1,0 0-1 1,0 0 1 0,0 0 3-2,0 0-1 1,0 0 0-1,0 0-2 3,0 0 3-4,8 5-3 3,10-5 1-2,10 2-1 1,0 3 1 0,3-5 1 0,-3 0 2 0,-2-5 0 1,0 3 0-2,-5 2 0 2,-1 0 0-1,1 0-2-1,-1 2 0 1,6 3 1 0,0-5-1 1,-6 3-2-1,-2 2-1-1,-2-3 0 1,-3 3-1 0,-3 3 3 1,5-3-1-2,-15-5 2 2,8 7 1-2,-8-7 1 2,0 0 0-1,8 8 0 0,-8-8 0-1,5 10-89 1,0 2-171 1,-5-4 66-1,0 4-387-1</inkml:trace>
    </iact:actionData>
  </iact:action>
  <iact:action type="add" startTime="48249">
    <iact:property name="dataType"/>
    <iact:actionData xml:id="d21">
      <inkml:trace xmlns:inkml="http://www.w3.org/2003/InkML" xml:id="stk21" contextRef="#ctx0" brushRef="#br0">11527 2257 527 0,'0'0'133'6,"0"0"-20"-3,0 0-37 2,0 0-35 1,0 0-21-2,0 0-11 0,-33-5-6 1,-1 10-2 0,9-5-1 1,4 7-2-2,1 1 0 2,2-1 0-1,2 1-2-1,3-1 3 2,6 6 1-2,1-6 0 1,-1 8 1 1,7-2-1-2,0-3 0 2,0 3 3-2,7 2-1 2,-1-3 2-2,6-2 1 1,-4 3 0 2,5-6 0-4,0-2 0 2,2 3 1 0,3-6-1 0,0 3 0 0,-2-5 0 0,-3-5 2 0,-1 3-1 1,-1 2 2-2,-1-8 0 3,3 3 0-3,-13 5-3 1,8-12 1 0,-6 2-2-1,-2 10-1 1,5-13-1 1,-5 13-1-2,5-10-2 1,-5 10-2 0,0 0-1 1,0 0-6-2,0 0 0 1,0 0 3 0,0 0-2 0,0 0 0 0,0 0-1 0,0 0 1 0,8 15 0 1,5 15 3-2,0 20 3 2,0 13-1-1,2 25 0-1,-2 17 3 1,-8-33 2 1,3-17 0-1,-3 3 3-1,3-15-1 1,-8 2 0 1,2-5 1-2,-4-8 0 2,2-7-1-2,0-10 3 1,-8 0 3 0,3-2 4 1,-3-3 8-1,-5-3 5-1,-5 1-8 2,-5-3-4-1,5-5 2 0,-10 0-7-1,-6-8-27 1,-2 1-29 0,0-1-12 0,-2-4-23 1,4-1-52-2,1 3-50 1,5-5 45 1,2 8-274-2</inkml:trace>
    </iact:actionData>
  </iact:action>
  <iact:action type="add" startTime="48853">
    <iact:property name="dataType"/>
    <iact:actionData xml:id="d22">
      <inkml:trace xmlns:inkml="http://www.w3.org/2003/InkML" xml:id="stk22" contextRef="#ctx0" brushRef="#br0">11713 2465 209 0,'0'0'104'3,"0"0"19"2,0 0-24 0,0 0-46 1,0 0-24-1,0 0-13-1,0 0-1 1,12-3 1 0,4-2 0 0,4-2 2 1,-2-1 7-2,-2 3 5 1,2-2-7 0,-3 4-6 0,-2-2-6 0,0-2-2 0,-3-1-3 0,-10 8 0 0,0 0-3 0,0 0-2 0,0 0-1 0,0 0-5 0,0 0-5 0,0 0 0 0,0 0 4 0,-5-12 3 0,5 12 1 0,-13-8 0 0,6 6-1 0,-6-6 0 1,0 8 1-2,0 0-2 1,-2 0 1 0,2 8 0 0,0-1-1 0,13-7 2 0,-10 15 0 0,2 0 1 0,5-2 1 0,-2-3 0 2,5-10 2-4,0 12 0 3,0-12 2-2,5 8 0 1,-5-8 2 0,5 7-1 0,11 1 1 0,-1-3-2 0,3 2-1 0,3-7 2 1,0-5-2-2,-1 3-1 1,1-3 2 0,2 2-1 0,-3-4 0 0,-4-6 0 0,2 6-1 0,-3-1-1 0,3 1 0 0,-10-1-1 1,5 1-1-2,-5-3 0 1,2 7 0 0,0-4-2 2,0-1 1-4,3 3 0 2,-13 5 0 1,8-2 0-2,-8 2-1 2,13 0 0-2,-13 0 0 1,0 0-1-1,0 0 3 1,8 0 0 2,5 0 0-3,-13 0 1 2,7 0 0-2,6 0 0 1,-13 0 1-1,8 0-1 3,-8 0 0-3,10 0 0 1,-10 0 0 0,10 0 0 0,-10 0 0-1,0 0-1 2,11 2 1-2,-11-2-1 1,13 5 0 0,-13-5 0 0,15 8 1 0,-15-8-1 0,0 0 1 0,0 0 0 1,8 7 0-2,-8-7 0 1,0 0 0 0,0 0 1 1,0 0 0-2,0 0 0 2,0 0 0-2,10 8 0 1,0-1 1 0,-10-7 6 1,0 0 12-2,0 0-3 2,0 0-3-2,0 0-1 1,0 0 3 0,0 0-1 1,0 0-1-2,0 0-4 1,0 0-4 0,0 0-1 0,0 0-2 0,0 0-1 0,11 5 0 0,1-5 0 0,-4 3-1 0,5 2 0 1,0-5-1-2,0 0 0 1,2 0 0 0,3 0 1 1,3 0-1-2,-1-5 0 1,-2 2 0 0,6 3 0 1,1-5 0-2,4 5 1 1,-9-7-1 0,11 7 2 0,-5-8-1 0,-6 8 1 1,-2-7 1-2,-2 7 0 1,-3-8 0 0,0 8 1 0,-6-7 0 0,6 2 2 0,-13 5-1 0,0 0 1 0,0 0-1 0,0 0-1 0,0 0-1 0,0-8-2 0,5-4 0 0,-5 2-1 0,-5 2 2 0,0-5-1 0,5 13 0 0,-8-10 1 0,-7-2-4 0,2 4 0 0,0 3-1 0,-5 3 1 1,3-3-2-1,-3 2 2 0,2 3 0-1,3 3 0 1,-7 2-3 0,9 2 2 0,4 1 0 0,-9-1 0 1,6 6 1-2,2-6 1 2,-2 4 0-2,7 1 1 1,1 1 1-1,-1-6 1 2,3-7 1-2,3 10-2 2,2 3 1-2,0-6 1 2,-5-7 2-2,18 13-1 3,-2-6 1-3,4-4-1 1,3 2 0-1,3-3 0 1,-5-2 1 1,2-2 0-1,0-3 0 0,0 2 2 1,0-4-1-2,-7-6 1 1,2 6 3 0,-8-8 0 0,0 7-1-1,-2-4-2 1,0-8-3 1,2 4-2-1,-7-6-2-1,-1 2 0 2,3-3 0-2,-5 1 0 2,0 7-2-1,0-3-2 0,0 3 1 0,-5 5-3-1,5 10-1 1,0 0-7 0,0 0 3 1,0 0 1-1,0 0 1-1,0 0 0 2,0 0 1-1,0 0 2-1,-5 15 1 1,0 0 2 0,-3 0-1 0,8 5 1 1,0 3 2-2,0-3 0 2,8-3 2-2,-3 8 0 1,0-7 0 1,11 2 0-2,-9-7 0 1,6-3 1 0,8 2 0 0,-8 1 1 0,2-6 0 0,3-4 1 1,-5 2-1-1,2-3 0-1,3-2 1 2,-5-2 0-2,3 2 1 1,2-5 0 0,-5 2 1 1,-1-2-1-2,1-2 0 1,3-1-2 0,-9-4 1 0,4 2 2 0,-4 2 1 1,1-4-2-2,-8 12-1 1,5-8-2 1,-5-4-6-2,0 12-5 1,0 0-2 0,0 0 4 0,0 0 1 0,0 0 0 1,-10-3 2-1,0-5 0-1,-1 8-2 1,-4 0 2 0,5 8-1 0,-1 0 2 0,-1-1 1 0,-1 1 0 0,5-1 0 0,8-7 0 1,-8 13 1-1,6-6 0-1,2-7 1 1,2 10 1 1,-2-10 0-2,16 13 1 1,-1-6 1-1,11-2-1 2,5 3 2-1,2-8 2 0,3 0 7 1,3-5 7-1,-1-3 12-2,4 1 5 2,-4-6-2 1,-4 3-3-1,-1-5 4-1,-7-2-6 2,2-1-9-2,-7-2-9 1,-3-3-5 0,0-9-3 1,-3 2-13-2,-2 7-71 2,-3 1-50-2,1 9 2 2,-9 1-108-1,6 2 59 0,-8 10-353 0</inkml:trace>
    </iact:actionData>
  </iact:action>
  <iact:action type="add" startTime="50855">
    <iact:property name="dataType"/>
    <iact:actionData xml:id="d23">
      <inkml:trace xmlns:inkml="http://www.w3.org/2003/InkML" xml:id="stk23" contextRef="#ctx0" brushRef="#br0">10197 3036 235 0,'0'0'81'8,"0"0"-27"-7,0 0-23 6,0 0-9-5,0 0 11 3,0 0 25 0,0 0 5 0,0 0-8 0,0 0-12 0,0 0-15-1,0 0-12 1,34 0-9 0,-4 0-2 1,6 0-3-2,6 5-1 2,1-3-1-2,11 3 1 2,11 3 0-2,-4-6 0 1,-1 3 1 0,-14-5-2 0,3 0 1 1,-3 0-1-2,-7 0 1 1,-6 0-1 1,1 0 0-1,-9 0-7-1,1 0-39 1,-3-5-66 1,-5 3-33-2,-2 2 37 1,-3 0-214 0</inkml:trace>
    </iact:actionData>
  </iact:action>
  <iact:action type="add" startTime="51150">
    <iact:property name="dataType"/>
    <iact:actionData xml:id="d24">
      <inkml:trace xmlns:inkml="http://www.w3.org/2003/InkML" xml:id="stk24" contextRef="#ctx0" brushRef="#br0">10784 2898 575 0,'0'0'282'4,"0"0"-153"-1,0 0-70 2,0 0-22 0,0 0-23-1,0 0-26 2,13 3-30-1,-1 2 17 0,6 2 11 0,-5 1 6-1,8-1 4 1,-6 6 0 1,6-6 2-2,2 8 1 2,-2 0 0-1,4-2 1 0,-4 2 0-1,0-5 0 2,-1 2 1-1,-2 1 1 0,3-6-1 0,-1 3 1-1,-7-5-2 1,0 3 0 0,-5-1 0 0,-8-7-2 0,0 0 2 0,0 0 2 0,0 0-1 1,0 0 1-2,0 0 0 2,-13 15 0-2,-8 5-1 1,-4-5 2 0,-1-2 1 0,0-3 2 0,6 2 0 0,4-1 0 0,-2-1-3 0,3-3-2 0,2-4 0 1,5 2-1-2,8-5 0 1,0 0-11 0,0 0-55 0,0 0-66 0,0 0-72 1,0 0 50-1,0 0-305-1</inkml:trace>
    </iact:actionData>
  </iact:action>
  <iact:action type="add" startTime="51534">
    <iact:property name="dataType"/>
    <iact:actionData xml:id="d25">
      <inkml:trace xmlns:inkml="http://www.w3.org/2003/InkML" xml:id="stk25" contextRef="#ctx0" brushRef="#br0">11761 2948 377 0,'0'0'63'6,"0"0"-32"-5,0 0-17 5,0 0-9 0,-33-5-3-3,10-2 0 3,-8 2 0-2,5 2 3 1,3 3 80-1,0 0 27 2,2 0-12-1,-2 3-21 0,10 2-28 0,-5 0-19 0,5-3-12-1,-2 3-9 2,5 3-6-2,-1 2-1 2,1 2-2 1,2-4-1-2,3 4 0 0,3-2 0-1,2 3 0 1,0 2 0 0,2-3 2-1,9-2 0 1,-1 3 1 0,3-1 2-1,5-4-1 1,2-1 1 0,6 1-2 0,0-1 0 0,2-4 0 0,-2-3-2 2,0 0-1-4,-3 0-1 4,2-3-2-2,1-4-6 1,-8-1-6-2,3 1-4 0,-8-1-5 2,-6-2-3-2,-7 10 1 1,8-10 6 0,-5-2 8-1,-3 4 6 2,0 8 3-1,0-12 2 0,0 12 8-1,-3-10-1 2,3 10-4 3,0 0-3-8,0 0-2 4,0 0 0 4,0 0-1-8,0 0 0 4,0 0 1-1,0 0 1 2,0 0 0-2,0 0 1 1,0 0 1 0,13 15 0 1,5-3 0 1,10 3-1 2,1 0 0-9,1-2-3 5,4-6-10-1,-6 1-4 0,3-8 4 1,-3 2 6 0,-7-2 4 1,-3 0 2-2,3-2 2 1,-11 2 1 0,5-5 4 0,-7 2-1 0,-8 3 1 0,0 0-2 0,8-12-2 0,-3-1-1 0,-3 3-2 0,-2-2-1 1,-2 2 0 0,-3-3 1 4,-3-2 1-9,-5 0 0 2,0 8 1 7,0-6 2-9,-2-2 1 4,2 8-1 1,-8 2-2-2,3 2-2-1,3 3-1 3,-3 0-3-2,-3 3 1 2,3 4-2-2,3 6 2 2,2-6 2-1,0 8-1-1,6 0 1 1,-1 5 0 0,3 0 1 0,5-5 0 0,5 8 1 0,-3-11 0 0,6 3-1 0,2 0-3 0,11-2-2 0,0-6-8 0,-1 1-8-1,6-8-20 3,0 2-26-3,-8-4-21 1,5 2-13 0,3-8 22 1,-11 1 32 1,-2 2 25-4,0-8 12 7,5 3 12-10,-11-5 29 6,-1 3 24 0,4-3 11-4,-5 2-3 2,0 3-3 1,-5 10 3 0,0-12-4 0,0 12-20 0,0 0-19 1,0 0-17-2,0 0-5 1,0 0-1 1,0 0-1-2,0 0 3 1,0 0 2 1,0 0 17-1,8 12 4 0,-3 3-5 1,3 15-5-1,5 5-4-1,-8 8-3 1,2 7-1 3,1 8 1-6,5-3-2 3,-10-5 0 0,2-13 1-1,0-1 2 1,-5-9-2 0,0-4 3 0,0-8 3 0,-5-3 1 0,5-2 5 1,-8 3 7-2,8-13 4 1,-13 7-7 0,-5-2-5 0,3-2-4 1,-6-3-3 0,1-3 1 0,2-4 0-2,-8-11 0 2,5 1-2-1,1-8-1 3,-1-5 0-8,3-1-1 4,10 4-2 1,1-3-7 0,7 5-12 0,2 0-10 0,8-3 3 0,6 6-5 1,2-6 10 1,3 6 6-4,-1 2 1 1,6 0 1 1,0 5 4 0,-3-1 4 0,8 1 1 0,-6 0 0 0,4 3 2 0,-4-1 2 0,1 3 0 1,2-2 1-2,-2-1 0 1,-3 3 3 0,0-2-1 0,-2 4 2 0,0-4 3 2,-9 2 0-1,-4 2-2-3,-8 8-3 2,8-12-1 1,-3 4-2-1,-5-7 0 0,0 8-1-2,-5-6-1 3,-3 3-2-2,0-2-1 1,-4 4-1 0,-1 1 2 0,0-1 1 0,-3 1 0 1,1 7 0-2,-3 0 0 1,5 2 0 0,-7 6 2 0,7-1 5 0,0 6 4 0,0-6-1 2,0 6-1 0,5 2 0-5,-2 0-3 4,8-3 1-1,2 3 0 0,2 0 2 4,8 0 6-9,6 0 2 4,4 0-2 1,6 3 1 0,5-3-1 0,2 0-2 0,11-8-5 1,5 1-3-3,8-8-53 3,-6 0-48-1,-10 0-142 0,3 0 60-1,-11 0-356 1</inkml:trace>
    </iact:actionData>
  </iact:action>
  <iact:action type="add" startTime="54301">
    <iact:property name="dataType"/>
    <iact:actionData xml:id="d26">
      <inkml:trace xmlns:inkml="http://www.w3.org/2003/InkML" xml:id="stk26" contextRef="#ctx0" brushRef="#br0">10189 3116 76 0,'0'0'39'4,"0"0"-15"2,0 0-6-1,0 0-2 0,0 0 18-1,0 0 16 2,0 0-1-2,0 0 5 2,0 0 17-2,0 0 14 2,0 0-5-2,0 0-20 2,0 0-29-2,0 0-16 2,0 0-8-2,0 0-6 2,0 0 0-1,0 0 0 0,0 0 4-1,0 0 15 2,0 0 14-2,8 12-3 2,5 1-9-2,0 12-7 2,7 8-3-2,1 4-4 2,5 6-2 0,-1 4-3-2,-1-7 0 0,1 0 1 2,1-5-1-2,5 1 0 2,2-14 1-2,-4-2 0 2,4 3 3-2,-2-13-1 2,2 7 2 0,-4-9 0-3,-3-6-2 3,-11 3 0-1,3-5-1-1,-5 3 0 2,-13-3 0-2,13 0 0 2,-13 0-3-2,0 0-21 1,0 0-57 0,0 0-139 1,0 0 54-2,0 0-319 1</inkml:trace>
    </iact:actionData>
  </iact:action>
  <iact:action type="add" startTime="54675">
    <iact:property name="dataType"/>
    <iact:actionData xml:id="d27">
      <inkml:trace xmlns:inkml="http://www.w3.org/2003/InkML" xml:id="stk27" contextRef="#ctx0" brushRef="#br0">10671 3279 269 0,'0'0'135'5,"0"0"0"0,0 0-53 0,0 0-36 0,0 0-24-1,0 0-15 1,0 0-4 1,0 0-4-1,0 0-1 0,0 0 1 0,0 0 0 0,0 0 1 0,0 15 2 0,5 5 3 0,2 10-2-1,6 5 1 1,5 0-2 1,3 0-1-2,-6-5 0 2,1-2 0-2,2-6 0 1,0-2-1 1,-3 0 1-2,3-5 0 1,-5 0 0 0,0 0 1 0,-5-2 0 1,5-6-1-2,-8 3 0 2,-5-10-1-1,0 0 0 0,0 0 1 0,0 0 1 0,0 0 3-1,0 0-1 1,0 0 1 0,0 0-1 0,0 13-1 2,0-13 6-3,-13 12 18 1,-5-4 6 0,-3 2-2 0,1-3-8 0,-1 3-8 0,-7-7-7-1,10 2-2 1,-8 2-2 1,8-7-1-2,-3 3-1 1,1 2 0 0,7-5-1 1,0 2-2-1,5 4-2 0,8-6-66 0,0 0-69 0,0 0-38-1,0 0 45 2,0 0-261-1</inkml:trace>
    </iact:actionData>
  </iact:action>
  <iact:action type="add" startTime="55734">
    <iact:property name="dataType"/>
    <iact:actionData xml:id="d28">
      <inkml:trace xmlns:inkml="http://www.w3.org/2003/InkML" xml:id="stk28" contextRef="#ctx0" brushRef="#br0">11466 3619 106 0,'0'0'89'5,"0"0"-22"-1,0 0-24 2,0 0-19-2,0 0-12 1,0 0-6 0,-13 0-4 0,2 0-2 0,1 0 0 0,0 0 0 0,2 0 1 0,-5 0 0-1,6 0 2 2,7 0 15-2,-16 0 55 2,16 0 6-1,0 0-5 0,-5 0-18-1,5 0-18 1,-13 3-16 0,13-3-10 0,-8 0-5 0,-4 5-1 0,-1-5-2 0,0 2 0 0,5 3 7 0,8-5 13 1,-13 3 6-2,0 2-1 1,0 2-3 0,6 1-3 1,7-8-6-2,-13 12-7 1,5 3-5 0,3-5-2 0,5 3 0 1,-5-1-2-1,10 4 0-1,0-1 1 1,11 0-1 0,9 5-2 0,9 0-38 1,-1-10-27-1,-2 2-47-1,10-4-82 1,-5-6 65 0,8 3 32 1,10 0 25-2,-28-5-144 3</inkml:trace>
    </iact:actionData>
  </iact:action>
  <iact:action type="add" startTime="56158">
    <iact:property name="dataType"/>
    <iact:actionData xml:id="d29">
      <inkml:trace xmlns:inkml="http://www.w3.org/2003/InkML" xml:id="stk29" contextRef="#ctx0" brushRef="#br0">11947 3657 131 0,'0'0'65'4,"0"0"18"2,0 0-5-2,-8-5-28 1,-5 2-12 0,-7-2 10 0,-1 3 9 0,-5-3 15 0,6 2 18 0,-6-4 7 0,5 7-7 0,-4 0-17 0,1 0-19 0,9 0-1 0,0 0-2 0,-3 0-16 0,2 2-15-1,3 3-10 1,0 3-6 1,6-6-8-1,7-2 1 0,0 0-1-1,-11 13 3 1,9-1 1 1,2-4 1-2,0 2 3 2,5 2 1-1,5 1-1-1,1-6-3 2,4 3-4-2,6 3-4 2,4-10 0-2,-4 2 3 2,10 0 2-2,-3-5-5 3,0 0-12-3,3-5-8 1,-5 5-17 0,2-8-16 1,-2 1-12-2,-5 1 1 1,-1 4 21-1,-2-6 20 1,-2 1 10 1,-4 2 6-2,1-3 6 2,-13 8 3-1,8-5 1-1,-8 5 0 2,10-2 0-2,-10 2-1 2,11 0 2-1,2-5 1 0,-3 5-2 0,3 0 1 0,2 5 0 0,-2-5 0 0,8 7 1 0,-3-2 0 0,-3-2 0 0,-2 2 1 0,2 2 0-1,1 1 0 2,-1 0 1-1,-2-1 0 0,0-4 0 0,0 2 1-1,-3 2 1 2,8-7-1-1,-5 5 0-1,0-5 1 2,2 0 0-2,3 0 1 2,-5 0 0-2,-5 0 0 1,5-5 0 0,-6 5 0 1,6-2 0-2,-13 2-1 2,0 0 3-2,8-10-3 1,-8 10-1 0,10-10-1 1,-7 2-1-1,2-7 1-1,-5 2 1 2,0 1 1-2,0 2 11 2,-5-3 13 0,2 1-2-3,-2 2-3 3,5 10-5-2,-13-8-4 2,0-4-3-2,1 9-1 2,-4-2 2 0,3 3 4-3,0-3 0 2,1 5-3 1,4 5-5-2,8-5-4 1,-13 2-3 0,13-2 1 1,0 0 0-3,-8 8 0 3,3 4 1-1,5-12 0 0,0 0 2-1,5 8 0 3,-2 2 0-3,-3-10 1 1,13 12 0 0,0-7 0 0,5 3 2-1,-8-1-1 2,3-7 0 0,5 3-1-3,-3-3 1 3,3-3-1 0,3-2-1-3,-3 3 1 4,2-6-2-4,-4 1-2 3,-3-3-4-2,-3 2-1 3,-2-2 2-2,-1-2 2-1,-1 4 0 1,-6-4 1 1,2 2 0-3,-2 10 0 3,0 0-2-1,0 0-1-1,0 0-2 1,0 0-2 1,0 0 1-2,0 0 3 2,0 0 2-2,0 0 1 2,0 0 0-2,0 0 1 2,0 0 0-2,5 10 0 2,3 7 0-2,5-2 1 2,0 0-1-2,2-2 1 2,3-3 0-2,-2 2 1 2,7-2 1-2,-8 3 0 2,3-8 1-1,5-3 0 0,0 3 0-1,-2-5-1 1,-5 0 0 0,2 0 2 0,-6-5-1 0,1 3 2 0,0-6 0 0,3-4-2 1,-4 4 1-2,1-7-2 2,-5 3 1-2,0-3-3 1,2-8 0 1,-7-9-1-2,2-3-1 3,-3 2 0-2,-2-2 0-1,3 0 0 1,-3 7-1-1,0 6 1 2,0-1-1-1,0 11 0-1,0-3 0 1,0 7-1 0,0 8-3 0,0 0-6 1,0 0 0-2,0 0 1 2,0 0 1-2,0 0 5 1,-3 23 2 0,1 7 3 1,2 5 2-1,2 0-1-1,1-5 0 1,5 5 0 0,-6 0-1 0,3-7 1 0,0-6 1 0,3 1-1 1,-5-3 2-2,-1-5 1 1,1-3 0 0,-3-12 1 1,0 0 4-2,0 0 7 1,0 0 8-1,0 0-6 2,0 0-6-1,0 0-5 1,0 0-2-2,0 0-5 1,13-5-13 0,-6 3-7 1,6-3 1-2,0-3-7 1,0-4 9-1,0 2 1 2,0-5-1-1,0 0 5 0,0 2 4-1,2 1 2 3,-7 4-2-3,2 1 0 0,0 4-1 1,3-2 0 0,0 5 1 0,-3 5 2 1,11-5 0-2,-8 8 1 2,7-1 2-1,-7 1 1 0,8 2 0 0,-8 2 1 0,7 1 0-1,-4-6 1 1,2 1 0 1,-5-1 1-1,-1-4 0-1,9 2 0 2,-8 2 2-2,0-7-2 3,2 5 0-3,-2-5-1 0,0 0 0 1,0 0 2 0,0-5-1 0,-6 5 0 1,-7 0-1-1,0 0-1 0,0 0-3-1,3-12 1 2,2 2-2-1,-5-3 3-1,-5-2 1 1,2 0 1 0,-4 0 2 1,1 0 11-1,-6 8 5-1,4-3-4 2,-5 7-6-2,-8-2-3 2,9 5-2-1,-6 5-1-1,2-2 2 2,3 7 0-2,13-10 2 2,-13 7-3-1,6 3 0-1,2 3 0 2,5-13 1-2,5 7 3 2,-5 6 1-1,7-6 2-1,-7-7-1 2,18 10-1-2,-5 3 2 1,8-6-4 1,-1-4-2-2,1 2-1 1,0-5 1 0,-1 0-1 1,1-5-1-1,2 2 1-1,-2-4-3 1,-1 7 1 0,1-8-2 0,-8 1 2 1,-1-1-2-2,9 3 2 2,-8-2-1-2,0-1-2 1,0 8-1 1,-13 0-3-2,7-5-4 1,-7 5 0 0,0 0 2 0,0 0 2 0,0 0 1 0,0 0 2 1,13 8 1-2,-5 2 1 1,5-3-2 1,-6 3-77-2,4 3-23 1,4-6-68 0,-7 1-18 0,5 4 47 0,5-4-280-1</inkml:trace>
    </iact:actionData>
  </iact:action>
  <iact:action type="add" startTime="57811">
    <iact:property name="dataType"/>
    <iact:actionData xml:id="d30">
      <inkml:trace xmlns:inkml="http://www.w3.org/2003/InkML" xml:id="stk30" contextRef="#ctx0" brushRef="#br0">13879 3366 647 0,'0'0'324'9,"0"0"-114"-9,-3 10-84 5,1 5-68-1,-3 0-33 3,-3 5-15-4,8 3-10 1,3-3-1 1,7-2-1 0,0 4 0 1,8 3 0-2,0-7 0 1,3 2 1 0,-1-5-1 0,-4-3-2 1,2 3 3-2,-5-7 2 1,0-1-1 0,-6 1 0 0,-7-8 0 0,0 0 0 0,0 0 7 0,0 0 4 0,-7 12 1 0,-14 1-4 0,-15-3-3 0,-5 2 0 0,-3-4-1 0,0-1-3 1,3 1-1-1,-3-3-40-1,8 2-179 2,3-4-112-2,-1 4 119 2,4-1-422-1</inkml:trace>
    </iact:actionData>
  </iact:action>
  <iact:action type="add" startTime="58298">
    <iact:property name="dataType"/>
    <iact:actionData xml:id="d31">
      <inkml:trace xmlns:inkml="http://www.w3.org/2003/InkML" xml:id="stk31" contextRef="#ctx0" brushRef="#br0">12492 3426 222 0,'0'0'111'4,"0"0"30"1,0 0-42 0,0 0-50 1,0 0-4-2,0 0 10 1,0 0-9 0,0 0-15 0,5 15-7 1,3 3-4-2,-3 2-5 2,-2 0-3-2,2 0-4 1,0 3-3 1,3-3 0-2,-6-3-3 1,1 3 0 0,7 0 1 0,1 3-2 0,-1-1-58 0,0-2-153 0,6 3 52 0,2-1-312 0</inkml:trace>
    </iact:actionData>
  </iact:action>
  <iact:action type="add" startTime="63745">
    <iact:property name="dataType"/>
    <iact:actionData xml:id="d32">
      <inkml:trace xmlns:inkml="http://www.w3.org/2003/InkML" xml:id="stk32" contextRef="#ctx0" brushRef="#br0">8532 4508 103 0,'0'0'52'6,"0"0"37"-4,0 0 11 3,0 0-4 0,0 0-12 4,0 0-14-9,0 0-16 5,0 0-13 0,0 0-11 0,0 0-10 0,0 0-8-1,0 0-5 2,0 0-3-1,0 0-1 0,8-10-1 1,-8 10 0-2,13-7 5 0,-5-1 8 2,5 3 6-2,-6 3 5 2,-7 2 0-2,11-5-4 2,-1-3-6-2,8 8-4 2,-8-5-4-1,6 3-1 0,-1 2-3 0,-2-5-2 0,2 2 1-1,9 3-1 2,-9 0 0-2,8 0 0 3,0 0-1-4,-2 0 1 4,-3 0-1-4,0 0 2 3,-3 0 4-2,6 0 1 2,-1 0 2-1,1 0-1-1,2 0 0 2,0 0 1-1,1 0-1-1,-6 0 0 1,10 0 0 0,0 0-3 1,-2 0-1-2,0 0-1 2,2 0-1-1,5 0 0-1,-7 0 1 1,-5 0-1 1,4 0 1-2,4 0-1 2,-4 0 1-2,1 0-1 1,-3 0-1 0,-2 0 0 0,5 0 0 1,-3 0 1-1,-3 0-1-1,1 3 0 2,0 2-2-2,-3-5 2 2,-3 0-1-2,-2 0 1 1,5 0-2 1,5 2 2-1,3 3 0 0,-6-5-1-1,6 0 1 2,0 0 0-1,0 0 0-1,2 0 0 2,-2 0-1-1,-1 0 1-1,9 0 0 1,-1 0 0 1,-5-5-1-2,6 3 1 2,-8 2 0-1,-1-5 0-1,4 2-1 1,-9 3 6 0,6 0 4 0,0 0 5 1,-1 0 0-1,1 0-2 0,2 0-3 0,-2 0-4-1,-10 0-4 1,4 0 1 0,6 0-1 0,0 0 1 1,-1-5-1-3,-4 3 3 3,5 2 13-1,-6-5 15 1,1 2-1-2,5 3-6 2,-6-5-10-2,6 5-8 2,-3 0-3-2,0 0-3 1,-2 0-1 0,-1 0 0 0,1 0-1-1,-8 0 1 2,0 0 0-1,-6 0 1 0,-7 0 3-1,13 0 3 2,-13 0-2-2,0 0 3 2,0 0 1-1,0 0-4-1,0 0-4 1,0 0 1 1,0 0-2-1,0 0-1 0,0 0-1-1,0 0 2 2,0 0 2-2,0 0 1 2,0 0-1-2,0 0-1 1,0 0 1 0,0 0 1 1,0 0-1-1,0 0-1-1,0 0-1 1,0 0 1 1,0 0-1-2,0 0 0 1,0 0 0 0,0 0-2 0,0 0-6 0,0 0-107 1,0 0-319-1,0 0 197-1,0 0-467 1</inkml:trace>
    </iact:actionData>
  </iact:action>
  <iact:action type="add" startTime="69982">
    <iact:property name="dataType"/>
    <iact:actionData xml:id="d33">
      <inkml:trace xmlns:inkml="http://www.w3.org/2003/InkML" xml:id="stk33" contextRef="#ctx0" brushRef="#br0">8931 5062 118 0,'0'0'76'6,"0"0"-5"-3,0 0-12 1,0 0-16 1,0 0-11-1,0 0-10 2,29 0-5-2,-4 2-5 2,4 3-1-2,1-5-3 1,-1 3-2 1,2 2 0-1,2-5-1-1,1 2 1 1,-6-2 5 1,0 0 10-2,-2 0 10 1,5 0 5 0,-13 0 2 1,10 0-1-1,-5 0-5 0,8 0-5-1,-5 0-5 1,2 0-5 0,-2 0-5 0,-6 0-3 0,1 0-1 1,5 0-3-1,-1 0 1-1,4 0-2 1,-4 0 2 0,4 5 1 1,-3 0 5-2,-1-2 2 1,1-3 1 0,2 5 3 0,-7-5 0 0,2 0-3 1,8 0 1-1,-5 0-2 0,4 0-1 0,-1 0 0-1,-3 0-3 1,2 0-3 0,-2 0 1 0,-6 0-1 1,6 0-2-2,0 0-1 2,-6 0 0-2,6 0 0 2,-6 0 0-1,1 0 0-1,-8 0 3 1,8 0 1 0,-6 0-1-1,3 0 4 2,0 0 2-1,3 0-3 0,-6 0-1 0,3 0-4 0,8 0 1 0,-3 0-3 0,8 0 1 0,-11 0-2 0,9 0 1 0,2 0 1 1,2 2-1-2,0-2 1 2,-4 0 3-3,2-2 5 3,-3 2 2-1,-2 0 2 0,-3-5-2 0,8 5-3-1,-6 0-2 1,4 0 0 2,2-3-4-4,-3-2 0 3,-2 5 0-1,-1-5 1 0,4 3-3 0,4 2 3 0,-5-5 1 0,8 2 3 0,-2 3 3-1,-6-5 3 1,6 3 1 0,-1 2 3 1,1-5-3-1,-1 2-1 0,6-2-2 0,-6 3-3 0,0 2-2-1,-4 0-2 1,9 0-2 1,-7 0-1-1,3-5-1-1,2 5 1 2,-3-5-2-2,-2 5-1 1,2-3 3 1,-7 3-1-2,15-5 3 1,-7 3 2 0,2 2 1 0,2 0 4 1,4 0-1-2,1-5 0 2,-4 2-1-2,2 3 0 2,0-5-3 0,0 5-2-3,-2-2 1 2,0 2-2 0,-3-5-1 1,0 2-3-1,-3 3 3-1,1 0-2 2,-6 0-1-1,3 0 3 0,5 0-2 0,-3 0 0 0,6 0-2-1,-3 0 1 1,2 0 1 0,1 0 0 1,2 0 0-2,0 0-1 2,3 0 3-2,2 0-2 1,-12 0-1 1,7 0 1-2,-2-5 0 2,2 5 0-2,-8-2 0 2,-4 2-1-1,1 0 3-1,1 0-1 1,0 0 1 0,0 0-2 0,2 0-1 1,1 2 1-2,-1-2 2 1,6-2-3 0,-3 2 1 1,3 0 0-2,-1 2 0 1,-2-2-2 0,-2 0 2 0,-1 0-2 0,-2 0 1 1,2 0 1-2,-4 0 0 1,2 0 1 0,2 0 1 0,-7 0-2 0,2 0-1 1,0 0-1-1,3 0 2-1,-5 0-2 1,2 0 2 1,-2 0-2-2,2 0 2 1,3 0-2 0,0 0 2 0,0 0-2 0,8 0 0 1,-6 0 1-1,0 0 1-1,3 0-2 1,0 0 0 1,-2 0 0-2,-1 0 0 1,-2 0 2 0,5 5-2 0,-7-5 0 0,1 0 0-1,4 0 0 3,-6 0 0-3,6 0 0 1,-6 0 2 0,8 3-2-1,-3 2 1 1,3-5-1 0,-2 2 0 1,10-2 0-1,-3 0 2-1,-8 0-2 2,6 0 2-2,-6 0 0 3,1 5 1-4,-1-5 2 4,-10 0 3-4,1 0 2 2,-1 0 8 1,0 0 10-2,-10-5 13 2,2 3 5-1,-7 2-1-1,-8 0-17 2,0 0 0-2,0 0-1 1,0 0-4 1,0 0-5-1,0 0-5-1,10-5-5 2,-10 5-4-1,0 0-2 0,0 0-1-1,0 0-3 1,0 0 0 0,0 0-1 0,0 0-21 0,0 0-81 0,0 0-502 0,0 0 291 1,-13 5-628-1</inkml:trace>
    </iact:actionData>
  </iact:action>
  <iact:action type="add" startTime="74946">
    <iact:property name="dataType"/>
    <iact:actionData xml:id="d34">
      <inkml:trace xmlns:inkml="http://www.w3.org/2003/InkML" xml:id="stk34" contextRef="#ctx0" brushRef="#br0">955 5533 122 0,'0'0'128'4,"0"0"-22"0,0 0-26 2,13 0-19-2,2 2-10 1,11-2-5 0,0 0-7 0,2 5-5 1,11 3-9-1,-6-6-6 0,1 3-6 1,-1-5-3-3,1 3-2 2,-1 2 0 0,-5-5-1 1,3 0 2-2,3 0 10 1,-6 0 11 0,3-5 2 0,-3 5-4 1,-2 0-6-2,-6 0-1 1,6 5-2 1,0-5-2-2,7 5 0 1,-7-3-2 2,10 3 0-2,-3-5-3-1,-2 3 0 1,3 2-1-1,-1-3 0 3,8 3 3-3,-5-5 0 1,8 0 4-1,-5 0 0 2,-3 0 1-2,-3 0-1 1,-2 0-4 0,-3 0 0 1,-2 0-2-2,-5 0-3 1,4 3 2 0,-4 2-2 1,0-5-1-2,4 0 1 2,4 0 0-2,2 2-2 2,-3 3 0-2,5-5 0 1,1 3-1 1,9 2-1-2,4-5 2 1,-1 5-2 0,-2-5 1 1,0 0 1-1,-3-5 1-1,0 5 3 1,3-8 3 1,-8 8 0-1,-3-5-1 0,1 3-1-1,-4-3-1 1,-4 2-1 0,8 3-1 0,-6 0 2 0,5 0 1 0,-2 0-1 1,3-7-1-2,7 7-1 2,5-5-4-2,1 2-1 1,-1 3-1 0,-5-5-1 0,-2 5 0 0,-6-2 0 1,8-3-2-2,-7 5 2 1,-1-5-2 1,-7 5 1-2,0 0 1 1,2 0 0-1,-2 0 1 1,4 0 1 1,1 0 1-1,0-3 2 1,8 6 0-2,2 2 2 1,0-5 0 0,5 0 0 1,1 0-4-3,-6 0-1 2,3 0-1 1,-3 0 1-1,-3 0-3 0,-4 0 1 0,7 0 0-1,-8 0 0 2,6 0 0-1,-3 0 1 0,8 0 2 0,-3 0-1-1,-8 0-2 1,6 0 1 1,2 0-1-1,6-5 2 1,-1 2 1-3,0 3 0 3,0 0 0-1,-4-5 2 0,-4 3-1-1,3 2-1 1,-2 0 0 0,-3 0-1 1,-3 0-1-1,1 0-1 1,5 0 0-3,-3 0 0 3,2 0 0-1,1 0-2 0,4 0 1 0,6 0 1-1,-7 0 0 1,9 0 0 0,-10 2-1 0,-2-4 1 0,-1 2 0 1,-2 0 0-2,-2 0-1 2,-3 0 3-1,2 0-2-1,-5 0-1 1,3 0 1 0,3 0 0 1,-1 0-2-2,8 0 2 2,-2 0 0-2,7 0-1 1,1-5 1 1,1 2-2-2,4 3 2 2,-11-5 1-2,0 5 1 1,0 0-1 0,-2-2 1 1,0 2 1-1,-1-5 1-1,-4 2-1 2,-6 3 2-1,5-5-2-1,-2 5 1 1,3 0-1 0,2 0-2 1,2-5-1-2,1 5 0 2,0 5 0-1,9-5-2-1,-6 5 1 1,4-5-1 1,-13 0 4-2,6 0 0 1,-3 0-1 0,3 0 1 0,-6 0 3 0,0-5-2 0,-2 5 2 1,-2 0 2-2,-4 0 0 2,1 0-4-1,2 0-1 0,-2 0-1-1,0 5-1 1,2-5 0 0,-2 0-1 0,2 0 1 0,6 3-2 1,-1 2 2-2,-2-5 1 1,-3 2-1 1,3-2 0-2,-8 0 0 2,0 0 3-2,1 0 4 1,1 0 7-1,-7 0-4 2,-2-2 0-1,-6 2 0 0,6 0 0-1,-4-5 1 3,-12 5 1-3,13-3 3 1,-5 3 1-1,-8 0 0 2,0 0-4-2,10-5-2 2,-10 5-4-1,0 0-3 0,0 0-3 0,0 0-1 0,0 0-3 0,0 0-10 0,0 0-56 0,0 0-503 0,0 0 230 0,0 0-678 0</inkml:trace>
    </iact:actionData>
  </iact:action>
  <iact:action type="add" startTime="77207">
    <iact:property name="dataType"/>
    <iact:actionData xml:id="d35">
      <inkml:trace xmlns:inkml="http://www.w3.org/2003/InkML" xml:id="stk35" contextRef="#ctx0" brushRef="#br0">9665 5550 21 0,'0'0'21'5,"0"0"-2"0,0 0 2-2,0 0 15 2,0 0 21 0,0 0 3 0,0 0-7 1,0 0-8-2,0 0-12 2,0 0-10-2,0 0-4 2,0 0 2-2,0 0 3 1,33-2 3 0,-7-3-5 0,-1 2-5 1,4 3-2-3,-4 0-3 3,4 0 0 0,9-5 0-3,-4 5 1 3,-6 0 2-1,3-2 4 0,2 2 1 0,-4 0-1 0,2-5 0 1,2 2 1-2,-5-2-4 1,-2 5-4 1,2 0-3-2,3 0-2 1,3 0-1 0,-6 0 0 0,5 0-1 0,1 0 1 0,-3 0-2 0,5 0 2 1,2 0-1-2,1 0 2 2,-3 0 1-2,3 0 2 2,-1 0 1-3,-4-5 0 3,-11 5-2-2,8 0-4 3,-6 0 0-3,4 0-2 1,-4 0-1-1,1 0 0 3,0 0 0-4,-6 0 1 3,6 0-1-1,-3 0 0 0,3 0 0-1,-5 0 1 2,4 0 0-1,1 0 1 0,0 0 0-1,2 0-1 2,0 5-1-2,6-5-1 2,5 0 0-2,-6 0 0 2,-2 5 1-2,2-5-1 2,1 0 0-2,-6 0-1 2,0 0 1-2,3 0 0 2,-2 0 0-2,1 0 1 2,-1 0-1-2,-4 0 2 2,9 0-2-2,-1 0 0 2,-4 0-1-2,2 0 1 1,7 0-1 1,-4 3 0-1,-1-6 0 0,8 6 0 0,0 2 0-1,6-5 1 2,-4 0 0-2,-1 0-1 2,-1 2 0-2,-3 3 0 2,1-10 0-1,2 5 1 1,-7 0-1-3,-1 0 0 3,-5 0 0-2,3 0 1 1,3 0-1 0,-9 0 1 1,4 0 2-2,-4 0 2 2,-4 0 4-2,5 0 1 3,-6 0 2-4,1 0 1 2,-1 0 3 0,6 0-2 1,0 0-1-2,-13 0-5 2,7 0-1-2,-7 0 0 1,0-2-1 0,0 2 6 1,-3 0 26-2,1 0 27 1,-1 0 3 0,-10 0-12 0,10 0-17 0,-10 0-16 0,13-5-11 0,-5 2-5 1,5 3-3-2,-13 0-2 2,7-5-1-2,11 5 1 1,-7 0-2 0,7 0 0 0,-6 0 0 0,1 0 0 0,3 0 2 0,-1 0-2 1,1 0 2-2,-1 0-2 1,3-5 0 0,-2 3 1 1,-4 2-1-3,1 0 0 4,0 0 0-3,0 0 2 1,0 0-2 0,0 0 2 0,0 0-2 0,-3 0 0 0,3 0 0 0,0 0 2 0,5 0 0 0,-6 0-1 0,-4 0 1 0,5 0 2 0,-13 0 1 0,0 0 2 0,0 0 5-1,0 0 4 1,0 0-2 1,0 0-3-2,0 0-4 1,0 0-3 1,0 0-3-2,0 0-1 2,0 0-1-1,0 0-5 0,0 0-1-1,0 0 0 1,0 0-7 1,0 0-30-1,0 0-89-1,0 0-231 2,0 0 144-1,26 7 55 5,-26-7-326-6</inkml:trace>
    </iact:actionData>
  </iact:action>
  <iact:action type="add" startTime="87166">
    <iact:property name="dataType"/>
    <iact:actionData xml:id="d36">
      <inkml:trace xmlns:inkml="http://www.w3.org/2003/InkML" xml:id="stk36" contextRef="#ctx0" brushRef="#br0">8687 6004 128 0,'0'0'64'6,"0"0"-21"-6,0 0-20 4,0 0-12 0,0 0-5 1,0 0-5 0,0 0 0 0,-13 0 1 1,13 0 4-1,0 0 25 0,0 0 51-1,0 0-4 1,0 0-25 0,0 0-20 0,0 0-9 0,0 0 0 1,0 0-4-2,0 0-4 1,0 0-6 0,0 0-4 0,0 0 0 1,13-5 1-2,0 5 9 1,5 0 6 0,2 0 1 0,3 0 1 0,1-3 0 0,4-2-4 0,-8 5-5 0,6 0-1 2,2 0-2-4,3 0-3 2,-2 0-3 0,4 0-1 1,1 0-2-2,4 0 0 2,1 0-1-2,-6 0 1 2,8 0 3-2,-7 5 8 1,-1-5 2-1,-4 0 1 2,1 0-2-1,-4 0 0 1,2-5-2-2,-2 5-4 2,0 0-4-2,0 0-1 2,-3 5-2-2,3-5-1 2,-8 0-1-2,2 3 1 1,1-3-1 0,4 5 1 1,-1-3 0-2,-1 3-1 2,5-5 1-3,-2 3 2 4,7 2 4-3,-4-5 9 1,4 7 0-1,3-7 3 2,5 8-2-1,5-8-4 1,-4 2-5-2,-4-2 0 2,3 0-5-3,1 0 1 4,-1 0-1-3,-3 0-1 2,1 0 0-3,-3 0-1 2,3 0 1 0,-1-2 2 2,3 2 1-3,0 0 6 0,3 0 8 1,10-5 9 2,5 2 6-3,-5 3 5 1,-7-5-4-1,-6 3-7 2,10-3-6-2,-9 2-7 1,-1 3-4 1,2-5-4-1,-1 3 0 0,-1 2-2 1,5-5-1-2,-2 5-2 2,2 0 1-3,3 0 6 3,10 0 5-1,-7-3 2 0,-3-2-3-1,-3 5-1 2,0-5-3-2,1 3 1 2,-9 2 1-1,3-8 3 0,-2 8 7-1,2-5 6 2,0 3-2-2,0-4-6 2,3 4-5-1,-3 2-2 0,6-5-1-1,4 5 0 3,-10 0-4-3,6-3-4 0,-9 3 1 1,3 0-2 1,-7-5-1-2,-3 10 1 1,5-5 0 1,-3 0 0-2,-7 0-1 2,-6 0 3 0,1 0-1-3,5 0 3 3,-1 0 1-2,-1 0-2 2,7 0-1-1,-6 0-1 0,4 0-1 0,-4 3 0-1,4-3-1 1,1 5-1 1,4-3 0-2,2 4 0 2,0-6 0-2,0 2 2 2,3-2-2-2,-3 0 0 1,2 0 2 0,-2 0-2 0,13 0 2 1,-3 5 3-1,1-5 0-1,-1 0 1 2,8 3-1-2,0 2-1 1,13-5-3 1,5 0 3-2,0-5-2 1,-5 2-1 0,2 3 1 0,-4 0 2 1,-6 0-3-2,-5 0 3 1,5 0 5 0,-2 0 3 0,-1 0 2 0,-2 0 4 0,-5 0 1 0,-2 0 1 1,-9-5-9-2,-7 5-2 2,-3 0-2-3,-7 0-2 3,-3 0-3-1,-10 0-1 0,-8 0-72 1,0 0-123-2,0 0-369 1,-8 5 298 0,-31-5-527-1</inkml:trace>
    </iact:actionData>
  </iact:action>
  <iact:action type="add" startTime="88609">
    <iact:property name="dataType"/>
    <iact:actionData xml:id="d37">
      <inkml:trace xmlns:inkml="http://www.w3.org/2003/InkML" xml:id="stk37" contextRef="#ctx0" brushRef="#br0">1315 6504 198 0,'0'0'150'3,"0"0"-71"3,0 0-40-1,0 0-18 0,0 0-11 0,0 0-4-1,13 0-2 2,3 0-1-1,2 0-1 0,7-5 2 0,-2 3 22-1,8 2 18 1,-10-5 13 1,7 5 6-1,6-3-3 0,4 3-8 0,3 0-5-1,3 0-10 2,2 3-8-1,14-3-9-1,9 0-7 2,-5 0-4-2,6 0-5 2,-6 0 1-1,-2 0-2 1,-5 0-1-3,4 0 2 2,6 0 1 1,5 0 9-2,21 0 8 1,-13 0 2 0,2 0 9 1,-5 0-1-1,-10 0-2-1,-8 0-5 2,3 5-11-1,10-3-3 0,8 3-4-1,7-5-2 2,6 0-1-2,-18 0-1 2,-3-5 1-2,-5 10-3 3,-8-5 1-4,0-5 7 3,3 10 16-1,-3-5 10 0,15 0 7-1,-7-5 1 1,-2 3 3 0,-6 2-2 1,-13 0-2-1,-5 0-5 0,6 0 1-1,-9-5 2 2,-7 2 1-1,5 3-9 0,-8 0-9-1,6 0-7 2,-11-5-4-2,5 3 0 1,-7 2 8 1,5 0 13-1,-11 0 1-1,3 0-19 2,-5 0-4-2,-3 0-4 1,3 0-1 1,0 0-4-2,-13 0 0 1,0 0-3 0,13 0-6 1,-13 0-69-2,0 0-184 1,0 0-268 1,0 0 272-2,0 0-509 0</inkml:trace>
    </iact:actionData>
  </iact:action>
  <iact:action type="add" startTime="92576">
    <iact:property name="dataType"/>
    <iact:actionData xml:id="d38">
      <inkml:trace xmlns:inkml="http://www.w3.org/2003/InkML" xml:id="stk38" contextRef="#ctx0" brushRef="#br0">9631 6813 244 0,'0'0'122'3,"0"0"-4"3,0 0-25-1,0 0-23-1,0 0-15 2,0 0 9-2,5-8 21 2,-5-5 13-2,3 3-25 2,2-5 49-2,-2-5 14 2,-3 5-5-1,0 3-29 0,0-1-31-1,0 3-27 2,-3 3-23-2,3 7-14 2,0 0-7-2,-5-15-5 1,-3 2 2 0,0 6-1 1,8 7 2-2,-13-15 1 2,-7 2-3-2,-11 3 2 2,3-2 1-2,-6 4 1 2,-7 1-2-2,3-1 2 3,-9 3 0-4,-7 3-2 3,0 2 0-1,-5-5 0 0,7 5 1-1,-2 0-1 3,8 0 2-4,5 0 0 3,2 0 0-2,-2 5 0 2,3-5 0-2,-1 0 0 1,-2 2 0 1,0 3-2-2,2 3 0 1,-12-1 1 2,-1 1-3-4,8-1 1 3,3 6-3-2,3-6 3 2,4 8-1-2,1-5 1 1,2 3-3 1,3 7-1-2,7-10 0 1,3 7-2 1,0-2-1-2,3 3 3 1,2-1 0 0,2 1 0 1,1 2-4-1,2 0 0-1,1 3 4 1,2 4 0 1,-1-2 4-2,6 3-1 3,0 4 2-4,6-2 2 4,1 5 0-4,6-5 2 2,5 11 0 0,-2-4 0 1,-1-2 1-2,13 0 3 2,1 0-3-2,-1 3 1 3,3-3 3-4,7 0 9 3,4-5 21-2,4-2 5 2,-5-6-7-2,0-9-5 2,0 2-7-2,8-8-1 1,-8 1-3 0,6-6-1 1,-1 3-1-1,21-5-1 0,-10-5-2-1,12 3-3 2,11-11-4-3,-13 3 2 3,-8-5-2-1,-5 3-3 0,0-11-1-1,-3 3-1 3,-17 0 2-3,2 2-1 2,-3-7 2-2,3 3 0 2,-7-1 2-2,-4 1 1 2,-4-3 1-2,2 0 2 1,0-3 1 0,-10 1 7 1,3-3 5-3,-9 2 8 3,4 5-3-2,-9-4-9 3,-2-3-8-4,0 2-4 3,-2 1-4-2,-6-3 0 1,3-5 2 0,-3 0 5 2,-10-8 6-3,3 5 1 0,-3-4-4 1,2 7-7 1,-2 2-7-2,-3 3-2 1,-4 8-3 0,-9-1-2 1,-7 6 0-2,-15 2 0 2,-14 5 2-2,3 5-1 2,0 5 1-1,8 5-3 0,0 10-67 1,-5 7-54-2,2 8-293 1,-18 18-59-1,0 4 235 1,-7-2-488 2</inkml:trace>
    </iact:actionData>
  </iact:action>
  <iact:action type="add" startTime="110914">
    <iact:property name="dataType"/>
    <iact:actionData xml:id="d39">
      <inkml:trace xmlns:inkml="http://www.w3.org/2003/InkML" xml:id="stk39" contextRef="#ctx0" brushRef="#br0">5414 10559 53 0,'0'0'73'5,"0"0"-24"0,0 0 17 0,0 0 20 0,0 0 12-1,0 0 10 2,0 0 0-1,0 0-1-1,0 0-12 2,0 0-19-2,0 0-16 2,0 0-13-1,0 0-1 0,0 0 0-1,0 0-11 1,0 0-9 0,0 0-4 1,0 0-3-2,0 0 1 1,8-7 10 0,2-1 16 0,3-4 3 0,2 4-5 0,-2-4-10 0,0 2-8 0,0 2-3 0,0 1-5 1,-6-3-4-2,9 2-5 1,-3-2-2 0,5 3-4 0,-8-6 3 2,6 5-1-4,-4 1 2 2,-1-1-2 0,2 1 1 0,-3-1-3 1,5 1 3-2,-2-3 1 2,-5 7 1-2,5-4 3 1,-6-1 1 0,6-7 8 0,0 8 6 1,0-3 1-2,-13 10 1 2,8-10-1-1,2 2-8-1,-10 8-3 0,8-12-2 2,5 2 0-1,-1 0 2 0,-4 0 0 0,0 2-9 0,-8 8-4 0,13-12 0 0,-8 2-1 1,3 0 0-2,-1 0 0 1,1 2-1 0,-3-4 2 0,-5 12 1 0,5-10 2 0,-5 10 0 0,8-13-1 0,-8 13-1 0,5-7-1 1,-2-6-1-3,-3 13 0 3,5-10 0-1,0 0 0 0,-2 0-2 0,-3 10 1 0,0 0 0 0,0-8 0-1,0 8 0 2,0-12-1-1,0 12 0 0,0 0 0 0,0-10 0-1,0 10 0 2,0 0 0-1,0 0-1-1,0 0-1 1,0 0 0 1,0 0-1-2,0 0 1 1,0 0-1 0,0 0 1 0,0 0 0 0,0 0 0 0,0 0 0 0,0 0 0 0,-13 0 0 0,-3 2 1 1,-2 3 1-2,3-2-1 1,-6 2 0 0,3 2 0 1,-2 1 0-2,2-1 0 1,2 1 1 0,-2-3 1 0,3 3-1 0,2-1 0 0,0 1 0 0,5-6 1 0,-4 3-1 1,12-5 1-2,0 0 0 2,0 0 0-2,0 0-1 1,0 0 4 1,0 0-1-1,0 0 1-1,0 0-2 1,0 0 0 0,0 0-1 1,0 0-1-1,0 0 1 0,0 0-1-1,12-5 0 1,4 3 0 0,2-6 0 1,8 1 1-2,-6 1-1 2,1-1 0-2,-1-1 0 1,-2 1 1 0,3-1 0 0,0-4 0 1,-1 2-1-2,3 0 1 1,-5 0-1 0,0 2 0 0,-5 3 0 0,-3-2 0 0,1-1-1 0,2 3-1 0,-13 5 0 1,0 0 0-2,0 0-2 2,0 0-1-2,7 0 4 2,-7 0 1-2,0 0 1 1,13 5 1 0,0 0 1 0,-8 3-2 0,11-1 0 0,-9 1 0 1,6 2 0-2,-5 0 0 1,2 0-1 0,-10-10 1 0,13 12 1 1,-5-4 0-3,-8-8 0 3,0 0 1-1,13 10-1 1,-6 0-3-2,6-2-26 2,-5-1-65-3,-8-7-175 4,13 8-245-2,0-1 260-2,-13-7-503 2</inkml:trace>
    </iact:actionData>
  </iact:action>
  <iact:action type="add" startTime="112369">
    <iact:property name="dataType"/>
    <iact:actionData xml:id="d40">
      <inkml:trace xmlns:inkml="http://www.w3.org/2003/InkML" xml:id="stk40" contextRef="#ctx0" brushRef="#br0">6896 10552 943 0,'0'0'199'5,"0"0"-57"-3,0 0-61 6,0 0-33-5,0 0-18 1,23 7-11 0,3 8 4 3,0-2 4-4,-6-3-3 2,1 2 1 1,2 3 0-1,-2 0-2-1,4-2 0 1,-4 2 1 0,-1-3 7 0,-7-2-3 0,3 3-3 0,-3-6-6 0,-1 4 6 1,-4-1 6-1,-8-10 2-1,0 0-17 1,0 0-3 0,10 10-4 0,-10-10-2 1,8 12-2-2,-8-12 0 1,0 0-1 0,0 0 1 0,0 0-1 0,0 0 0 0,0 0 0 0,0 0-2 0,0 0-8 0,0 0-23 0,0 0-41 0,0 0-116 0,0 0-109 0,0 0-122 0,0 0 186 0,0 0-460 0</inkml:trace>
    </iact:actionData>
  </iact:action>
  <iact:action type="add" startTime="112846">
    <iact:property name="dataType"/>
    <iact:actionData xml:id="d41">
      <inkml:trace xmlns:inkml="http://www.w3.org/2003/InkML" xml:id="stk41" contextRef="#ctx0" brushRef="#br0">7194 10552 820 0,'0'0'150'5,"0"0"-66"-1,0 0-10 0,0 0-33 3,24 25-22-3,1 0-8 0,-7-3-6 2,3-7-1-1,-8 5-2 1,0-7-2-3,2 2 1 2,-7-5 1 1,2 2 0-1,-5-1 1 0,6-1 33-1,-4 0 4 1,-7-10-4 1,5 12-8-2,-5-12-5 2,0 0-4-1,6 8-1 0,-6-8 0 0,0 10-4 0,0-10-2 1,0 0-1-3,-11 12-2 3,1 1-4-1,-3-6 0-1,-5 3-3 2,-8 0 1-1,3 0 1-1,-2-2 3 1,-6-1 5 0,7 1 11 1,-6-3 13-1,4 2 3-1,3-2-11 2,5 3-9-2,-3-6-6 1,8 3-4 0,0-2-4 1,1 2-3-1,12-5-2 0,0 0-9-1,0 0-37 1,0 0-27 0,0 0-50 0,0 0-121 0,0 0-98 1,0 0 127-2,0 0-426 1</inkml:trace>
    </iact:actionData>
  </iact:action>
  <iact:action type="add" startTime="128564">
    <iact:property name="dataType"/>
    <iact:actionData xml:id="d42">
      <inkml:trace xmlns:inkml="http://www.w3.org/2003/InkML" xml:id="stk42" contextRef="#ctx0" brushRef="#br0">1974 12974 368 0,'0'0'216'4,"0"0"-89"2,0 0-47-1,0 0-23-1,0 0-8 1,0 0-8 0,0 0-5 1,0 0-3-1,0 0-4-1,15-3 5 1,3-2 8 0,-5 3 3 0,3-1-3 0,7 1-7 0,-3 2-5 0,-2-5-1 0,6 5-6 0,-6 0-2 0,-3 0-4 0,3 0 1 0,5 0 1 0,0 0 6 0,6 0 2 0,-4 0-4 0,4 0-7 0,2 0-4 0,2 0-5 0,0 5-2 1,4-5-1-1,1 2-1-1,-4 1 3 2,4-3-1-2,1 0 4 1,2 0 5 1,-5 0 7-1,3 0 0-1,-1-3-7 3,-2 1-3-4,3 2-4 2,-1 0-2-1,1 0 1 2,10 0-1 0,-3 0 0-2,6 0 2 1,2 0-1 1,0 0-1-2,-3 0-1 2,-2 2 1-2,-3-4-2 1,-5 2-1 0,3 0 0 0,-3 0 1-1,-7 0-1 2,4 0 0-1,9 2 0 0,-1 1 0 0,8-3-1 0,5 0 1 0,8 0 0 1,-5 0 0-3,-3-3-1 3,-5 1 1-1,-2 2-2 0,-4 0 2 0,-1 0 0 0,-1 0-2-1,0 0 0 4,6 0 1-5,2 0 1 1,5 0 0 1,3 2 0 0,2-4-1 1,-2 2 1-2,-11 0 0 2,3 0 0 0,0 0 0-3,-2-5-1 4,-11 2 3-4,0 3-2 2,11 0-1 1,-3-5 1-1,7 2-2 0,11-2 2 0,0 3 0-1,8-11-1 2,-16 6 1-1,-5 2 2 0,-3 2 1-1,-4-4 6 1,-6 2 1 0,0 2 2 0,3 3-1 0,-3-7-1 0,5 7 0 1,3 0-1-1,8 0-4 0,-3 0-4 0,5 0 1-1,-8 0-2 1,-2 2 0 1,0-2-2-1,-3 0 1-1,-2 0 0 1,-3 0 0 1,-7 0 0-2,-1 0 0 2,6-2-1-1,2 2 1 0,5 0-1-1,1-5 1 2,7 2-1-2,0 3 0 1,-3 0 0 0,3 0 0 0,-8 0 1 1,1 0-1-1,-1 0 1 0,-5-5-1 0,-2 3 0-1,-6-1 0 1,1 1 1 0,7-1 0 1,5-2-1-1,6 0 2-1,-1 3-1 1,1-6 0 1,7 1-1-1,-8 2 1 0,-4 2-1-1,-11-7 0 2,2 8 1-2,-7-6 1 2,2 1 0-2,-12-1 0 1,7 1 1 0,-2-1-1 1,-5-2 0-1,4 0-1 0,-4 3 0-2,-3-1 0 3,-3-4 1-1,6 2 0 1,-3 5 0-3,-3-10 1 3,3 7-1-1,-2-7 0 0,2 5 0 1,-10 0 0-2,4-3 2 1,-4 3 1 0,0-2 1 0,0-8 1-1,-6 0-2 2,6 2 1-1,-8-4 6 1,0 2 4-1,0 0 1-2,0 0-2 3,-8 5-2-2,6-3 0 2,-6 1-1-1,0 2-3 0,-5 0-2-1,-2 0-2 2,-1-1-1-1,1 4-2 0,0 2 0-1,-6-3-2 2,-5-7 1-1,-7 5 0 0,-1 3 1 0,3 2-1-1,-5 2 0 2,3 1-1-1,-13-1 0 0,-6-2 0-1,3 3 1 1,-2 4-1 0,2-4 0 1,3-1 0-1,2 1 0 0,3 2 0 0,0 2 0 0,-6-4 0 0,-4 2 0-1,-3 5 0 1,-5-5-1 0,-3 2 1 1,-2 3 0-1,2 0 0 0,3-5 0 0,5 3 1-1,2 2-1 2,3 0 0-1,3 0 0-1,-5 0 0 1,-4 0 0 0,1 0 0 1,-5 0 0-2,0 0 0 1,-3 0 0 0,3 0 0 0,0 0 0 0,13 0 0 1,-1 0 0-2,1 2 0 2,7-2 0-2,3 0 0 1,-7 5 0 0,2-5 0 1,-8 8-1-2,-3-6 1 1,-2 8-1 0,0-7 0 1,-3 2 1-2,3 2 0 1,6-4-1 0,1 2 0 0,9 2 0 0,4 1 0 0,1-3 1 1,-1 2-1-2,3 3 1 1,3 3 0 1,0-3-1-2,0 0 0 1,4 5 1 0,4-5-2 0,-6 2 1 0,5 3 0 0,3-2-1 0,3-3 0 0,2 5-1 0,5 5 0 0,3 0 0 0,-2 8 1-1,7-6 1 2,0 1 0 0,0 4-1-3,7-4 1 3,-2 4 2-1,8-4 0 0,3-1 0 1,9 3 0-2,-4-2 1 1,10-3 2 0,5 3-1-1,15-3 0 2,3 2-2-1,6-9 1-1,7 2 1 3,-1-5-1-2,1-5 1-1,-7 2 3 1,1-7 0-1,-2-5 2 2,1 3 0-2,7-3-1 2,-3 2 0-2,-5-4-3 2,3 2-1-1,-16 0 0 0,-10 2 1 1,3 1-1-1,-14-1-1-2,-4 1 1 2,-6 2-2 0,-2 0-4 1,0 0-39-2,-13 0-72 3,0 0-439-4,0 0 200 3,0 0-702-2</inkml:trace>
    </iact:actionData>
  </iact:action>
  <iact:action type="add" startTime="134260">
    <iact:property name="dataType"/>
    <iact:actionData xml:id="d43">
      <inkml:trace xmlns:inkml="http://www.w3.org/2003/InkML" xml:id="stk43" contextRef="#ctx0" brushRef="#br0">8080 12803 207 0,'0'0'34'7,"0"0"-18"-7,0 0-7 0,0 0-3 0,0 0-2 7,0 0-1-4,0 0 1 3,0 0 2-3,0 0 21 2,0 0 18 1,0 0 28-1,33 5 16 0,-12-5-3 0,4 3-14-1,-4 2-13 2,2-5-7-1,8 2-6 0,-5-2-7 0,2 3-9 0,8 4-5 1,8-7-2-2,2 3 6 0,6 2 3 2,2-5-3-2,0 0 7 3,-3-5 1-4,-2 2 2 3,2 3 8-1,-2 0 3 0,-5 0-6 1,5 3-11-2,2 2 1 1,-4-5 8-1,12 0 20 2,-3 0-3-1,9 0-17 0,-19 2-14 0,0 3-12-1,-4-5-5 2,4 3-4-1,-13 2-4 0,1-3-1 0,-3 3 0 0,2-5 0 0,-10 3-2 0,3-1 1-1,-8 3 1 2,3-5 2-2,-1 0 1 2,1 0 0-2,-1 0 4 2,1 0 2-1,-3 0 5 0,-3 0 37-1,-2 0 8 2,0 0-16-1,0-2-25 0,5-1-9-1,-10 3-3 2,5 0-4-2,-13 0-1 2,0 0-2-2,7-2 0 1,-7 2 0 0,0 0-5 0,0 0-37 0,0 0-133 1,0 0-404-2,0 0 301 1,0 0-550-1</inkml:trace>
    </iact:actionData>
  </iact:action>
  <iact:action type="add" startTime="135468">
    <iact:property name="dataType"/>
    <iact:actionData xml:id="d44">
      <inkml:trace xmlns:inkml="http://www.w3.org/2003/InkML" xml:id="stk44" contextRef="#ctx0" brushRef="#br0">10735 12803 74 0,'0'0'22'7,"0"0"62"-6,0 0 14 5,0 0-17-4,0 0-19 3,0 0-4 0,0 0 1 0,0 0-7 0,0 0-15 0,0 0-14 1,0 0-6-2,0 0 0 1,0 0 14 0,0 0 12 0,0 0-4 0,0 0-9 0,0 0-9 1,31 8-2-2,-3-3 4 2,-5-3 4-1,0 1-2 0,1 4 1-1,-1-7-1 1,5 3 0 0,0 2 0 0,11-3 4 0,-11 3 4 2,11-2 10-4,-1 2 4 3,4-5-1-1,-1 2-10-1,2-2-10 1,-9 0-5 0,-1 0-5 0,-4 0-2 0,9 0-3 0,-7 0-2 0,5 0-2 0,-8 0 0 1,3 0-2-1,3 0-1 0,-6 0-1-1,3 0 1 1,5 0 1 1,-3 0 0-2,1 0 8 1,-3 0 17 0,7 0 28 1,-4 0 8-2,-3 0-10 2,5 0-15-2,-3-2-10 1,6 2-6 0,2 0-7-1,-8-5-6 2,6 2-5-1,2 3-1 0,-7 0-5 0,-1 0 1 0,-5 0 0 1,3 0 0-2,-8 0-1 0,8 0-1 3,-10 0 2-3,5 0 0 1,7 0 0-1,-5 0 0 3,3 0 1-3,-3 0-1 2,3 0 1-1,3 0 1 0,2-7-1-2,-5 7 1 2,2 0 1 1,-5-5 1-1,3 2-1 0,3-2 0 0,-11 3 0 0,3-3 1 0,-1 5-3 0,-9-5 1 0,2 2 1-1,-5-2 1 2,0 3 4-1,-6-6 3 0,6 3 9 0,-5-2 2-1,2-1-2 1,-10 8-3 0,10-7-7 2,1-6-4-3,-4 3-4 1,1 3-2-1,-3-6 0 1,3 6-1 0,-3-6-1 0,-5 3 2 1,3-5 0 0,-3 2-1-3,0-2 2 3,-3 0 1 0,-2-5 0-3,-3-2 2 2,-2-3 0 1,2 7 0-1,1-2-1 0,-9-2-4 0,3 2 0-1,-5 0-1 2,3 2 0-1,-8 1-1 0,-1 2 1-1,-4-3 0 1,5 6-1 0,-10-4 1 1,4 1-1-2,-4 0 0 1,-3-2 0 1,2-1 1-1,6 3 0 0,-5 3 1 0,4-1 0-1,-4 6 0 1,2-3-1 0,5 0 3 0,-2 0 1 0,7 2 0 0,-10-4 1 1,3 4-1-1,2 3-2 0,1-2 0-1,-4 4-1 2,-1-4-1-1,1 2 0-1,1 2 0 2,-3-2 0-2,3 3 1 2,-6-6 0-2,1 3-1 2,-1 0 0-1,1 3 0-1,2-3 0 2,3 2 0-2,-3-2-1 1,3 3 0 0,-1-3 1 0,-4 2 0 0,-3-2 0 0,5 3 0 0,0 2 2 1,3 0-2-1,-11-5 1-1,6 10 0 1,-1-5-1 1,-4 0 0-2,2 0-1 1,0 2 1 0,0 3-1 0,2-2 1 0,1 2 0 0,-1-5 0 1,1 2-1-2,-1 3-1 1,-2-5 1 0,6 8 1 0,-1-6 0 0,2 3 0 0,-2 3 0 0,3-3 0 1,2 2 0-2,6-4 0 1,-6 2-1 0,0 2 1 0,3 1-1 0,-3-1-1 0,1 6 1-1,4-6-1 3,-5 3 1-3,1 5-1 1,-4 3 0-1,9-8 1 3,-6 5 0-3,6 2-1 0,-1-2 0 2,3 5-1-1,5-2 0 0,5 2 0 0,-5 3 1 0,6 4 1 0,-4 8-1-1,9 0 0 1,-3-10 2 0,5 0-1 0,5 3 1 2,-3-6 0-4,9-4 1 3,-4 2-1-1,6 0 1 0,0-2 0-1,8-1 0 2,-1 1 0-1,6-1 0-1,0-2-1 2,0 0 1-1,10-2 1 0,2 2 1 0,-4-8 0 0,4 1 0 0,11 2 1 0,5 2-1-1,0-4 0 2,3-3-1-2,2 2 1 3,-2-4-1-3,-1 2 0 0,-7-5 0 1,3 0-1 2,2 0 1-4,-11 0 0 2,1 0-1 0,2 0-1 0,-7 0 1 0,-3 0 1 0,0 0 0 1,0 0-1-1,-5 0 0-1,-8 0 2 3,-2 0-2-4,-3 0 0 2,0 0 0 0,-3 0-1 0,-2 0-2 0,-13 0-3 0,0 0-54 0,0 0-462 1,0 0 146-2,0 0-748 2</inkml:trace>
    </iact:actionData>
  </iact:action>
  <iact:action type="add" startTime="137726">
    <iact:property name="dataType"/>
    <iact:actionData xml:id="d45">
      <inkml:trace xmlns:inkml="http://www.w3.org/2003/InkML" xml:id="stk45" contextRef="#ctx0" brushRef="#br0">1922 13424 536 0,'0'0'90'6,"0"0"-45"-5,0 0 37 1,0 0 17 3,31 0 1 0,-5-2-19 0,2 2-3-1,6-5-24 2,-1 2-22-1,1 3-12 0,4-5-5-1,9 5 1 2,-1 0-1-1,13 0 0 0,3 0 0 0,10-2 0 0,8-3 12-1,-1 0 12 2,-4 0 16-1,-8 0 3 0,-8 5-3 0,13-8-4-1,3 3-7 1,12 3-7 3,6-6-7-5,-8 3-3 2,-11-2-3-1,-7-1-1 2,-2 1 11-1,-4-1 9 0,-1 8-15 0,12-7-5 1,-11 2-6-2,11 2-2 2,-10-2-2-3,-3-2-2 3,-12 2 1-2,-1 2 3 3,-7-2 1-3,-6 3-2 0,0-6-3 1,-7 3-2 1,-3 3-4-1,1 2-1 0,-9-5 0-1,-2 2-2 2,0 3-1-2,0-5-1 2,-1 3 0 2,-4 2-45-7,-8 0-482 4,0 0 156 0,0 0-740 1</inkml:trace>
    </iact:actionData>
  </iact:action>
  <iact:action type="add" startTime="139139">
    <iact:property name="dataType"/>
    <iact:actionData xml:id="d46">
      <inkml:trace xmlns:inkml="http://www.w3.org/2003/InkML" xml:id="stk46" contextRef="#ctx0" brushRef="#br0">11545 12302 547 0,'0'0'180'4,"0"0"-50"2,0 0-22-3,0 0 6 2,0 0 41 0,0 0-22 0,0 0-36 0,0 0-26 0,0 0-17 0,0 0-11 0,0 0-6 0,0 0-4 1,0 0-3-2,0 0 0 1,29-12-1 0,-4 2 3 0,4 2-4 0,4-4-12 0,11-3 0 0,18 0 2 0,2-8 1 0,11-2 2 1,-9 3-2-1,19-13-5-1,-10 4 3 1,5-6 3 1,12-6-4-1,1-4-6-1,7-3-3 1,-12 5-2 0,-14 2-1 0,-12 8 1 1,-3 2 1-1,-2 3-2-1,-8 0 0 2,2 5 0-2,1 0-1 1,-3-2-1 0,10 4-1 0,0-2 1-1,0 3 0 2,-5 1 0 0,-5-1 0-2,-5 4-1 1,-3-2 2 0,-8 8-2 0,-7-3 4 0,-5 5 1 0,-1 0 5 0,-2 0 10 1,-5 2 10-3,3 1 1 4,-16 7-7-3,0 0-9 1,7-8-7-1,-7 8-4 2,0 0-2-1,11-7-3 0,-11 7 0 1,7-5 0-3,-7 5 0 3,13-8 0 0,0 1 1-3,-13 7 1 3,8-8-1-1,5 3 1 0,-6-2 0 0,6-1 1 0,-13 8-1 0,8-12-1-1,0 2 1 1,-8 10-1 1,10-8 1 0,-2-7-1-3,-3 3 0 3,3 4 0 0,-6-5 1-3,1 3-1 2,-1 0-1 0,3 0 0 0,-5 3 0 0,0-6 0 1,0 13 0-2,0-10-4 1,0 10 1 1,0 0-2-2,-10-10-2 1,0 3 1 1,-3 4 1-1,0-2 0 0,-13 5 1-1,-2 8-1 1,-10 4 1 1,-4 1 0-2,-14 9 0 1,7-2 1 1,-5-2 2-2,8 2 1 1,12-7 0 1,8-6 0-1,6 3 0-1,7-2-2 1,-3-1 0 0,16-7 0 1,0 0 1-1,0 0 1-1,0 0 0 1,0 0 0 0,11 5 0 1,14-10 0-2,9-2-1 1,7-3 0 0,5 2 0 1,6-7 0-2,-11 3 0 1,-2 4 1 0,-1 0-1 0,-2 3 1 1,3 3-1-1,-13 2-1 0,-1 2 0-1,-4 3-1 1,-1 6-1 1,-4 1-2-2,2 1 1 1,-5 2-1 0,-5 0 1 0,-1-3 1 0,-2 3 0 1,1 0 2-2,-4 3 2 1,-2-1 0 1,0-7 0-2,0 5 1 2,0-2-3-2,0-1-73 1,0 3-405 1,0-5 77-2,-2 0-804 2</inkml:trace>
    </iact:actionData>
  </iact:action>
  <iact:action type="add" startTime="143284">
    <iact:property name="dataType"/>
    <iact:actionData xml:id="d47">
      <inkml:trace xmlns:inkml="http://www.w3.org/2003/InkML" xml:id="stk47" contextRef="#ctx0" brushRef="#br0">14314 10902 366 0,'0'0'182'5,"0"0"-86"-1,0 0-45 2,0 0-25-2,0 0-12 2,0 0 49-1,0 0 37 0,0 0 15-1,-8-12 43 2,-5 4-1-1,0-2-28 0,1 3-36-1,-1 2-31 2,-3 0-25-2,3 2-14 1,-10-4-5 1,3 2 3-1,-6 5 11-1,3 0 14 2,2 0 9-1,-5 0-30 0,3 5-6 0,0-5-7 0,-8 7-5-1,8 1-4 1,-3 4 1 1,1-2 2-1,4 3 14-1,3 4 6 4,5 3-2-5,3 0-3 2,5 3-5-1,-3 5-4 1,8-1-4 1,3 8-2-1,7 3 0 1,3-1 3-2,7-2 3 1,1-2 0-1,5-8 0 1,-6 0 1 0,6-10-1 0,-5 0-1 0,2-2-1 0,-3-6-4 1,3 1 2-1,3-1-1 1,-5-4-3-3,-1 2-1 2,-4-5-28 0,7 0-46 0,-3 0-79 1,-7 2-421-2,3-4 230 2,-3 2-678-2</inkml:trace>
    </iact:actionData>
  </iact:action>
  <iact:action type="add" startTime="145231">
    <iact:property name="dataType"/>
    <iact:actionData xml:id="d48">
      <inkml:trace xmlns:inkml="http://www.w3.org/2003/InkML" xml:id="stk48" contextRef="#ctx0" brushRef="#br0">14767 10952 505 0,'0'0'252'4,"0"0"-55"0,0 0 30 2,0 0 26-1,-8-7-53 0,-5 2-52 0,0 2-66 0,-7-4-50 0,-1-1-10-1,-5 8-6 3,-5-5-7-3,-2 3-4 1,0 2-3 0,4 2-1 0,-4 3-1-1,2 3 10 1,3-6 12 0,-1 11 5 1,6 2-7-2,3-3-6 3,4 3-7-3,-2 6-5 1,5 9-2-1,3 0-2 2,5 10 1-1,5-3-2 1,5 6 2-1,3-8 0-2,5-8 2 3,7 6 0 0,1-8 1-1,4-2 0-1,-1-8 2 1,12-3 0 0,5 3 1 0,-3-15-1 0,-4 0 1 0,7 0-2-1,-8-7-8 1,-4-1-9 1,2-12-10-2,-8-2-9 2,8-11-1-2,-16 8 3 1,3-8 15 1,-10 3 9-1,2 8 5 0,-10-6 2 0,0 6 2-1,0 2 0 3,0 5 2-4,-5 0 1 3,5 7 2-1,0 8 3-1,-8-12-5 1,8 12-3 0,0 0-4 0,0 0 1 0,0 0-3 0,0 0 2 2,0 0 0-4,0 0 1 2,0 0 0 0,0 12 1 1,0-2 0-2,0 5 1 1,3 3 1 1,2-3 1-1,0-5-1-1,-5-10 1 2,10 12 0-2,1 1 2 2,-11-13 0-2,7 2 0 1,-7-2 0 0,11 5 0 1,-1-10 1-2,3 3-3 1,0-6-1 0,-6 3-5 1,6-10-5-2,-8 0 2 1,3-5 1 0,-3 5 3 1,-2 0 0-1,2-5 1-1,-5 5 0 2,0 0-2-2,-5 5 1 1,5 10-1-1,0 0 0 2,0 0-1 0,0 0 1-3,0 0-1 3,0 0 1-1,0 0 1 0,0 0-2 0,0 0 2 0,0 0 0-1,10 18 0 2,6-3 1-1,2 5 1 0,15 2 0 0,-10-12 0 0,8 8 1 0,3-11 0 0,-6 1 0 0,3-6 1 1,-8-2-2-2,8 0 1 1,-5-2-1-1,-6-3 0 3,6-5-4-4,-6 0-6 4,-4 2-3-3,2-2 2 1,-5-5 5 0,-6 3 3 0,6-3 3-1,-5 0 2 2,-3 0 0-2,-2 5 1 3,-3 10 3-4,0 0 0 3,0 0-1-1,0 0-1 0,0 0-2 0,0 0 0-1,0 0-1 1,0 0-1 1,0 0-2-2,0 0 0 1,10 17-1 1,-2 6-2-1,12-1-83-1,-7 6-194 2,0-1-234-1,3-4 263-1,-4-3-505 1</inkml:trace>
    </iact:actionData>
  </iact:action>
  <iact:action type="add" startTime="146240">
    <iact:property name="dataType"/>
    <iact:actionData xml:id="d49">
      <inkml:trace xmlns:inkml="http://www.w3.org/2003/InkML" xml:id="stk49" contextRef="#ctx0" brushRef="#br0">15644 11060 1857 0,'0'0'196'5,"0"0"-102"-1,5-30-51 1,3 5-28-2,0 7-15 4,5-2-5-4,-1 8-3 2,9 2 0 1,0-5 0-1,-1 7-1 0,11 1 2-1,2 4 0 2,1 3 1-2,-1 5-1 2,-4 0 1-1,4 10-1 0,-7 0 2-1,-6-2 0 1,-2 2 2 0,-5 8 1 1,-2-3 3-2,-6 2 3 2,-5-2 6-1,-8 5 3 0,0 0 3 1,-17 5-2-3,-1-2-3 3,-2-3-3-1,-3-5-2-1,10-5 0 2,0-3-4-1,1-4-4 0,4-1-33-1,6-2-63 2,-3 3-92-1,13-8-411-1,0 0 281 2,0 0-636-2</inkml:trace>
    </iact:actionData>
  </iact:action>
  <iact:action type="add" startTime="147055">
    <iact:property name="dataType"/>
    <iact:actionData xml:id="d50">
      <inkml:trace xmlns:inkml="http://www.w3.org/2003/InkML" xml:id="stk50" contextRef="#ctx0" brushRef="#br0">15623 11010 1169 0,'0'0'353'7,"0"28"-100"-6,0 14-125 4,0 8-64-2,0 8-26 2,3 4-17 0,2-9-10 0,3-5-5 0,0-3-3 1,2 5-1-2,3 0 1 1,-5-3-3 0,4-4 3 0,-4-5-1 0,0-8-2 0,5 2-7 0,0-2-34 0,-8-10-60 0,8-5-483 1,-13-15 253-2,0 0-660 1</inkml:trace>
    </iact:actionData>
  </iact:action>
  <iact:action type="add" startTime="147481">
    <iact:property name="dataType"/>
    <iact:actionData xml:id="d51">
      <inkml:trace xmlns:inkml="http://www.w3.org/2003/InkML" xml:id="stk51" contextRef="#ctx0" brushRef="#br0">16537 10930 672 0,'0'0'336'6,"0"0"-46"-3,5 10-101 2,-5 7-78 0,3 6-40 0,2 2-25 0,0 0-16 1,-3 3-11-2,6-3-5 1,2 2-1 0,-4 1 3 0,4-13 3 0,0-3 1 0,-2-2-8 0,5-5-2 0,0 3-5 0,7-8-19 0,1-8-54 0,5 1-63 0,-3-8-42 0,0-5-21 0,3 0 5 0,-6-3 75 0,-2 1 65 0,-2 2 25 0,-1-3 57 0,-5 8 83 0,-2 3 88 0,0-1-30 1,-6 3-22-1,-2 10-8-1,0 0-35 1,0 0-72 0,11-5-9 0,2 2 3 0,-1 6-7 0,1 2-8 0,8 5-6 0,-1 3-4 0,6-1-2 2,8 3-1-4,-1 0 1 2,0-5-2 0,1 0 1 0,-8 0-1 0,2-5-41 0,-2 3-52 0,-6-6-163 0,-4-2-313-1,9-2 300 3,-4-11-533-3</inkml:trace>
    </iact:actionData>
  </iact:action>
  <iact:action type="add" startTime="147837">
    <iact:property name="dataType"/>
    <iact:actionData xml:id="d52">
      <inkml:trace xmlns:inkml="http://www.w3.org/2003/InkML" xml:id="stk52" contextRef="#ctx0" brushRef="#br0">17124 10359 948 0,'0'0'686'4,"0"0"-397"0,0 0-221 0,0 0-45 1,0 0-20 0,12 22-3 0,6 13-1 1,3 11 0-2,0 4-1 2,-1 0 1-2,1 0 19 2,-3-8 13-2,0-2 6 2,2-2-9-2,-4 2-10 1,2-2-8 0,2 7-3 0,-7-5-3 0,0-5-1 1,0-8 2-2,-3-4 0 1,1-5 1 1,-9-6 2-2,-2-12 2 1,0 0 6 0,0 0 5 1,0 0-5-2,0 0-8 1,0 0-18 1,10-5-11-2,3-5-6 1,-2-5 2 0,1-8 3 1,1-2 2-2,0 3 0 1,-5-1 6 0,2 3 6 0,-7 8 3 0,2 2 1 1,-5 10 0-2,0 0 0 1,0 0 1 0,0 0 6 0,13-5 5 1,0 10 0 0,7 2-2-2,-4 1-3 0,2 4-1 1,7 11-2 1,-4-1 2-2,0 1-1 2,-9 2 0-2,9-10 0 1,-6 0-7 0,-2-2-21 1,-2 2-37-2,1-8-35 2,-1 1-131-1,2-1-350 1,-3-7 303-3,0 0-550 2</inkml:trace>
    </iact:actionData>
  </iact:action>
  <iact:action type="add" startTime="148221">
    <iact:property name="dataType"/>
    <iact:actionData xml:id="d53">
      <inkml:trace xmlns:inkml="http://www.w3.org/2003/InkML" xml:id="stk53" contextRef="#ctx0" brushRef="#br0">17875 10952 1065 0,'0'0'812'3,"0"0"-617"-2,0 8-102 3,5 4-54 1,0 6-87 0,3-3-72 0,0 3-28 0,2-11-122 0,0 3-18-1,0-2 49 2,-10-8-46-1,11 5 83 0,2-5-401 0</inkml:trace>
    </iact:actionData>
  </iact:action>
  <iact:action type="add" startTime="148384">
    <iact:property name="dataType"/>
    <iact:actionData xml:id="d54">
      <inkml:trace xmlns:inkml="http://www.w3.org/2003/InkML" xml:id="stk54" contextRef="#ctx0" brushRef="#br0">17885 10259 1016 0,'0'0'750'3,"0"0"-536"-2,3 15-146 4,4 15-41 1,9 17-17-2,7 18-8 2,3-7-10-1,-1 7 0 0,-4-10 4 0,0-12 3-1,-1-6 0 1,-2-2 4 0,3 1 16 0,-8-9-5 1,2 3-3-2,3-2-3 1,-10-6-2 1,0-9 0-1,-1 2 0-1,-2-8 1 1,-5-7 3 0,0 0 9 1,0 0 4-2,0 0-4 2,0 0-5-2,0 0-1 1,0 0-5 1,0 0-2-1,0 0 0-1,-7-7-2 1,2-8-2 0,2 2-4 0,-2-2-6 1,5-5-5-2,5 5-1 1,-5 0-4 0,8-5-3 1,-1 5-2-2,1 3 5 1,2 2 4 0,3 2 3 0,0 3 1 0,8 5 0 0,-6 3 1 0,3 2 1 0,-2 2-1 0,4 6 1 1,-2 4 3-2,-5 1 3 1,-3-3 0 3,1 2 2-6,-4 3 4 4,-1 0 4-2,-6-7-1 1,-6 12 0 0,-1-5 2 1,-4 0-1-1,-4-5-1 0,0-3 0-1,2 3-4 1,-5-7-4 0,5-1-23 0,0-4-39 0,3 2-72 0,10-5-452 0,0 0 258 0,-11-8-655 0</inkml:trace>
    </iact:actionData>
  </iact:action>
  <iact:action type="add" startTime="148802">
    <iact:property name="dataType"/>
    <iact:actionData xml:id="d55">
      <inkml:trace xmlns:inkml="http://www.w3.org/2003/InkML" xml:id="stk55" contextRef="#ctx0" brushRef="#br0">18472 10730 975 0,'0'0'734'3,"0"0"-486"1,7 15-159 1,4 7-46-1,4-2-71 1,-2-2-93-1,-5 2-113 2,5 0-58-1,-8-10 132 0,3 0 78 0,-8-10 49 1,0 0 17-2,0 0-286 1,0 0 96-1,0 0-408 1</inkml:trace>
    </iact:actionData>
  </iact:action>
  <iact:action type="add" startTime="149001">
    <iact:property name="dataType"/>
    <iact:actionData xml:id="d56">
      <inkml:trace xmlns:inkml="http://www.w3.org/2003/InkML" xml:id="stk56" contextRef="#ctx0" brushRef="#br0">18564 10459 1538 0,'18'45'332'2,"18"25"-249"5,-7-7-41-2,-4-13-20-1,-4-7-10 0,0-6-3 0,2-2-5 2,-8-7-1-2,-5-11 0 2,1-2 1-1,-1-2 3-1,-10-13 1 1,0 0 5 1,0 0 68-2,0 0-24 2,0 0-19-1,0 0-11 0,0 0-9 0,0-10-6 0,-5-8-3 0,5-4-4 0,-8-1-3-1,8-7-1 1,0 3-1 0,-5-1-32 0,5 0-39 0,5 11-16 0,-2-1-62 1,7 3-387-1,-2 5 172 0,7-7-726-1</inkml:trace>
    </iact:actionData>
  </iact:action>
  <iact:action type="add" startTime="149259">
    <iact:property name="dataType"/>
    <iact:actionData xml:id="d57">
      <inkml:trace xmlns:inkml="http://www.w3.org/2003/InkML" xml:id="stk57" contextRef="#ctx0" brushRef="#br0">19110 10469 869 0,'0'0'563'5,"0"0"-236"-2,0 0-214 2,-13-7-79 0,-5-3-8 0,-3 2 23 0,1 3 26 0,-11 5 4 1,8 5-14-2,-13 5-23 1,13 5-14 0,-6 10-11 0,4 8-8 0,4-1-3 0,-2 3-2 0,13-10-3 0,4 3 0 0,1-8 0 0,5 0 2-1,5-5 1 2,3 0 2-2,5-2 2 1,5-6 1 1,3 3-1-1,-1-5 0 0,6-2 1 0,0-6 0 0,2 3 1 2,0-12 0-5,3-6 0 4,-5-2 2-1,2-15-1 0,-2 0-1 0,-6-3-5 0,1 3 17 0,-3 0 8 0,-5 0-9 0,2 5-8 1,-7 2-7-2,10-9-4 0,-5 2-2 1,0 7-6 0,-3 6-47 0,3 4-65 0,5 1-90 1,3 4-240-2,7 3 22 1,3 3-849 2</inkml:trace>
    </iact:actionData>
  </iact:action>
  <iact:action type="add" startTime="151289">
    <iact:property name="dataType"/>
    <iact:actionData xml:id="d58">
      <inkml:trace xmlns:inkml="http://www.w3.org/2003/InkML" xml:id="stk58" contextRef="#ctx0" brushRef="#br0">5514 12793 692 0,'0'0'120'4,"0"0"-59"1,0 0-27-1,0 0-13 2,0 0-9 0,0 0 17-2,0 0 17 1,0 0 12 0,0 0 18 0,-28-7-3 0,7 2-8 0,1-3-1 0,2 1 10 0,-10 2 2 0,2-3-14 0,-8 1-20 0,1-1-15 0,-6-2-10 0,-2 0-4-1,-3 8-3 2,1-11 8-2,-1 6 16 1,3-1-1 1,2 6 15-1,6-8 4 0,-6 7-19 1,1 3-11-3,-6 3-11 2,3 2-6 1,-6 7-3-1,-4-4 0 0,2-1-1 0,-2 1-1 0,-4-1 0 0,9 6 0 0,2-6 0 0,3 3 0 0,0 3-1-1,0 7-1 2,2-5 1-1,14 2-1 0,-4 1-2 0,-4 9 3-1,10-2 4 1,2 5 1 1,-2 11-3-2,5-4-1 2,5 18-1-2,5 8-2 2,-2-6 0-2,7-14 2 2,3 2-1-1,3-7 1 0,7-3 1 0,-2-3 0 0,0-2 0 0,5 0 0-1,5-5 1 2,-3-2 2-2,6-3-2 1,7 3 1 0,13-6 1 1,8 1 2-2,10-8 1 1,8-5-1 2,5-5-1-3,0-8 1 0,-10 3-1 1,5-5 0 0,-13-2 2 1,13-3-2-2,-5-1 0 3,7-4 0-4,3 0 0 2,8-2 0 0,-6 2 0 1,-14 0 0-1,-6-3 1-1,-8-4-1 2,-7 2 3-2,-3-10 1 1,-6 5 2 1,-9-6 3-2,0 1 10 1,-9-5 5 0,-4 8-2 0,0-3-1 0,-8 7-2 0,-3-2-2 0,-4-2-6 1,-6 2-4-2,-5-1-3 2,-11 4-3-2,-1-1 1 1,-6 6-1 0,-16-6-2 0,-2 6-2 1,-10-1-1-2,7 3-2 1,-7 5 0 0,2 3 0 0,3-1 0 0,0 3 1 0,-8 3-1 0,-10 2 0 0,7 2 0 0,3 3 2 1,3 0-2-2,5 0-1 2,10 8-1-2,-3-1-2 1,11 1 0 1,8 4 0-2,-6 6 1 1,6 2-1-1,4 2-1 2,-1 6-3-1,6 2-1 0,6 10 1 0,3 12 1 0,10 24 2 0,0-4 0 1,10-7 3-2,8-10 2 0,0-9 1 1,7-9 0 0,1 3 1 0,17-2 0 0,3-6 0 2,11-2 1-3,17-2 0 1,-2-11 1 1,-2-2 1-2,2-5 0 1,5-10 0 0,-16 0 1 0,3-10 0 0,8 0 0 0,5-5 0 0,5-7 0 0,6-3 0 0,-3-5 2 1,-14-13 1-3,-6-12 0 2,-14-10 0 0,-5 0 1 1,-10 7 0-1,-10-4 0 0,-9 17 0 0,-4 2-2 0,-13 3-1-1,2 7-3 3,-9-2-1-3,-9 3-3 0,0 7 0 1,-4 0-34 0,-6 7-38 1,-3 3-31-2,-2 5-420 2,-10 13 153-1,0 2-742-1</inkml:trace>
    </iact:actionData>
  </iact:action>
  <iact:action type="add" startTime="160986">
    <iact:property name="dataType"/>
    <iact:actionData xml:id="d59">
      <inkml:trace xmlns:inkml="http://www.w3.org/2003/InkML" xml:id="stk59" contextRef="#ctx0" brushRef="#br0">6564 13414 393 0,'0'0'197'4,"0"0"-55"-3,0 0-39-1,0 0-27 3,0 0 3 2,0 0 33-1,0 0 1 1,0 0 16 1,0 0-14-2,0 0-31 1,0 0-32 0,0 0-28 0,0 0-11 0,0 0-8 0,0 0-3 1,0 0-2-2,0 0 0 1,0 0 0 0,0 0 0 1,0 0 2-2,28 0 3 1,-4 0 7 0,4 3 9 1,-8 2 4-2,6-5 3 1,0 0-6 0,-6 0-6 0,6 2-6 1,-3 3-3 0,1-5-3-3,-1 3-1 2,5 2-1 0,0-3 0 0,3 1 1 1,5 4 3-2,-2-7-1 1,-1 3 0 0,1 2 2 1,7-5 11-1,-8 0 2-1,-2 0 5 1,2 0-1 0,-4 0-4 0,4 0-1 0,-7 0-3 1,2 0-6-2,3 0-3 1,3 0-2 1,-6 0-3-1,5 0 0 0,-7 0-1-1,-5 0 0 1,4 0 0 1,4 0-1-2,2 2 4 2,2-2 4-2,0 0 3 1,1 5 3 0,-1-5 2 0,1 0 1 0,4-5-2 0,4 5-4 0,-9 0-2 0,0 0-4 1,1 0-1-1,-6-2 0-2,3 2 0 3,-3 0 0-1,3 0 0 1,-2 0 0-3,1 0 0 2,-6-5-1 0,1 2 1 0,-4 3 0 0,5 0-3 1,2 0 1-1,3 0 0 0,-3 0 0 0,6 3-2 0,4 2 1 0,1-5 0 0,10 2 0 0,-6 3 0 0,1-5-1 0,0 0 1 0,-8 0-1 0,-8 0 0 0,8 0 2 0,-7 0 2-1,9 0 2 2,-4 0 0-2,-6 0 1 2,3 0-2-1,-6 0-1 0,9-5-1 0,2 5-1 0,3 0 0 0,2 0 1 0,2 0 1 0,-1 0 4 0,-4 0 3-1,-2 0 0 2,-2 0 2-2,-3-2 0 1,-3 2-1 0,-2 0-4 0,-6 0 1 0,-2 0-2 1,-5 0 1-2,-3 0 1 1,1 0 4 0,-11 0 5 0,10 0 4 0,-10 0-2 0,10 0-3 0,-10 0-3 0,0 0-5 0,0 0-4 1,0 0 1-2,0 0-3 1,13 0 3 0,-13 0-2 0,0 0 1 0,0 0-2 0,0 0 1 0,0 0 0 0,0 0-1 0,0 0 0 1,0 0-1-2,0 0-1 1,0 0 1 0,0 0-2 0,0 0 1 0,0 0-1 0,0 0 0 0,0 0-6 0,0 0-24 0,0 0-41 1,0 0-49-2,0 0-278 1,0 0-66 0,0 0-924 0</inkml:trace>
    </iact:actionData>
  </iact:action>
  <iact:action type="add" startTime="162776">
    <iact:property name="dataType"/>
    <iact:actionData xml:id="d60">
      <inkml:trace xmlns:inkml="http://www.w3.org/2003/InkML" xml:id="stk60" contextRef="#ctx0" brushRef="#br0">1832 13878 417 0,'0'0'208'6,"0"0"-104"-3,0 0-54 2,0 0-26 1,0 0-13-2,0 0-6 0,0 0-1 2,0 0 22-1,8 0 39 0,2 0 11-1,8 0-5 2,8 2 23-2,0-2-13 2,7 0-9-2,14 5-1 2,-1-5-4-2,0 0-8 2,11 3-10-1,12 2-10 0,6-3-7-1,12 3 1 2,11-2 18-1,-10 2 8 0,-3-5 4-1,-18 0-23 2,-1 0-14-1,1-5-6 0,5 10-6 0,-2-5-1 0,-6-5 0-1,-5 10 0 3,-5-5-3-4,-12-5 0 3,-9 2 0-2,-7-2-3 2,-6 3 1-2,6 2-2 2,-5-5 0-2,-1 2-4 2,-7 3-6-2,0 0-67 2,-13 0-486-2,8 3 207 2,-8-3-696-2</inkml:trace>
    </iact:actionData>
  </iact:action>
  <iact:action type="add" startTime="164897">
    <iact:property name="dataType"/>
    <iact:actionData xml:id="d61">
      <inkml:trace xmlns:inkml="http://www.w3.org/2003/InkML" xml:id="stk61" contextRef="#ctx0" brushRef="#br0">13349 11581 1022 0,'0'0'329'7,"0"0"-91"-7,0 0-86 2,0 0-65 3,0 0-55 0,33 0-20 0,3 0-7-1,3 0-3 2,2 0-2-2,3 5 1 1,-3-5-1 2,11 3 0-3,9 2 0 0,-1 2 0 2,14-4 0-1,-2 2 0-1,0-3 0 1,8 3 4 0,-5-2 0 1,4 2-1-2,19 0 0 2,18 2-2 0,7-4 2-3,1 2 6 3,-8-5 8-1,-6 0 4 1,16 0-3-3,13 0-2 3,-2-5-2-2,-3-3 7 2,-6 6 10 0,16-1 4-2,5 1-3 0,-4-13-9 1,4 7-5 1,0 8-3-1,5-7-1-1,-7 2 0 2,5-3 2-1,-5 6 4 0,-1-1-1 1,6 1 3-3,-11-3 0 2,-12 2-2 0,0 3-6 1,5 0-7-1,-6 0-2-1,6 0-1 2,-3 0-2-1,-12 0 0-1,-6 0 4 2,8 0 1-1,-16 0-1-1,-10 0 1 1,-7-5-3 0,-11 3 2 1,-5-6 1-2,3 3 3 2,-6 2 1-2,3-2 0 2,-7-2-2-3,-6-1-1 3,-5 1-1-1,-13-1-1 0,0 1 0 0,-2-6 1 1,-8 1 2-3,-3 2 0 3,0-10 1-1,-2 0-1 1,0-10 0-2,-6-13 0 1,1-14-2 0,-1-6-3 0,-2-2 1 0,-2-8-2 1,2 8-1-2,-3 0 1 2,3 2-2-3,0 6 0 4,3-18-1-4,0-13 1 4,-1 3 0-4,-7 12 0 3,8-4 0-1,-9 11-1 0,1 1 1-1,0 10 0 2,-3-2 0-1,6-9-1 1,4 1 0-3,-4-2-1 2,10-1 0 0,-6 18-2 2,1-5 1-3,10-5 0 2,-11 17-2-2,1 11 1 1,-3 7-3-1,-3 5 1 1,-2 5-1 0,-8 7 2 0,3-4 1 0,-8 12 2 0,0 0 0 1,8-8 1-2,-8 8-3 1,0 0-3 1,0 0 0-1,0 0-2 0,-13-12 2 0,0 4-1 0,-10 0 3 0,-13 1-1 0,-13 2 1-1,-10 2 0 2,-8-4 1-1,-8 7 0 0,-10-5-2-1,-25 2 2 2,-32 6 1-2,-2 2-2 2,3-5 4-2,-14 0-1 2,-4 0-1-1,-16 2 1 0,5 3 0-1,3-5 0 2,-19 8 0-2,-4-3-1 2,7 2 1-2,-4 4-11 1,-19-6-13 0,-10 2 1 0,12 1 10 0,-14-3 6 1,4-3 4-2,8 3 2 2,5-2 1-2,16 2 0 2,13 10 1-2,33-5 1 1,-3-3 0 0,-4 3 0 1,17-7-1-2,6 2 1 2,17 2-1-2,-2-7 1 2,-3 3 0-2,-2-3 0 2,18 0 0-2,15 0 0 2,8 5-1-2,5-3 0 2,6 6 0-2,1 2-1 2,1-3 0-1,5 1 0 0,5-1 0-1,13 1 0 1,3-6 0 2,-6 6 0-3,6 2-1 0,4-3 1 2,4 1-1-2,4-1 0 2,1 1 0-2,-1-1 0 2,3 6 0-2,0-3-1 1,3 5 0 0,-6 2 1 0,3 6 0 0,2 5 2 0,4 2 3 0,4 5 3 0,-2 0-2 0,-1 15-1 1,1 10-1-3,-5 23-2 3,2 32-3-2,5 13 0 2,-5-11 1-1,8-19 0 0,-3-10 1 0,3 9 2 0,3 6 0-1,4 15 1 3,-2-31 1-3,5-14 2 1,-5-18-2-1,3-5 2 2,-3-12-1-1,0-3 2 1,0 0 0-2,0 0 0 1,0-8 3 0,0-9-1 1,0-1 2-3,0-1-6 4,0-1-25-4,0-15-44 3,0 0-349-2,0 7-61 2,0 6-947-2</inkml:trace>
    </iact:actionData>
  </iact:action>
  <iact:action type="remove" startTime="210969">
    <iact:property name="style" value="instant"/>
    <iact:actionData xml:id="d62" ref="#d47"/>
  </iact:action>
  <iact:action type="remove" startTime="211055">
    <iact:property name="style" value="instant"/>
    <iact:actionData xml:id="d63" ref="#d61"/>
  </iact:action>
  <iact:action type="remove" startTime="211149">
    <iact:property name="style" value="instant"/>
    <iact:actionData xml:id="d64" ref="#d46"/>
  </iact:action>
  <iact:action type="remove" startTime="211633">
    <iact:property name="style" value="instant"/>
    <iact:actionData xml:id="d65" ref="#d48"/>
  </iact:action>
  <iact:action type="remove" startTime="211773">
    <iact:property name="style" value="instant"/>
    <iact:actionData xml:id="d66" ref="#d49"/>
  </iact:action>
  <iact:action type="remove" startTime="211853">
    <iact:property name="style" value="instant"/>
    <iact:actionData xml:id="d67" ref="#d50"/>
  </iact:action>
  <iact:action type="remove" startTime="211948">
    <iact:property name="style" value="instant"/>
    <iact:actionData xml:id="d68" ref="#d51"/>
  </iact:action>
  <iact:action type="remove" startTime="212034">
    <iact:property name="style" value="instant"/>
    <iact:actionData xml:id="d69" ref="#d52"/>
  </iact:action>
  <iact:action type="remove" startTime="212115">
    <iact:property name="style" value="instant"/>
    <iact:actionData xml:id="d70" ref="#d54"/>
  </iact:action>
  <iact:action type="remove" startTime="212210">
    <iact:property name="style" value="instant"/>
    <iact:actionData xml:id="d71" ref="#d53"/>
  </iact:action>
  <iact:action type="remove" startTime="212288">
    <iact:property name="style" value="instant"/>
    <iact:actionData xml:id="d72" ref="#d55"/>
  </iact:action>
  <iact:action type="remove" startTime="212366">
    <iact:property name="style" value="instant"/>
    <iact:actionData xml:id="d73" ref="#d56"/>
  </iact:action>
  <iact:action type="remove" startTime="212436">
    <iact:property name="style" value="instant"/>
    <iact:actionData xml:id="d74" ref="#d57"/>
  </iact:action>
  <iact:action type="add" startTime="210909">
    <iact:property name="dataType" value="strokeEraser"/>
    <iact:actionData xml:id="d75">
      <inkml:trace xmlns:inkml="http://www.w3.org/2003/InkML" xml:id="stk62" contextRef="#ctx0" brushRef="#br1">20985 14834 1003 0,'-36'0'307'11,"-28"5"-68"-10,2 10-93 1,3 13-73 3,5 9-54-1,7 13-29 2,6-2-8-1,16-3 0 0,1 5 4 0,22-12 5-1,2-6 0 2,8-9-8-1,17 4-6 1,16-12 12 79,19-5 11-84,24-20 9-1,7-20 3 0,1-12 4 0,19-28 2 0,2-31-2 0,13-14-2 1,-10-5-2-1,-3 7 3 1,3-2-1 0,-8-28 0-1,-3 6-4 0,3 9-1 0,-20 28-3 88,-31 35 1-86,-21 22 0-1,-11 8 0-1,-12 10 0 1,-8 15-4-1,-5 10-2 0,0 0-25 0,-38 0-18 0,-42 15 21 0,-36 35 19 0,6 38 2 0,-11 52 0 0,-16 13-4 1,-12-1-1-1,2 16 5 0,21 33 0 1,13-26 0-1,2-17 0 0,11-3-33 0,13-2-13 0,15-31 23 0,23-39 10 83,15-40 12-83,16-18 1 0,0-8 7 0,11-7 7 0,7-10 26 1,0 0 63-1,0 0-49 0,18-10-34 0,48-60-7 1,19-50-4-1,5 2-1 0,0-2 0 0,3-13-2 0,7-35 0 0,16-7 0 1,8 15 2-1,-11-18 2 0,-5-5 1 4,-21 23-1 0,-9 40-4 2,-32 37-2-1,-2 18 1 0,-19 12-4 0,-12 13 0 0,-8 10-3-1,-10 10-6 2,-8 13-18-2,-23 12-6 1,-43 17 2 0,-45 28 8 0,-17 13 3 1,-16 30-5-1,20 37-3 0,-7 18 8 0,-5-13 5 0,-11-2 7 0,14 22 12 0,20 3 22 1,7-23-8-3,9-27-5 3,15-26-3-2,22-24-1 2,25-16 21-2,14-12-4 2,8-2-9-1,6-13-7 0,7-3-5-1,13-12-1 2,0 0 1-1,0 0 5 0,33-5 1 0,32-22 0 0,30-23 0 0,18-20-2 0,6-25-1-1,14-33-2 2,14-2 0-1,0-6-1 0,-1-4 0 0,1-20 1-1,18 2-1 2,-11 23 5-1,-28 30 11-1,-26 39-1 2,-35 24-8-2,-22 19-8 2,-7 11-5-2,-7 4-9 2,-16 8-15-2,-13 0-1 2,2 13 6-1,-17 47 4 0,-52 88 2 0,-21 20-1 0,-35-8 6-1,-19 18 2 1,11 37 2 0,3-27 3 1,1 2 0-2,1 28-4 2,13-35-4-1,13-25-3-1,12-18-2 2,29-10-1-1,21-25 2-1,17-32 4 2,13-30 2-2,8-13-3 2,3-15 4-2,10-3 2 2,12-17 9-2,58-40 0 2,33-33 2-2,17-27 0 2,1 3 1-2,18-19 2 2,36-51 9 80,0-6-1-86,15 12 2 0,23-39 2 1,-12-3-3-1,-1 30 4 0,14-2-7 0,-16-5-7 0,-18 22-3 1,-8 40-4 0,-10 33-1-1,-44 30-1 0,-33 17-3 0,-29 18 0 0,-22 15-2 0,-11 5-4 1,-10 10-11-1,-14 3-10 0,-12 7-1 4,-18 42 11 3,-36 56 4-4,-28 52 6 3,-36-14 5-2,-8-1 11 1,-3 20-2 0,11 8-3 0,-6-28 9 0,8-27 9 0,19-18 0 80,9-5-1-85,8-4 12 0,8 1-2 89,26-34-3-88,18-18-9-1,-1-15-5 0,19-7-6 0,2-6-7 0,6-7-9 0,9 3 3 0,6-8 5 0,23 0 18 0,42-8-3 0,42-27-3 1,7-40-3 1,32-30-2-2,13-5 0 1,11 2 1 0,0 3-2 85,5-25 0-86,10-13-1 0,-18 10-1 79,-13 13 0-79,-25 25 0 1,-24 25 1-1,-5 4-1 0,-7 11-1 0,-27 10-4 0,-30 18 2 0,-18 14-4 0,-10 8-14 0,-21 0-15 1,0 13 9-1,-29 19 8 0,-50 36 5 0,-45 35-5 73,-28 44 3-72,-20 4 3-1,-18-16 4 0,4-5 5 0,9 0 2 1,2 23 10-1,2-10 1 0,22-28 8 0,55-42-7 0,12-3-6 0,9-10-2 0,29-12 0 0,7-13-2 0,16-13 1 1,5-2-2-1,5-10-6 1,13-10 4-1,0 0 3 0,18-15 3 0,31-22-2 0,46-31 1 0,54-27-2 0,24-48 0 0,-6-5 0 0,5 13-1 0,21 10-2 1,0-10 1-1,-20-13 0 0,7 20 17 0,0 13-2 0,-18 30-5 1,-31 25-4 0,-25 17-3-1,-1 11-2 0,-17 14-3 0,-21 5-2 0,-19 13 0 1,-14 5-4-1,-3 3-5 0,-18 7 0 0,-6 13 8 0,-25 22 2 1,-36 50 3-1,-15 18 1 0,-11-8 0 0,0-10-2 1,-12-17 1-1,-1 7 1 0,0-13 1 0,1 1 1 89,25-18 1-89,13-5 0 0,13-12 1 0,7-13 2 0,11-3 0 0,5-14 0 0,10-3-3 0,8-10 4 1,0 0 3-1,16-10-1 0,38-30-1 0,41-25-2 0,36-18-2 0,6 0-2 0,2 6-1 0,25-8 0 1,3-31 2 77,-10-1-2-9,-15 17-1 10,-16 17 1-79,-13 20-2 0,-7 8 1 0,-32 20 0 0,-20 13 0 0,-15 7-1 0,-11 2-1 0,-10 6-6 0,-18 7-13 0,0 0 9 0,0 0 3 0,-59 47 1 0,-39 23 3 1,-35 30-4 1,-4 23 5-2,1-10 1 0,-6-18 2 0,14-15 1 0,4 10-1 0,29-10 0 0,-3 11 0 0,11-4 0 0,-1-7 1 0,29-32 1 0,13-18 1 0,15-10 0 0,8 0 2 0,10-12-1 0,13-8-1 1,0 0-6-1,0 0 0 0,26-13 1 0,35-24 1 0,24-29 1 0,10-4 1 0,24-7-1 0,27-8 1 0,-7 12 0 1,-5 0 0-1,-8-4 1 0,3-1-1 0,-3-2 0 1,-28 12 0-1,-24 16 1 0,-14 12 0 1,-24 14 1 8,-6 6 5-8,-14 8 3 3,-6 2 1 2,-10 10-5 0,0 0-11-2,-18 2-3 0,-41 13-2 2,-41 26 0-2,-21 24 5 2,-13 7 6-2,-5 3 10 2,-15-7 8-2,22-5-3 1,11 7-5 0,8-5-4 0,21 8-3-1,7 4-2 3,10 3 0-3,21-22-1 2,21-18-1-3,9-12-2 4,14-6-5-3,5-2-3 2,13-5 4-3,12 0 3 3,19-7 5-1,33-16 0 0,36-12 2 0,36-22-3 0,23-29 1-1,-12-4-1 3,-9-2-1-3,14-4 2 1,5 4 0 0,-32 7 1 1,-7-10-1-2,-25 2 2 2,-9 0-1-2,-12 6 1 1,-28 24 0-1,-19 18 1 3,-5 7 0-4,-15 6 5 3,-13 17-5-2,0 0-9 2,-20 5-7-1,-34 23 5 1,-31 34 3-3,-13 11 2 3,-10-3 1-2,-5 3 0 3,12-6-29-3,14 8-42 1,-3 10-95-1,10 23-453 2,26-48 312-2,21-35-612 2</inkml:trace>
    </iact:actionData>
  </iact:action>
  <iact:action type="add" startTime="215382">
    <iact:property name="dataType"/>
    <iact:actionData xml:id="d76">
      <inkml:trace xmlns:inkml="http://www.w3.org/2003/InkML" xml:id="stk63" contextRef="#ctx0" brushRef="#br0">17054 9680 331 0,'0'0'87'7,"0"0"-15"-6,0 0-2 6,0 0 5-5,0 0-6 3,33-12-10 0,4 4-9 0,-4 1-9 0,0 2-8 0,3 2-3 0,6-2-6 0,-12 5-5 1,12-2-5-1,-9 2-2-1,3 0-1 1,3 0 3 0,7 0 2 0,0 0 6 0,-7 0 8 0,7 0-2 0,-5 0-1 0,13 0-1 0,-7 0 6 0,2-5 3 1,2 5 8-2,1 0 3 3,-1 0-1-4,-2 0-4 2,-3 0-11 0,1 0-10 1,-4 0-6-1,9 0-4-1,-1 0-1 1,6 0-4 0,7 0-1 0,0 0-1 0,-2 0 1 0,0 0 0 0,-5 0-1 0,-9 0 4 0,4 0 6 0,-3 0 13 0,-5 0 8 0,4 0 1 1,4 0 7-3,2 0 4 2,13 0-5 0,5 0-9 1,-3 0-9 0,-4 0-7-2,2 0-6 1,-8-3-1 0,0 3-5 1,-3-5 0-3,1 3 0 3,-3 2 1-2,5 0 1 1,0-3 1 0,-2 1 0 0,2 2 2 1,6-5 2-2,-6 5 0 1,-5 0 0 1,-5-3 0 0,2 3 1-3,-2-5 0 3,-3 3 2-2,6 2-1 1,-6 0-2 0,6 0-2 0,9 0-2 0,-1 0-1 0,-6 0-1 1,-6 0-1-2,-1 0 0 2,-4 0 0 0,-4 0 2 4,-3 0 8-9,3-5 6 8,-6 2-1-8,1 3 1 3,2 0-4-1,7-5-3 3,4 2-3-2,-1 3-4 1,3-5-1 0,2 5-2 0,1 0-1 0,-3 0 1 0,-8 0-1 0,3 0 2 0,-11 0 1 0,0-2 2 1,-4 2 0-2,-4 0 2 1,1 0-1 0,-5 0 1 0,-6 0-2 0,3 0 0 0,-5 0-1 1,0 0-1-1,2 0 0 0,-2 0 0 3,0 0 1-6,-5 0 0 3,-8 0 3 0,10 0 1 0,-10 0 3-1,0 0 6 1,0 0 5 0,0 0 1 0,0 0-1 0,10-5-6 1,-10 5-6-2,0 0-3 1,0 0-4 0,0 0-1 0,0 0-3 1,0 0-10 1,0 0-78-2,0 0 43-3,0 0-367 3,0 0-62 2,-15 5-943-4</inkml:trace>
    </iact:actionData>
  </iact:action>
  <iact:action type="add" startTime="217716">
    <iact:property name="dataType"/>
    <iact:actionData xml:id="d77">
      <inkml:trace xmlns:inkml="http://www.w3.org/2003/InkML" xml:id="stk64" contextRef="#ctx0" brushRef="#br0">25522 9587 119 0,'0'0'90'4,"0"0"-40"1,0 0-22-1,-11 0-13 1,4 0-8 1,7 0 9-2,-13 0 91 2,13 0 45-2,0 0 0 2,0 0-26-2,0 0-40 2,0 0-21-2,0 0 6 2,0 0 5-2,0 0-21 2,0 0-11-2,18 0 0 2,10 0 0-2,13 0-3 2,6 0-7-2,7 3-10 2,-3 2-6-2,13-5-9 3,6 8 0-4,2-6-4 2,8 3 7 0,-3-5 6 1,8 0 3-2,5 0-3 4,-3 0-4-5,8 3-2 2,8 2-3-1,-2-5 0 2,-1 0 2-2,6 0 3 2,-6 0 5-1,8 0 9-1,13 0 15 1,-5 0 6 1,-8 0 2-2,-8 0-15 1,11 0-16 0,10 5-6 1,-6-3 20-2,-17 3 0 1,3-2-9 1,-9 2-8-2,1-5-4 1,-1 15-3 2,1-8-2-3,0 1-1 1,-6-3-1-1,-12-5 0 2,-8 0 5-2,-3-10 7 1,3 2 9 0,-13 6 6 1,-8-3 0-2,1 2-5 1,-1-2-4 0,0 5-4 1,-10-2-6-2,0 2-2 2,-7 0-2-2,4 0 1 2,-10 0 0-1,-5 0-1 0,0 0 1 0,3 0 0 1,-8-5 2-4,-3 2 2 4,0 3-5-2,-10 0-3 2,0 0 2-1,13 0 7-1,-13 0 1 2,0 0 0-1,0 0-2 0,0 0-3 0,0 0-2 0,8-5-3 0,-8 5-2-1,0 0-2 2,0 0-2-2,0 0 1 2,0 0-1-1,13-2-1 0,-13 2-4 0,0 0-26-1,0 0-35 1,0 0-40 1,0 0-85-1,0 0-287 0,0 0 72-1,0 0-807 1</inkml:trace>
    </iact:actionData>
  </iact:action>
  <iact:action type="add" startTime="220545">
    <iact:property name="dataType"/>
    <iact:actionData xml:id="d78">
      <inkml:trace xmlns:inkml="http://www.w3.org/2003/InkML" xml:id="stk65" contextRef="#ctx0" brushRef="#br0">28033 9768 622 0,'0'0'131'5,"0"0"-66"-4,0 0-37 2,0 0-15 2,0 0-7 0,0 0-4 0,0 0 2 0,0 0 38 0,0 0 42 0,10 42 42 0,-2 3 35 0,0 3-20 0,-3 2-21 0,2-5-21 0,-4-2-19 0,0 4-13 0,-3-4-12 0,0 15-29 0,-3-1-3 0,0-2-2 0,-2 10-1 0,3 6 2-1,-9 9 4 2,-1-8 1-1,-6-9-5-1,-6-11-6 2,-4 4-3-1,-5-1-4 0,-11 2-1-1,-2 1-3 3,-1-1 1-3,4 4-2 1,-17 14-1 0,1-3 1-1,5-14 2 2,-5-3 4-2,-3-5 0 1,-7-7-1 1,-1-8 3-2,1 2 2 1,-1-9 1 1,6-3 1-1,-5 10-2 0,2-10-1-1,0 5-3 3,2-2-1-3,4-11 0 0,7-2-1 1,2-2-2 0,6-1 5 1,2-4 3-1,3-1 1 0,5-7 0-1,10 0-2 2,6 0-4-2,-4 0 0 2,9 0-2-2,0-5-2 1,4 3 0 0,4 2-1 0,7 0-2 1,-13-5-1-2,13 5-7 1,0 0-12 0,0 0-12 0,0 0-21 0,0 0-29 1,0 0-67-1,0 0-56-1,0 0-414 2,0 0 312-1,-13-15 76-1,13 15-456 1</inkml:trace>
    </iact:actionData>
  </iact:action>
  <iact:action type="add" startTime="221013">
    <iact:property name="dataType"/>
    <iact:actionData xml:id="d79">
      <inkml:trace xmlns:inkml="http://www.w3.org/2003/InkML" xml:id="stk66" contextRef="#ctx0" brushRef="#br0">26561 11361 342 0,'0'0'172'5,"0"0"-77"0,0 0-47 0,0 0-25 0,0 0-14 0,0 0-5 1,0 0 9-2,-13 5 66 1,-5 2 44 0,-2 1 10 0,-1-1 46 0,-5 8-36 0,3 5-44 0,-3-5-33-1,-4 13-22 1,1-6-9 2,4 6 4-3,-4 2-4 1,1 0-5 0,10-2-5 0,-3-1-4-1,8-4-1 1,-5 4 3 0,8 1 8 1,0-8-7-1,5 2-9 1,2 6 3-1,3-13 6-2,0 0 4 3,5 5 1-1,11-5-1-1,12 5-2 1,3 3-5 1,2-13-6-2,3 2 0 2,8 1 6 0,-3-3 8-2,6 2 1 1,-4-4-3 0,-1 4-7 0,-9-2-7 0,0 3-5-1,-7-6-3 1,-3 1-2 1,-2 2 0-2,-3 0-2 3,-5-3 2-3,0 1-1 1,0-1-13 0,-6 1-39 0,6-1-58-1,-13-7-385 2,16 20 98-1,14 16 99-2,-9-11-147 3,-21-25 1 5</inkml:trace>
    </iact:actionData>
  </iact:action>
  <iact:action type="add" startTime="223808">
    <iact:property name="dataType"/>
    <iact:actionData xml:id="d80">
      <inkml:trace xmlns:inkml="http://www.w3.org/2003/InkML" xml:id="stk67" contextRef="#ctx0" brushRef="#br0">22269 10259 240 0,'0'0'120'4,"0"0"-48"2,0 17-8-1,0 8 15 0,0-2 7 0,8 12-2 0,0 0-13 0,0 8-19-1,2 14-13 2,-2-12-13-1,4-2-8-1,-6-6-7 1,1-9-2 0,-2-3 1 0,3-3 1 0,-5-7 9 0,2-4 34 0,-5-11 45 0,0 0 6 0,0 0 20 1,0 0 27-1,0 0-41-1,0 0-38 1,0 0-24 0,0 0-14 0,0 0-8 1,0 0-13-1,5-11-6-1,0-16 0 1,3-11-2 0,-6-4-1 0,4 2-3 0,-6 2 2 2,0 1-3-3,-6 2 1 0,12-6-1 2,-6 11 0-1,0 0-1-1,0 10 0 2,0 0 0-2,0 5-1 1,0 0-2 0,0 3 1 1,0 2-2-1,0 10-1-1,0 0-5 1,0 0-7 1,0 0-9-2,0 0-7 1,0 0-6 0,0 0-2 1,0 0 7-2,13 22 10 1,7 6 6 0,1 7 7 1,-6 7 4-2,8 6 4 2,-2 0 1-2,-1 2 2 2,1-13 0-2,0-4 2 1,-3-11 3 0,2-2 2-1,-7-5 4 3,2-2 6-3,-2-6 10 1,0 1 26 0,0-8 16 0,-3 0-12-1,8-5-19 2,-5-5-4-1,5-3-4 0,-2-22-6 0,2-2-6 1,-3 2-5-2,-2-8-3 0,-3 1-1 1,1-1-2 1,-6 0-2-1,0 6-1 0,-3 2 0 0,4 0 2 1,-6 7-3-3,0 1-1 4,0 2-1-3,0-3-1 1,0 8-3-1,-6-3-13 2,4 8-25-1,2 3-33-1,0 12-25 1,0 0-304 0,0 0-63 1,0 0 224-1,0 0-483-1</inkml:trace>
    </iact:actionData>
  </iact:action>
  <iact:action type="add" startTime="224533">
    <iact:property name="dataType"/>
    <iact:actionData xml:id="d81">
      <inkml:trace xmlns:inkml="http://www.w3.org/2003/InkML" xml:id="stk68" contextRef="#ctx0" brushRef="#br0">22853 10419 920 0,'0'0'166'8,"0"0"-46"-8,0 0-60 7,8 28-30-4,-8-1-14 3,8-7-7-2,-6-5-2 0,9 0 2 2,-3-2 0 0,4-3-1-2,4 2 3 0,7-4 0 2,0-1-3-1,3-7 3 0,2 0-2 0,8-5-2 0,-2-2 0-1,-1-3-2 2,1-10-1-1,-1 5-2-1,-5-8 1 1,-2 6 1 1,0-1-3-2,-6 3 1 1,-2-3 0 0,-2 8 0 1,-9-2-1-1,1 2 1 1,-8 10 0-2,0 0-2 0,8-10 0 1,-8 10-4 0,0 0-3 1,0 0-1-2,0 0-1 1,0 0 2 1,0 0 3-2,0 0 2 2,0 0 1-1,0 17 1-1,0 6 0 2,8 5 0-1,-1-3 0 0,1 2-15 0,-5-2-38-1,2-2-35 2,0-8-25-2,0 0-23 2,-2-3-20 0,2-4-56-3,3 2 53 2,-6 2-314 0</inkml:trace>
    </iact:actionData>
  </iact:action>
  <iact:action type="add" startTime="224955">
    <iact:property name="dataType"/>
    <iact:actionData xml:id="d82">
      <inkml:trace xmlns:inkml="http://www.w3.org/2003/InkML" xml:id="stk69" contextRef="#ctx0" brushRef="#br0">23525 10031 203 0,'0'0'102'6,"0"0"20"-2,0 0 11 1,0 0-2 0,0 0-19 0,0 0-18 0,-3 10-18 0,1 7-16 0,2-2-2 0,0 0-14 0,0-2-17 0,0 2-8 0,2 0-6 0,1 0-3 2,-3 0-1-5,3-2-4 4,2 2-6-1,-3-3-63 0,3-4-62 0,-5 2-12 0,0 2-84 0,0 1 55 0,0 2-332-1</inkml:trace>
    </iact:actionData>
  </iact:action>
  <iact:action type="add" startTime="225172">
    <iact:property name="dataType"/>
    <iact:actionData xml:id="d83">
      <inkml:trace xmlns:inkml="http://www.w3.org/2003/InkML" xml:id="stk70" contextRef="#ctx0" brushRef="#br0">23394 10138 747 0,'0'0'417'6,"0"0"-2"-3,0 0-207 0,0 0-125 3,0 0-62-1,20 0-45 0,6 0-102-1,10 0-84 3,8-5-58-3,-3 10 8 1,-2-5 70 0,2 0-14 0,0 3 51-1,0 4-302 3</inkml:trace>
    </iact:actionData>
  </iact:action>
  <iact:action type="add" startTime="225546">
    <iact:property name="dataType"/>
    <iact:actionData xml:id="d84">
      <inkml:trace xmlns:inkml="http://www.w3.org/2003/InkML" xml:id="stk71" contextRef="#ctx0" brushRef="#br0">23237 10339 105 0,'0'0'52'4,"0"0"22"2,-16 0 15 0,4-5 13-4,-17-3 1 3,4 1-8 0,-1-1-14 1,-5 6-8-2,10 2 0 1,1 2-2 0,-1 3-13 0,1-2-14 0,-1 4-12-1,-5 6 4 2,8-1-12-1,3-2-8-1,2 5-2 2,0 3 2-1,5 4-3-1,1-1-5 2,-1 4 0-2,8 0-3 1,3 5 0 1,2-3 0-2,2-2 1 2,1-5 1-1,0 0 0 1,10 0 3-3,0-5 1 2,2-5-2 1,4 3-6-2,1-11-1 1,6 1-4 1,3-3-1-2,-6-5-2 2,5-3-4-2,1-7-2 2,-3-5-1-2,-3-2-6 2,-2-6-5 0,-6 1-5-2,-4 4 5 0,-3-4 5 1,-3 4 9 1,-8 3 6-1,4 0 1 0,-6 2 2 0,-6 3 0-1,4 3 4 2,-3-3 3-1,-3 0 2 0,3 7-1-1,0-4 1 1,5 12 2 0,0 0 3 1,0 0 0-1,0 0 7-1,-11 5 11 2,6 5 7-1,-2 2-2 0,7 8-10-1,0 10-10 1,2 6-3 1,6 1-1-2,2 3-3 2,3 0-4-2,0-7-3 2,0-6-58-2,2-2-84 2,1 0-199-1,2-2 124 0,2 0-425-1</inkml:trace>
    </iact:actionData>
  </iact:action>
</iact:actions>
</file>

<file path=ppt/ink/inkAction5.xml><?xml version="1.0" encoding="utf-8"?>
<iact:actions xmlns:iact="http://schemas.microsoft.com/office/powerpoint/2014/inkAction" lengthUnit="cm" timeUnit="ms">
  <inkml:definitions xmlns:inkml="http://www.w3.org/2003/InkML">
    <inkml:context xml:id="ctx0">
      <inkml:inkSource xml:id="inkSrc0">
        <inkml:traceFormat>
          <inkml:channel name="X" type="integer" max="18460" units="cm"/>
          <inkml:channel name="Y" type="integer" max="1066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721.09375" units="1/cm"/>
          <inkml:channelProperty channel="Y" name="resolution" value="740.2777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9-06T19:23:30.315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act:action type="add" startTime="3675">
    <iact:property name="dataType"/>
    <iact:actionData xml:id="d0">
      <inkml:trace xmlns:inkml="http://www.w3.org/2003/InkML" xml:id="stk0" contextRef="#ctx0" brushRef="#br0">1555 872 217 0,'0'0'58'10,"0"0"-16"-9,0 0-11 0,0 0-7 4,0 0-4 0,0 0-1 0,25 7-2 0,-4-4 0 0,5 2 3 0,-6 0 7 0,6-3 3 0,-3-2 3 0,11 0 4 0,4 0 2 0,1-2-4 0,4-3-7 1,1-3-7-2,2 3-6 2,1-2-5-2,-6 4-3 1,0-9-1 0,-2 4-3 0,-6 1 1 0,6-1 0 0,-6 3 6 2,6-2 13-2,-3 4 9 1,8-4 0 0,-3 2-3-5,-3-3-1 6,9 6-3-1,-6-3-5 2,5-3-4-8,-7 3-5 5,2 3-5 1,-5-3 0 2,-3 2-3-7,-2 3-1 4,8-5-1 3,-11 5 2-7,-2 0-2 5,2 0 0-1,6-2 0 3,-4-3 2-7,7 5 2 5,6-3-1 3,4-2 2-8,-4 5-2 4,9-5-1 3,-11 3 0-7,-2 2-1 5,-1-5 0-1,-4 2 0 4,-1-2 1-8,0 3 4 4,-4 2 3 3,2 0 6-7,0-5 4 4,-6 2-3 2,6 3-4 0,-5 0-3-6,7 0-3 4,1-5 0 3,-1 3-1-2,8 2-3-5,6 0 1 6,-9-5-1-2,9 5 1 0,-1-8 1 2,-10 8-1-6,8-7-3 4,-11 2 3 0,1 2 1 3,-1-2 6-2,0 3-2-5,-4 2-2 6,-1 0-2-4,3 0-2 2,-5 0 1 0,7 0-2 0,-5 0 0 1,3 0-1 0,3 0-1-3,-6 0 0 2,3 0 2 1,10 0-2 1,-2 2 2-2,4-2 0 2,1 0-2-6,-8 0 1 5,5-2 1-1,3 2-2 1,-10-8 2-4,-1 8 0 3,6-5-1 1,-14 5 1 2,4 0 0-7,-9-3 0 4,6-2 1-1,7 5-1 2,1 0 0-1,-1-2 0-1,1 2-1 2,4 0 1-1,9 0 0 1,-1 0 0 1,0 0-1-5,1 2-1 3,-6-2 0 0,-3 0 0 2,4 0 2-2,-9 5-2 1,0-2 0-3,1 2 0 2,-8-2 0 0,-1 2 0 4,-2 2 2-9,8-7 0 5,3 8-1 3,-6-8 1-6,3 2 2 3,2 3-2 0,-4 0-1 1,2-2-1 0,2-3 2-4,-5 5-2 5,6-3 0-3,-8 3 0 1,-1 3 0 2,4-1 2-2,-11-4-2-3,-3 2 2 3,0 2 1 2,-2-7 1-2,0 5-1-2,0-2 3 2,-3 2-1 1,-10-5 4-2,11 0-1 2,-11 0 5 0,0 0 6-3,10 0 15 2,-10 0 21 0,0 0 3 0,0 0-5 1,0 0-7-2,0 0-9 1,0 0-5 0,0 0-6 0,0 0-3 0,0 0-3 0,0 0-8 1,0 0-3-2,0 0 0 1,8-8-4 0,-3-4-1 0,-5 4-1 0,0 8-1 0,2-12 0 0,-2 12-1 0,0 0-1 0,0 0 0 0,5-10-5 1,-5 10-4-2,0 0 0 2,0 0 1-2,0 0-37 1,0 0-52 0,0 0-115 1,0 0-245-2,0 0 217 0,8 15-478 2</inkml:trace>
    </iact:actionData>
  </iact:action>
  <iact:action type="add" startTime="5812">
    <iact:property name="dataType"/>
    <iact:actionData xml:id="d1">
      <inkml:trace xmlns:inkml="http://www.w3.org/2003/InkML" xml:id="stk1" contextRef="#ctx0" brushRef="#br0">9240 794 387 0,'0'0'73'8,"0"0"-30"-8,31 8-15 4,0-3-7 0,5 2-4 5,2 1-1-8,-4-1-3 4,2 1 0 0,-5-1 3 0,2 6 1 0,8-6 1 0,13 8-2 0,6-7-3 0,1 4-1 1,29-4-1-2,-10-1 0 1,-5-4 0 0,-3-3-1 0,-5 0 1 0,-6 5 4 1,17-5 4-1,9 0 6 2,21 0 0-1,-10-5-4-5,-5 5-3 4,-14 0-5 2,-9 0-2-1,2 0-1-4,5 5-2 4,13 2-1 0,10-7-3 0,-2 8 1 1,-18-8-2-6,-3 5 1 5,-13-10 1 3,1 10-1-9,-4-2 2 5,9-3 0 1,7 5 7 2,3-3 2-7,-11-2 1 4,-2 0-3 2,-5 0-2-2,-8 0-4 1,-8 0-2-5,-4 0 0 6,1 5 0-1,-7-5 0-1,8 0 0-3,-8 0 1 3,3 0 3 0,-6 0 1 2,6 0 3-2,-6 0-1 1,1 0 4 2,-1-5 3-7,-7 5 8 3,0 0 1 0,-6-2 0 1,6 2 1 0,-11-5 1 0,3-3 3 2,-7 8 2-5,-11 0 1 3,12-8-4 0,-1 3-6 1,-11 5-8-1,0 0-8 0,0 0-4 0,0 0-89 0,0 0-113-1,0 0-55 1,0 0 11 0,-21 10 60 0,-25 1-358 0</inkml:trace>
    </iact:actionData>
  </iact:action>
  <iact:action type="add" startTime="6842">
    <iact:property name="dataType"/>
    <iact:actionData xml:id="d2">
      <inkml:trace xmlns:inkml="http://www.w3.org/2003/InkML" xml:id="stk2" contextRef="#ctx0" brushRef="#br0">1017 1443 57 0,'0'0'11'7,"0"0"-5"-6,31 7-3 1,10-4-1 2,0 2 5 1,8-5 20 0,-5 5 18 0,2-10 2 0,0 5-1 0,1-5-3 0,7-3 0 0,-8 6-5 1,5-6-7-2,16-4-7 1,-5 4-3 0,23-4 0 0,2 2 2 0,-2 2 1 0,-18-4-5 1,0 4-3 1,-13 1-3-2,0-1 1-2,-2 1 16 3,-6-1 8-1,-7 3-4 1,-3 3-6 0,-3-3-5-5,-7 5-1 5,-1-3-1-1,-4-2-2 4,-8 5-3-9,-5 0-9 5,-8 0-5 0,0 0-6 0,0 0-37 0,0 0-154 0,0 0 49 0,5 28-288 1</inkml:trace>
    </iact:actionData>
  </iact:action>
  <iact:action type="add" startTime="8720">
    <iact:property name="dataType"/>
    <iact:actionData xml:id="d3">
      <inkml:trace xmlns:inkml="http://www.w3.org/2003/InkML" xml:id="stk3" contextRef="#ctx0" brushRef="#br0">3922 1072 179 0,'0'0'89'8,"0"0"19"-8,-11-22-11 9,9-6-7-6,-11-2-7 0,0-5-14 1,5-8-9 2,-5-7-10-2,-5 8-18 1,6 7-3 0,-4 0-5 1,-2 5-4-1,-2 2-7-1,-9 1-5 1,4 4-5 0,-9 3-1 0,8 5 0 1,-7 0-2-2,-1 2-2 1,-7 3 1 0,-10-2-1 0,-3 9 0 0,-21 3 0 1,-5 0 0-1,8 3-2-1,0 2 2 2,5 2 0 1,13 1 1-1,-10 7 1-5,2 7 0 4,-5 6 0 2,3 7 0-1,-5 8 0 2,2 7 0-8,2 2 1 6,14-4 0 4,23-21 1-9,-3 3 0 5,8-2-1-5,2 2-1 7,0-2-1-6,9-6 1 3,4 6-2 2,3-1 1-4,5-2 1 3,7 8 1 0,11 9 1 1,19 1 2-6,19 2 1 4,11 3 3 4,2 2 0-8,4-8-2 5,-14-12 1 0,8-2 0-3,5-3-1 2,15 0 1 2,19-15 1 1,-6 3 4-7,-5-13 7 4,-10-8 5 2,-15-4 4-2,7-3-2-3,15 0 6 3,1-6 2 0,-11-1-4 1,-10-6 0 0,-18 6 0 2,-2-6 3-7,-14 1 8 6,-2-3 0-4,-5 2-2 7,-10 3 1-10,-8-2 11 8,-3-1 1-1,-5-2-6-6,-10 2 0 3,2-7-8 3,-17 0-9-2,-11-10-6 1,-15-22 3-5,-8-1 6 5,0 5-7 0,0 6-13 3,2 14-6-8,-2 1-2 4,0 12-2 5,13 9-4-10,-18-1 0 6,-8 2-3-4,-5 10 2 4,-8 0-2 0,0 7-4 0,6 3-2-4,7 0-1 4,2 8-2-1,17 4-2 0,1 3 0 2,-4 8 0-5,-8 15 2 3,-1 17 0 3,4 10-2-1,4-3 2-7,11-17-4 6,8-2-3 4,7-8 0-9,5 0 1 5,3 3 6 2,11 2 2-8,2 10 3 6,15 20 4 2,3 5 5-8,23 8 3 6,-3-11 4 7,6-21 2-12,2-14 2-1,0-4 1 8,11-3 2-6,9-8 2 8,11-2 2-8,16-5 1 10,4-10 6-11,-7-12 3-1,-5-13 22 7,-8-8 14-4,-7-14-32 1,4-16-5 1,-10 0-6 3,-7 3-3-2,-3 5-2-5,-8 0-2 5,-3 8-2 1,-9 4 0 0,-9 0 3-6,-7 3 2 10,-5-12-2-9,-11-11-5 7,-10-19-5-8,-12 4-2 4,-4 8-2-4,4 15-2 4,-9 0-1 4,1 15-2-8,7 7-2 6,-2 8-1 2,-6 5-29-8,-4 5-31 5,-4 10-27 3,-9 7-227-9,-29 31-195 5,-28 25 263 2,28-11-505-6</inkml:trace>
    </iact:actionData>
  </iact:action>
  <iact:action type="add" startTime="19724">
    <iact:property name="dataType"/>
    <iact:actionData xml:id="d4">
      <inkml:trace xmlns:inkml="http://www.w3.org/2003/InkML" xml:id="stk4" contextRef="#ctx0" brushRef="#br0">16650 2024 63 0,'0'0'16'7,"0"0"-4"-3,0 0-4-3,0 0-4 4,0 0 1 0,31 0-2 1,-8 0 1-1,0 0-2-2,6 0 1 4,-9 0-1-3,6 5 1 0,2-5-2 1,3 5 0 1,3-3 1-1,-1-2 1 1,6 0 3-3,4 0 2 2,9 0 1 0,2 0 4 0,5 0 2 0,5-2 7 0,3-3 23 0,-5 0 14 3,-11 2-20-3,3 6-17 1,-5-3-9 1,-5 0-5-6,5 5-2 4,0-5-3 3,0 7 1-7,5-7 0 4,0 5-2 0,5 3 1 2,-5 0 2-1,0-8-2-4,-3 2 1 4,-4 3 1 0,-1-2-2 0,0 2 3 2,3-5 0-8,0 2-1 5,5 3 0 1,0-5 0-3,-7 8-3 2,9-3-1 1,1 2-1 1,-13 1 0-6,-1-1 0 5,4 3 0-1,-6-5 1 3,0 3-1-6,-5-1 1 3,5 1 0 2,-7-1-1 0,4 1 1-6,1 2 1 7,2-3 0-2,0-4-1-5,-2 4 0 4,10-2 0 2,-11 3 0-1,3-8 0 0,0 7 0-5,3-4-1 4,-3 2 2 1,-2-5 0 0,2 0 1 0,0 0 3-4,0 0 5 3,6-5 20 1,4 5 38 0,1-3-20-1,7 3-18-1,10 0-10 1,3-5-9 1,3 10-3 0,-8-10-2-5,-3 5-3 5,3-2-2-1,-8 2 1 2,-5 2-1-1,6 3 0-5,-1-2-1 6,2 2 0-2,6-5 0 1,5 7-1 1,0-7 0-6,-5 0 1 4,-13 0 0 1,6 0 1 1,-4 0-2-6,3 0 1 5,1 5-1 1,4-2 0-2,3 2 1-3,7-5-1 3,-7 2 0 2,-2 3 0-2,-9-5 0 2,-4 0 1-6,-1 0 0 4,-10 0-1 0,6 3 0 2,-9 2 0-2,3-3 0 1,1 3 0 1,-1-2 1-6,2 2-1 3,11 0 0 1,-7-5 1 2,4 0-1-2,-7 2 0 1,0-2 1 1,-3 0-1-6,0 5 0 4,3-2 1 2,10-3 2-2,-8 5-1-3,-5-5-1 3,0 0 0 2,3 0 0-2,-8 2 0 0,3-2 0 3,7 0 0-8,-5-2 3 5,-2 2 0 3,7 0 6-7,-7 0 3 5,-1 0 2-1,6-5-2 1,-3 2-4-1,-5 3-1 0,5-5-3 3,-2 5-1-7,2 0-1 3,6-2-1 2,-6 2 0 0,5-5-1 0,3 5 1 2,2 0-1-7,-4-5-1 4,-1 2 0 0,0 3 0 2,1-5 0-5,-1 5 0 3,-5 0 0 3,0 0 0-1,6 0 0-7,4 0 0 5,-2 5 0 1,8-5 0-1,2 0 0 0,8 3 0 4,0-3 0-9,5 0 1 6,-11 0-1 1,-2 0 0-6,3 0 1 5,3 0-1 0,-11 0 0 0,-3 5 0-4,6-5 0 3,2 5 0 2,3-5 1-2,-1 0 0 1,1 0 0 0,-8 0 0-5,-5 0 0 4,2 0 2 0,-7 0-2 2,0-5 0-1,0 10 2-1,-6-5 0 2,3 0 0-6,1 2 0 4,-4-2 1 1,-2 0 3 0,8 0 2 0,-11-2 5-5,6 2 10 7,-3 0 8-3,-3 0 0 0,6-5-7-2,-5 0-3 3,-9 2 1-1,1 3-6 2,2-5-1-1,-7 3-2-5,-3-6 0 3,-3 8 4 3,1-5 3-4,-3 3 11 2,-1 2 0 0,6-5-6 0,-5 2-4 0,-5-2-8 0,8 5-7 0,-1-7-2 0,0 7-1 0,-7-8-1 0,2 8 2 0,-10 0 2 0,11-7 2-1,-11 7 0 1,0 0 2 1,0 0 5-1,10-8 7 0,-10 8-4 1,0 0-5-3,0 0-7 3,0 0-3-2,0 0-6 1,0 0 0 1,0 0-102-1,0 0-180-1,0 0 17 2,0 0 69-1,-26 23 49 0,13-36-294 0</inkml:trace>
    </iact:actionData>
  </iact:action>
  <iact:action type="add" startTime="21927">
    <iact:property name="dataType"/>
    <iact:actionData xml:id="d5">
      <inkml:trace xmlns:inkml="http://www.w3.org/2003/InkML" xml:id="stk5" contextRef="#ctx0" brushRef="#br0">28949 2294 126 0,'0'0'63'4,"20"0"10"1,1 0-5 0,10-2-11 0,13 4-14 1,12-2-12-2,6 0-10 1,0 0-8 0,-1 5-5 0,9-2-3 0,-6 2-1 0,6-5-1 1,-9 0-1-2,9 2 0 1,-3 3 1 1,0-5-1-2,13 0 2 3,-1 0 2-1,-4 0 9 0,-3-5 12-4,-5 5-1 3,5 0-5 3,-13 0-6-1,-13 0-4-6,3 0-3 7,-5 0-2-7,-11 0-1 4,1 0-2 2,-11 0 0-1,-5 0 1-5,-3 5-3 5,-2-5-6 1,-13 0-164-1,0 0 42-5,0 0-250 5</inkml:trace>
    </iact:actionData>
  </iact:action>
  <iact:action type="add" startTime="22587">
    <iact:property name="dataType"/>
    <iact:actionData xml:id="d6">
      <inkml:trace xmlns:inkml="http://www.w3.org/2003/InkML" xml:id="stk6" contextRef="#ctx0" brushRef="#br0">14520 3016 181 0,'0'0'55'4,"31"-8"-16"2,20-2-16-3,6-2-10 3,4 4-6-2,-1-4-5 1,1 2-1 0,-2 5-2 0,14 2 0 0,14-2 1 1,13 5-1-2,-15 0 1 1,0 0 0 0,5-7 3 1,-5 7 3-1,0 0 3 1,10 7 0 1,16-7 0-6,-16 8-3 5,-10-3 0 2,-10-3-3-7,9 3 1 5,-19 3 0-2,4-6-2 3,3 3 2-2,3 3 1 3,-8-8 1-7,0 0 7 4,-16-8 109 0,-4 8-39 3,-6-7-27-7,-13 7-10 5,-2-5 6 1,-6 2 10-5,-2-2-2 3,-2 3-9-1,-6-3-10 3,0 2-8-3,-10 3-7 2,0 0 3-1,0 0 3-1,11-5-7 1,-11 5-8-1,0 0-6 1,0 0-4 1,0 0-3-1,0 0-3 0,0 0-119 0,0 0-144 0,0 0 65 0,0 0-390-1</inkml:trace>
    </iact:actionData>
  </iact:action>
  <iact:action type="add" startTime="26342">
    <iact:property name="dataType"/>
    <iact:actionData xml:id="d7">
      <inkml:trace xmlns:inkml="http://www.w3.org/2003/InkML" xml:id="stk7" contextRef="#ctx0" brushRef="#br0">16146 4358 120 0,'0'0'42'10,"0"0"-8"-10,0 0-7 1,0 0-8 4,0 0-3-1,0 0 1 3,31 5 3-4,-8-5 5 3,0 0 6-2,3 0 6 2,2 0-1-2,-2 0-6 1,2 0-9 0,5 3-6 0,-2 2-7 0,5-5 2 1,3 0 6-2,2 0 18 1,5 0 8 0,-2 0-5 0,-8 0-8 0,3 0-7 0,2 0-6 0,-2 0-4 0,-6 0-3 1,6 0-1 0,2 0-2 0,-3 0-2-1,-2 0 0 4,8 0 2-8,5 0-2 3,-5 0 3 2,5 0 4-4,0 0 6 4,2 0 4 0,0 5 0 2,-4-3-6-7,-1-2-3 4,0 0-3 0,8-2-2 2,-7 4-3-1,2-2 0-5,2 0-2 5,-5 0 1 0,14 0 0-1,-1 0 3 2,3 0 2-6,-1 0 13 4,1 0 19 0,0 0-2 3,-6-2-5-2,1 2 5-5,2-5 3 5,8 5-6 0,13 0-9-1,0-5-4 2,10 2-8-6,0 3-4 5,-11 0-3-1,-12 0-1 2,0-5-3-1,0 3-1-4,-5 2 0 6,2 0-2-7,3 2 0 5,13-2 2 3,-16-2 1-8,6 2 6 4,-6-5 17 4,-5 2 26-8,-5 3-5 4,0-5-13 0,-5 5-9 2,8 0-8-2,2 0-2 1,8 0-3-4,10 0 0 2,3-2-1 2,2-3-1-2,-7 2 1 2,-1 3-2-1,-2 0 0 0,-2 0 0 1,7 0-2-1,-5 3 0 0,-2 2-4-1,-6-5 1 6,8-5-1-9,-10 2 3 7,-1 3-1-7,4 0 2 4,2 0 4 0,5 0-1 2,-3 0 1-6,8 0-2 4,3 0 1 0,5 0 1 1,-5-5-1-2,-3 5 3 2,-8-2 1 0,6 4 2-1,-3-2 0 0,8 5 3 1,15-5 2-1,-2 0 1 0,-8 0 2 1,-3 0 3-5,3 0-14 4,-16 0-1 0,8 3-3 1,-4 2-4-2,1-5-1 1,-2 0-1 1,-5-5 1 0,-3 2-1-2,-4 3 1 3,-4 0 2-2,3-5 5 0,-5 5 3 0,6-2 4 1,-6 2 0-5,-3 0-2 4,11 0-5 1,-11 0-5-1,-4 0-1 0,1-5-1 2,-1 5-2-4,-1-8 1 7,-10 8-1-7,3-5 1 4,-6 5 2-7,-2-2 2 6,-10 2 1 0,4-5-1-1,-12 2 2-3,0 3 0 3,-5 0 3 0,5-5 6 0,-3 3 0 0,-10 2-4 2,0 0-5-4,0 0-4 3,0 0-2 0,0 0-3-3,0 0-37 2,0 0-54 0,0 0-66 0,0 0-454 0,-23 17 299 0,-11-4-623 2</inkml:trace>
    </iact:actionData>
  </iact:action>
  <iact:action type="add" startTime="53278">
    <iact:property name="dataType"/>
    <iact:actionData xml:id="d8">
      <inkml:trace xmlns:inkml="http://www.w3.org/2003/InkML" xml:id="stk8" contextRef="#ctx0" brushRef="#br0">1521 6322 550 0,'0'0'109'9,"0"0"-42"-9,0 0-22 3,0 0-13 2,26 0-4 1,7 0-3-1,1 5-4-2,-6-5-5 2,5 5-2 0,-2-3-3 0,3 3 1 0,2-5 2 0,8 3 3 0,2-3 3 0,-5 5 0 0,5-5-3 0,-4 0-2 0,4 0-1 0,-8 0 4 0,4 0-1 0,4 2-1 1,0-4-3-2,8 4-1 1,5 3-1 0,1-5 3 2,-1 0 5-3,3 0 4 1,-8 0 4 3,-3-5-1-2,8 3-1-5,-5 2-4 4,-5 0 0 2,3 2 0-2,-6 3 1 2,8-5-3-6,5 0-5 5,3 3-3 0,2 2-1 2,-10-5-1-8,0 2 0 6,-2 3 0-1,-6-5-2-2,3 3 0 2,-5-3-2 1,-3-3-1 0,-3 6-1 1,4-3 4-6,4 0 4 4,-2 0 5 2,7 0 3-1,1 0 4-4,14 0 4 4,-12 0-4 0,-2 0-4-1,-6 0-5 2,1 0-1-6,-6 0-6 5,0 0-2 1,-3 0 0-2,-4 0-1 1,-1 0-1-5,6 0-1 6,-3 0 2-2,3 0 1 1,2 0 4-4,3 5 3 4,-3-5 2 0,-3 5-1 1,3-5-4-5,-2 0-1 2,-6 0 0 1,1 0-3 3,2 0 0-3,0 0 2-3,-8 0-2 3,-2 0 1 2,2 0-1-2,-2 0 0 2,0 0 1-6,-3 0-1 4,13 0 0 0,-3-5 2 3,1 0 2-3,7 2-2-3,-2 3 0 3,9 0 2 1,-1-5 0-1,-1 3-3 3,-5 2-3-6,3-5 3 3,-3 5-1 0,-7 0 1 4,-1 0-1-8,1 0 0 4,-4 0 0 2,-6 0 0-2,1 0-1-4,1 0 0 5,0 0 1 0,2 0-1-3,-2 0-1 2,2 0 0 1,3 0-1-1,-3 0 1 0,-2 0-1 2,2 0-1-5,3 0 2 4,5 5-2-1,-2-10 1 2,-3 5 0-1,-3 0-1-5,-2 0 0 6,-1 0 0-3,-9 0 0 0,4 0 0 1,3 0-1 1,-10 0 0-1,0 0 0-1,8 0 0 1,-6 0 1 0,-2 0-1 1,5 0 0-1,-8 0 0-1,3 5 1 1,-2-5-1 0,-1 2 1 0,0 3 0 0,3-5 0 0,-5 0 1 0,5 0-1 0,-6 0 0 1,-7 0 1-1,13 0 0-1,-5 0 0 1,5 0 1 0,-6 0 0 0,4 0 0 0,4 0-1 2,-2 0 0-4,0 0 2 2,0 0 0 1,2 0 1-1,3 0 1-1,-5 0-1 1,0 0 1 0,0 0-2 0,2 0 0 0,3 0-1 0,-2 0 1 0,-3 0-3 0,5 0 1 1,-3 0-1-1,3 0 0-1,3 0 0 1,-1 0 0 0,6 0-1 0,2 0 1 0,-7 0 0 0,5 0-1 2,-1 0 1-1,-4 0 0-4,-1 0-1 4,1 0 1-2,0 0-1 1,4 0 0 1,6 0 0 0,-8 0 2-3,-5 0-1 2,3 0 0 0,5 0 0-1,-1 0 0 2,9 0-1 0,-6 0 2-2,6 0 1 1,-3 0-1 0,5-5 1 1,7 3-2 0,6-3 1 0,-8 2-1-4,-2 3 0 3,0-7 0 1,-11 2 0 1,-2 2 0-2,-1 3 0-3,1-5 1 3,-5 3-1 0,-1-3 1-1,1-3 0 1,-1 3 0 1,1 3-1-1,-3-3 1 1,-5 2 0 0,0-2 0-4,2 3 2 3,-7-6 1 0,0 3 1 2,7-2-1-2,-15 7-1-2,8-8-1 2,5 1 1 1,-6-8-2-1,1 2 0 1,0-2 0-3,2-5 0 2,-7 0 1 0,2-5-2 0,0-10 2 0,-5 2-1 0,0 8 0 1,0-2 0-1,-5-3 0 0,0 5 0 2,2-1 1-1,-2 6-2-5,-3-2 1 5,3 2 0 1,2 5-1-1,-7-5-1-5,2 5 0 5,-4 0 0 0,-1 0 0-3,0-3-1 2,-3 8 1 2,-2-5 0-1,3 3 0 4,-11-1 0-9,-2 3 0 4,-6-5 0-4,4 8 0 5,-9-6 0 0,3 6 0 0,-8-9 0 2,3 4 1-8,5 4 0 7,0 1 1 0,0-1 0-6,3 1-2 5,-1-1 1-1,1 1 0 3,2 2-1-7,2-3 0 4,-4 3-1 4,-3 3 0-8,0 2 1 3,-3-5-1 2,3 2 1 1,-15 3-1-2,2-7 1-3,-2 7 0 4,-3-5-1 0,7 2 0-1,1 3 0 4,-6 0-1-9,11 0 0 6,8 0 1 0,-8 0 1 0,5 0 0-5,5 0-1 5,-8 3 0 1,1 2-1 0,-4-3 0-6,1 3 0 3,-3 3 0 4,-4-1 0-1,-4 1 2-7,11-1-1 7,0 1 1-1,7-3 1 2,-4-3-1-7,7 3 1 4,0 3-1 1,8-6 0 1,-3 3 0-6,3 3 0 4,5-3 0-1,-13-3 0 1,8 6-1 0,-5-1 0-1,2 1 0 2,0 0 1-2,6-3-1 2,-1 2 0-2,3-2 0 1,-3-2-2 0,1 9 0 0,-1-4 0 3,1 2 0-5,2 2-1 1,-3 3-1 2,-2 0 1-1,7 3 0 0,1 4-1 3,-3 6 2-3,3 2 0-3,2 0 1 4,8 2-1 1,-3 1 3-6,3 0-1 5,2 2 1 2,3-5 0-3,0-8 0-4,3-2 1 5,2 0 0-1,3-2 0-1,-3 2 0 1,2 0 1 0,4-3 0 2,12 1 2-1,-5 5-1 2,0-8 0-8,8 5-1 5,-3-3 1-1,5 3-2 1,0-5 1 0,3-2 1 1,-5 2 0-2,2-3 1 1,6-4 0 0,4 2 1 4,4-3-1-8,12 1-1 5,5-3 2 1,5 0 0 0,3-5 1-6,-3-5-1 4,-5 0 1 1,1 2 0 0,-4-4 1 0,-9-1 0-3,-1 1-1 2,3-1 0 1,-3 1-1 2,-5 2 0-7,-2 0-1 5,-6 2 0-3,1-4 1 2,-14 7-1 1,-2-5 1-3,-5 2 3 3,0 3 1-1,-13 0 0 1,0 0 0-3,0 0-3 2,0 0-1 0,0 0-3 1,0 0-2-2,0 0-4 1,0 0-2 0,0 0-16 1,0 0-31-2,0 0-44 2,0 0-75-2,3 15-420 1,-3 5 267 0,0-2-649 0</inkml:trace>
    </iact:actionData>
  </iact:action>
  <iact:action type="add" startTime="56261">
    <iact:property name="dataType"/>
    <iact:actionData xml:id="d9">
      <inkml:trace xmlns:inkml="http://www.w3.org/2003/InkML" xml:id="stk9" contextRef="#ctx0" brushRef="#br0">12863 5761 314 0,'0'0'157'3,"0"0"-57"2,0 0-27 0,-13-5-14-1,-8-3-6 2,3 1 3-2,-7 2 5 2,1-3 7 0,-1 1-2-3,-9-1 0 2,1-7 12 0,-6 2-12 0,-2 3-12 0,2 3 1 0,-2-6 5 1,-3-2-5-2,3 8-9 1,-5-8-5 0,5 5-13 0,-5 0-9 0,-9 2-6 0,-4 3-6 0,-13 3-4 0,-8-6 1 1,-7 3-3 0,0-2-1-1,7 2 2 1,13 2 0 1,0 3 0-6,3 0 1 4,-3 0 6 1,-13 3 4 1,-7 7-5-6,7-10-1 5,-5 2-3 1,10 3 1-1,16-5-1-5,0 8-2 4,-13-1 1 2,-3 3-1-1,-10 3 0 1,-10-6-1-6,20 1 1 6,-2-1-2-2,10-2 2-2,16 5-2 3,10-2 2-1,0 2-1 4,-1-3 1-8,4 3 0 4,-1 3-2 4,3 0 0-9,3-3-2 5,7 5-1 1,-5 5 1 3,5-5-2-9,11 5-1 5,-6 2 2 4,9 6-1-8,-1 7-1 5,-3 10-1 3,11 3 3-8,5 9 1 3,5-12 0 1,3-5 2 2,2-2 0-5,6-3 0 3,-1 0 4 0,6-7 1 3,4 2-1-6,9-3 3 3,7 3 3 3,5-2 5-1,6-1-3-7,7-4-3 9,8 4 0-8,26-4-1 5,-6-1-1 2,-2-7 6-7,2-2 26 5,-7-6 23-1,15 1-34 2,29 5-7-5,-1-3-4 5,1-3-6 2,-16-2-1-9,-10-5-3 5,15 0 1 2,21 0 1 0,5-7 3-6,-13-1 1 4,-18 1 0 2,-3-8-2-5,3 2 0 3,13 0-1 2,-5 3-3-2,-16-5 0 1,-7-5 0-4,-13 8-1 4,0-8 0 0,2 5 0 2,16-3 0-7,-6-7-1 5,-12 8 0 1,-13-3 0-4,-13 5 0 2,-10-8 2 1,-6 3 1-4,-12-10 2 4,0-5 3 1,-13 7 0 1,0 1 3-7,-8-11 0 6,2 3-3-6,-14-5-7 10,-9 8-6-11,-15-9-8 5,-15 4-2 4,-26-13-1-9,-34 0 3 6,-2 0 5 3,24 2 2-8,4 3 2 5,-18-5 0 3,-31 7-1-8,-4 8-1 5,-6 13-2-4,41 14-2 6,-36 11 1-1,-41 4-1-6,10 1-23 4,44-1-19 2,21 6-40-5,-26 2-17 2,-21 20-501 3,14-5 288 1,27-3 79-7,21-6-118 4,13-19 2 5</inkml:trace>
    </iact:actionData>
  </iact:action>
  <iact:action type="add" startTime="59716">
    <iact:property name="dataType"/>
    <iact:actionData xml:id="d10">
      <inkml:trace xmlns:inkml="http://www.w3.org/2003/InkML" xml:id="stk10" contextRef="#ctx0" brushRef="#br0">6842 6404 667 0,'0'0'150'7,"0"0"-43"-7,0 0-25 4,0 0-6 0,0 0 6 2,0 0-24-2,28 15-17 1,-2 5-11 0,2 3-6 0,-2-3-1 1,2 5 2-1,11 3 1 0,0 2 6 0,2 5 9-1,-3 0 7 2,9 0 3-2,-6 2-12 1,0-4 1 1,-2 2-6-1,-6-13 5-1,6 6-2 2,-6-3-12-2,3 3-9 1,-3-1-4 0,1 3 0 0,5 3 2 1,12 2 3-1,0 5-8 1,11 3-1 0,13 4 1 0,-8-4 1-4,5-1 3 3,-5-4 5 2,-8-3 5 1,-5-8 1-7,5 3 4 4,8-2 3 3,5-5 1-7,15-3-3 5,1 0-5 0,5-5-6 2,-9-13 4-8,-9 3 0 6,-8-2-8 1,0 2-6-2,13-3-3-3,7 3-1 3,6 0-2 2,-8-2 2-1,-18-6-2-4,-1 3 0 4,-12-5 1 0,-2-2 0-1,-6-1 1 3,8-7 0-8,0 0 1 5,0 3-1 1,13-8 1 1,-5-3-1-5,7 0 0 3,-14-4 1 5,-9 4 0-10,-5 3-1 6,3-2 2 1,-11-1 1-6,6 3-1 5,-16-2 1 0,-5 4 1 1,8 1 4-5,-6-11-5 3,-7 8-1 3,8 5 1-7,-8 0 0 4,-1-5-1 3,9 0 0-2,-8 2-2-5,0-4-1 4,2 4-1 2,-2 1-1-2,0 2-1 1,0 2 0 2,-5-2 0-8,4-5 0 5,1 5-1 2,-8 0 1-2,11 0-1-2,-3-5 1 1,0 5 0 4,-1-5 0-2,-4 5 0-5,8-8 0 6,-6 3-1-4,3 5 0 2,-6 0 0 0,-4 3 1 2,7-3-1-4,-10 7-2 2,8-4-1 0,-8 12 2 1,0 0-2-2,0 0-1 2,0 0-1-2,0 0-1 0,0 0 2 2,0 0-1-1,0 0 1-1,0 0 0 2,-13-3 2-1,-7 3 0 1,-14 0 0-2,8 0 0 1,-10 8 2 0,6-6 0 1,-1 3 1 2,0 3 0-7,0-1 0 4,10 1 0 2,-7-1 0-4,5 1 0 2,7-3 0 1,4-3-1-2,-9 3 1 1,13 3 0 1,8-8-1-3,0 0-2 3,0 0-1 0,0 0 0-3,0 0 2 3,0 0 1-2,0 0 0 1,0 0 0 0,0 0 0 1,8 0 1-2,13-5 1 2,4 2 0 0,9-9 0-3,-1 4 0 2,6-7-1 1,-3 3 0-1,2 2-1 1,4-3 0 3,-4 6 0-9,3-1-1 6,-2 1 1 1,-6-1 0-5,-7 8 0 3,2 0 0 1,-7 0-1 1,0 0-3-6,-3 0 1 4,-3 3-1 0,3 2 2 0,-5 2 1 0,0 8 3 1,-6-2 1 0,4 2 2-3,-1 2 0 2,-2 3 1 1,-3 0 0 0,0 0-1-3,-2-2-2 2,2 2 0 0,-5 0-1 0,5-2 0 0,-5-1 1 2,2-2 1-4,4 0 1 2,-6-5 2 0,2 3-3 1,3 2-11-1,0-3-72-1,3 3-340 1,-3-2-25 0,11 17 111-1,-3-8-166 3,20-32 2-2</inkml:trace>
    </iact:actionData>
  </iact:action>
  <iact:action type="add" startTime="63730">
    <iact:property name="dataType"/>
    <iact:actionData xml:id="d11">
      <inkml:trace xmlns:inkml="http://www.w3.org/2003/InkML" xml:id="stk11" contextRef="#ctx0" brushRef="#br0">2612 6322 571 0,'0'0'189'7,"0"0"-35"-7,-33-8-29 0,7-2 7 1,-5 3-49 1,8-1-37 2,-8-4-20 5,3-1-10-8,-6 3-2 4,-7-5 27-1,2 2 29 2,-2-2 33-2,-15 0 10 2,2-2 5-1,0 2-39 0,-8 5-24-1,10 2-9 2,6 3-15-2,-3 0-16 1,11 5-8 1,-1 5-4-1,-5 0-3-1,6 5-3 1,-14 10 1 1,11-7-1-1,8 2 0-1,-6 2 0 3,-2 3 0-3,15 1-1 2,-10 1 1 3,8-2 2-8,-3 8 2 5,8-3 1 4,-6 15-1-10,9-3-1 6,2 11 0-5,2 10-2 8,11 7 0-8,5-3-2 5,8-12 1 0,5-12-1 0,0-1 2 0,12-1 1-4,4-4 1 6,9 1 2-1,4-6 1-7,9 1 1 8,16-13 1-7,13-3 2 7,25-12 2 2,3-7-1-9,-2-8 1 4,-14-5-3 1,-12 0 1-5,2 0 0 4,11-5-1 1,-8-15 0 2,-10 4 1-7,-16-1 1 5,-13-6 3 3,-5-2 3-9,-15 10 3 7,-5 0 3 1,-9-5 4-7,-6 8-1 5,-12-4-4 1,-1 1 0-6,-11 0 0 5,-18-7 1-1,-31-3-10 1,-3 2-5 1,-4 1-4-6,-14 9-3 5,14 8-1 3,-11 0-1-8,-26 2-6 6,-2 8 3-6,18 3 2 6,10 12-1-1,18 5 0 1,5 5-1-6,3 7-3 4,-8 6 2 1,8 4-1 3,-6 3-1-9,-4 6 1 5,2-1 0 3,10 7 1-7,14 1-1 7,-1 14-1 0,11 18 1-7,12 16 1 5,13-19 1-4,11-9 1 6,15-11 2-1,8-1 2-6,15 4 0 6,10-13 3 0,-2 1 2-6,15-1-1 6,-2-12 2-4,-3-10 2 4,8-4-1 2,13-9 1-9,7-9-1 7,24-19 2-6,5-1 0 4,-18-6 1 2,-11 1-2-1,-12-8 1-4,2 0 0 6,-2-3 1-1,-3-17 2-6,0-13-1 6,-16-2 0 0,-9 13 2-6,-14-1 0 8,-12 11-2-9,-9 9 3 7,-6-2 0 1,-14 5-1-7,-13-3-4 6,-10 1 2-2,-20-13-4-2,2 7-3 4,-5 0 0 2,3 1-2-8,2 7-2 7,2 5 0-8,-7 12 0 9,3 8-39-8,-8 18-34 6,-13 4-39-2,-3 18-368-2,-5 8 80 3,19-6-802 2</inkml:trace>
    </iact:actionData>
  </iact:action>
  <iact:action type="add" startTime="67908">
    <iact:property name="dataType"/>
    <iact:actionData xml:id="d12">
      <inkml:trace xmlns:inkml="http://www.w3.org/2003/InkML" xml:id="stk12" contextRef="#ctx0" brushRef="#br0">16506 7634 59 0,'0'0'50'4,"0"0"54"-4,0 0 37 1,0 0 8 2,0 0-16 2,0 0-32 1,0 0-33-3,0 0-27 2,0 0-10 0,0 0 2 0,0 0 4 0,0 0 0 0,0 0-1 0,0 0-2 2,0 0 23-4,0 0 4 2,0 0 7 0,36-3 0 1,-13 3-6-1,3 0-9-1,0 0-5 1,-1 0-2 0,1 0-4 0,2 0-5 0,-2 0-3 1,0 0-2-2,7 0-4 1,-4 3-1 1,4-3-4-2,1 0-2 1,-4 5 2 2,4-5 0-1,-1 3 0 0,14 2-6-4,-6-5-10 4,5 2-1 0,3 3-1 1,2-2-2-6,-4 2 1 3,-4-5 3 3,6 2 4 0,-7-2 3-6,1 0 1 5,-7 5-1 1,8-5-1-1,-3 5 1-5,0-5-1 4,6 3 1 3,-9 2-1-2,9 2-3-5,-1 1-2 5,11-1 0-1,-1-4-1 1,-7 2 0 2,2-5 0-7,-4 5-2 4,-1-5-1 2,-5 2 0-1,6 3-2-5,1-2 1 4,-1 2-1 2,-1-3 0-1,6 3 0-1,-4 3 0 3,9-8 2-7,10 2-2 3,-10 3 2 3,-3-10-1-1,-3 5 1-5,0-2 1 5,-4 2 2 1,-1-5 5-1,0 2 0-5,1 3 0 5,-1 0 1 0,-2 0-2 0,2 0-1 1,6 0-3-6,2 0 0 3,0 0 0 2,2 0-3 1,-7 0 0-6,3 0 0 5,2 0-2 1,-8 0 0-1,5 0 0-1,6 0-1-3,2 0 1 5,5 0 1-2,11 0 0 3,-3 0 3-8,-8 0 2 6,-4 0 0 0,1 0 1-4,1 0 0 7,5 0-3-7,-13 3-2 6,5 2 0-6,3-3-1 4,10 3-1 0,0-2 1 0,-5 2-1-5,-5-5 0 4,2 5 1 5,-10-5 3-3,-2 0 5-6,-6 0 4 7,8 0 4-7,-5-5 4 3,2 10-1 1,1-5-2 2,-11 0-5-1,5 2-4-5,-5 3-5 5,-2-5-2-2,-3 0 0 1,0 0 0 0,-8 0-1 1,1 0 3-1,-4 0 1 0,4 0 1 0,-6 0-1-1,-3 0 0 1,-7 0 1 0,8 3-1 1,-8 2-1-2,0-5 0 1,-3 0 2 1,0 0 1-1,-10 0 1 1,0 0 0-2,13 0 1 1,-13 0 2-1,0 0-1 2,8 0-2-1,-8 0-3 1,0 0-2-3,0 0-1 2,0 0-1 0,0 0 1 0,13 0-1 1,-13 0 0-2,7 0 1 1,-7 0-2 0,0 0 3 0,0 0-1 0,0 0 0 0,13-5-1 0,-13 5 0 0,0 0-1 0,0 0-1 1,8-3-1-2,-8 3 1 1,0 0 0 0,0 0 0 0,0 0-1 0,0 0 0-1,0 0 3 2,0 0-2-2,10 0 3 1,-10 0-1 1,0 0-1-1,0 0 1-1,0 0 0 1,0 0 1 1,0 0-2-2,0 0 0 1,0 0 0 1,0 0 0-1,0 0 0-1,0 0-1 2,10 0 1-2,-10 0-2 1,0 0 0 0,0 0 0 1,0 0 0-1,0 0 0-1,0 0 0 2,0 0 0-1,0 0-12-1,0 0-51 2,0 0-58-1,0 0-36-1,0 0-265 1,0 0-58 1,0 0-957-2</inkml:trace>
    </iact:actionData>
  </iact:action>
  <iact:action type="add" startTime="69715">
    <iact:property name="dataType"/>
    <iact:actionData xml:id="d13">
      <inkml:trace xmlns:inkml="http://www.w3.org/2003/InkML" xml:id="stk13" contextRef="#ctx0" brushRef="#br0">26129 7804 660 0,'0'0'111'8,"0"0"-59"-8,0 0-28 4,0 0-12 1,23 0-6 0,13 0-3 0,3-5 16-1,7 5 31 2,8 0 23-1,21 0 35 0,17-2 24 0,16-3-3-1,5 2-9 1,8 3-12 1,-10 0-16-2,28 3-13 2,8 2-7-1,-1-5-36 2,1 2-2-1,0 3-3 1,12-5-6-6,-2 8-5 4,0-8-2 0,-5 5 10 4,0-5 13-8,7 0 4 4,-10 2-1 3,8 3-4-7,-10 3-5 5,-5-1-4 0,-11 1-9 1,-5-1-6-6,-34 6-6 4,-4-6-4 3,-8 1-2-6,-11-1-1 3,-4 1 1 5,-1-8-1-10,-8 2 1 6,-17 3 11-1,-6 0 8 3,-7-5 7-7,-8 0 3 3,0 0 2 1,-7 0 1 2,-11 0-4-4,0 0-9 2,0 0-12 0,0 0-4 0,0 0-8 0,0 0 1 0,0 0-35 0,-13 3-44 0,-21 4-36 2,-28 9-48-2,-28 9-255 0,-7-10-28 6,-24-23-891-10</inkml:trace>
    </iact:actionData>
  </iact:action>
  <iact:action type="add" startTime="70493">
    <iact:property name="dataType"/>
    <iact:actionData xml:id="d14">
      <inkml:trace xmlns:inkml="http://www.w3.org/2003/InkML" xml:id="stk14" contextRef="#ctx0" brushRef="#br0">14808 8696 733 0,'31'0'146'5,"36"-15"-31"-1,46 2 17-1,8-2 24 2,-3 0-9 3,-2 0-13-5,-11 5-18 1,1 3-29 1,12 4-20 2,3 3-33-3,-2-12-12 2,-19 2 0 0,-2 0 1 0,-13 7 1-4,-3-4 1 4,-7 2-1 0,-3 2 0 0,-6-4 1 1,-19-1 4-7,2 1 3 5,-16 7-4 1,-2-5-11 1,-8 5-6-6,-2-5-4 5,-8 2-3 1,-3 3-15-5,3 0-45 3,-13 0-93 0,0 0-401 0,0 0 195 0,0 0-707 0</inkml:trace>
    </iact:actionData>
  </iact:action>
  <iact:action type="add" startTime="74388">
    <iact:property name="dataType"/>
    <iact:actionData xml:id="d15">
      <inkml:trace xmlns:inkml="http://www.w3.org/2003/InkML" xml:id="stk15" contextRef="#ctx0" brushRef="#br0">12330 5670 975 0,'0'0'227'7,"-38"-12"-69"-7,-24-3-65 0,3 5-38 0,-26-5-21 5,-23-5-8-2,-6 0-10 2,11 0-9 0,1 5-3-1,-9 5-3 1,-10-8-1 0,-18 1 0 2,5-3 2-4,13 5 11 3,-5 7 10 2,-5 3-1-7,-16 3-7 6,14 9-5 0,14 8-3-5,14-2-3 3,2 9-2 0,2-2-4 4,-4-2-3-8,17 7 1 4,16-3 9 3,18-4-3-7,11 7-5 6,9 0-6 2,9 2-5-8,1 9-1 4,-1 14-4 2,7 27-2-5,10 23-4 5,13-14 6-1,3-16 6-5,12-20 4 6,19 7 2-2,28 9 2 3,25-4 2-7,24-4 1 5,-3-8 2 0,-10 0 2 2,11-5-1-7,25 3 3 4,10-18 1 4,-5-10 6-8,-8-10-4 4,21-5 3 4,16-10 8-8,-6-5 7 4,-13-10 15 1,11 0 19 1,5-3 6-6,-8-4 2 4,-26 2-34 3,3-8-6-7,-8 3-5 4,-2 7-4 1,-26-4-4 1,-16 4 0 0,-17-2 2-6,-14 3 1 6,-9 2 4 1,-9-3-1-8,-2 1 0 8,-10-6 4-7,-5-10 1 4,-9-27-2 1,-19-5-5 1,-11-2-8-2,-3 1-5 0,-20 9-2 4,-16 9-3-8,-17 6-3 13,-45-6-2-13,-4 5-3-1,12 13 0 7,-10 8 2-6,-23 4-1 11,-31 1 2-9,8 7-1-3,2 2 1 9,-7 11 1-8,-3-3 0 5,10 2 1 1,19 11-2-6,-9 7-1 4,-17 0 1 0,5 0-1 2,23 5 1-3,10 2-1 8,0 6 0-11,18-1-2 0,18-1-3 5,19 14-1 2,9 12-1-7,16 16-3 6,5 47-1 2,24-35 1-8,7-15-4 5,15-2-26-1,3-8-5-3,8 3-26 3,17 9 6 0,30 23 13 3,42 3 19-1,27-13 16-7,12-17 11 7,-2-13 7 1,20-13 6-7,32-9 3 5,-11-20 3 2,2-8 4-7,29-8-3 4,-5-15 19 2,-19-9 31-1,6-6 9-5,-8-7 1 4,-7-10-29 3,-42 8-15-6,5 1-3 3,-23 4-6 3,-12 4-2-7,-16 3 1 5,-18 0 3 5,-13 0 4-9,-16 5 6 0,-10-20 0 8,-10-20-2-9,-18-23-3 6,-18 1-10-6,-23-1-6 9,-23 20-3-9,-26 8-6 6,-13 10-3 3,-18 10-5-9,-26 10-2 6,-40 0 2-7,12 15 5 8,5 12-21-1,-21 1-41-7,9 12-10 7,25 5-47-2,28 17-472-1,-18 8 306 10,1-12-581-13</inkml:trace>
    </iact:actionData>
  </iact:action>
</iact:actions>
</file>

<file path=ppt/ink/inkAction6.xml><?xml version="1.0" encoding="utf-8"?>
<iact:actions xmlns:iact="http://schemas.microsoft.com/office/powerpoint/2014/inkAction" lengthUnit="cm" timeUnit="ms">
  <inkml:definitions xmlns:inkml="http://www.w3.org/2003/InkML">
    <inkml:context xml:id="ctx0">
      <inkml:inkSource xml:id="inkSrc0">
        <inkml:traceFormat>
          <inkml:channel name="X" type="integer" max="18460" units="cm"/>
          <inkml:channel name="Y" type="integer" max="1066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721.09375" units="1/cm"/>
          <inkml:channelProperty channel="Y" name="resolution" value="740.2777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9-06T19:23:30.315"/>
    </inkml:context>
    <inkml:brush xml:id="br0">
      <inkml:brushProperty name="width" value="0.05292" units="cm"/>
      <inkml:brushProperty name="height" value="0.05292" units="cm"/>
      <inkml:brushProperty name="color" value="#0070C0"/>
    </inkml:brush>
    <inkml:brush xml:id="br1">
      <inkml:brushProperty name="width" value="0.055" units="cm"/>
      <inkml:brushProperty name="height" value="0.055" units="cm"/>
    </inkml:brush>
  </inkml:definitions>
  <iact:action type="add" startTime="5493">
    <iact:property name="dataType"/>
    <iact:actionData xml:id="d0">
      <inkml:trace xmlns:inkml="http://www.w3.org/2003/InkML" xml:id="stk0" contextRef="#ctx0" brushRef="#br0">3170 1606 139 0,'0'0'197'5,"0"0"-42"-5,0 0-32 5,-20-28-20-3,2 1-25 3,-3-1-25 0,1 6-11 0,-1-1-8 1,-5 3-10-2,1-3-9 1,-4 3-5 1,6 5-2-2,0 0-3 2,-11-5 0-2,1 5 0 1,-6 0 3 1,-2 0 3-2,-15-2-2 1,-6 2-1 0,-5 0-3 0,8 0 5 0,0 0 18 0,10 7 13 0,-3-4 10 0,11 4 6 1,3 0 1 10,-4 3-10-16,-1 3-15 0,1-3-6 3,-12 2-6 3,0 3-2-1,3 0 1 0,-3 3-4-1,8 2-6 1,7 2-4 0,11 1-3 1,-6 7-6-2,-2 0-1 1,5 10-3 0,1-2 3 0,6 4 3 1,-1-2-3-2,4 8 1 1,3 2 1 0,3-3-3 0,2 1-1 1,2-3 1-2,1-7 0 1,5 2-1 0,-3-8-1 1,8 3-2-1,0 0-3-2,0 3-2 3,3-3 2-1,7-3 3 0,0 8 2 0,8 0 1 0,3 3 3 1,10-6 1-2,2 6 4 1,9-5 1 1,12 4 1-1,10 1-1-1,-2-8 3 0,5-3-1 2,-1-4 2-1,-6-6 0 0,6 1 0 0,9-3 0 0,15-5-1 0,5-5 1 1,-7-3 0-2,-11 1 0 1,-10-8 0-1,-8 7 2 2,-13 1 0-1,-10-6 1 0,3 1 1 0,0 4 1 0,-3-2-1 0,7-2-2 1,4-3-2-2,-1 2 0 1,-5 3 0-1,-7-7 5 2,-6 7 8-1,-5-3 6 0,-2 3 6 0,-14-3-4 0,-1-2-8 0,-12-5-3 1,-6-17 10-2,-22-18-6 1,-17-18-3-1,2 8 6 1,-10-5 15 0,17 20 2 0,-1 7-23 2,-1 1-3-3,5 12-4 0,1 2-4 3,-6 0-2-2,8 6-4-2,-3 7 0 2,3 2-3 1,-2 3-10-1,2 5-53-1,5 5-165 2,10 5-325-2,-4 5 293 2,-1 13-520-1</inkml:trace>
    </iact:actionData>
  </iact:action>
  <iact:action type="add" startTime="10206">
    <iact:property name="dataType"/>
    <iact:actionData xml:id="d1">
      <inkml:trace xmlns:inkml="http://www.w3.org/2003/InkML" xml:id="stk1" contextRef="#ctx0" brushRef="#br0">4537 1566 388 0,'0'0'77'6,"0"0"-27"-5,0 0-15-1,0 0-7 0,0 0-7 4,-29-20-6 0,-4 2-7 1,2 6-2 0,3-1-2 1,-1 3 0-2,-4 2-1 1,7 1 12 0,-7-1 10 1,2 3-2-2,-3 5 0 1,-2 5-2 0,-2 5-3 0,-9 3-4 0,-7 2-4 0,0 5-3 0,3-2-4 0,5-1 2 0,10-2 0 1,5 0 5-2,5 0 7 1,5-7 9-1,6 4 3 2,-3 3 1-1,5-2-1-1,5-6-4 2,1 8-8-1,2-5-7 0,-3 10-4 2,8-5 0-4,0 5-3 2,8 3 2 0,4 5 8 1,14-1 7-3,15 11 14 3,6 2-4-2,-1-10-6 1,8 0-1 1,-3-5 9 0,3-10 7-2,-7-5-2 0,-1-3-7 4,11-2-5-5,7-12-9 2,8-1 0 0,-2-4 28 0,2-3 9 0,-8 2-11-1,-2-2-10 2,-11 0-5-1,-2 0-6 0,-8 0 0-1,-10 3 0 2,-5-3 0-1,-13 7 4 0,2-7-4 0,-2 3-3-1,0-3-4 1,-8 0-3 2,-2 2-4-4,-3-7-2 3,0 2-3-2,-8 6 0 2,0-11-1-1,-5 8 1 0,-7-5-2 0,-4-2 0 0,-4 2 5-1,0-3-1 3,-11 3-2-4,-2-2-1 3,-5-6-2-2,-1 6-1 2,-7 2-2-2,8-3 1 2,0 10-1-1,7 6 3 0,6-1-3-1,-1 8 1 1,3 0-5 0,-5 0 1 1,3 8-1-2,-6 4-1 2,1 4-4-2,2-1-4 1,-3 5-6 0,11 2-6 1,-6-2-2-2,11 3 2 1,3-3 6 0,4 2 8 0,1-7 4 0,12 5 6 1,3 3 1-2,3-3 6 2,12-3 1-2,11 3 4 1,7 1 6 0,1-1 6 0,7-5 4 0,0-5 0 0,6 2-2 0,4-4-5 1,8-1-2-2,8-2 4 1,0-10 2 1,8 3-1-2,-19-3 0 1,1-8 3 0,-11 3 1 0,0-5 0 1,-7-2-4-2,-3-1 2 1,-10 3-3 0,-8-5-7-1,-3 5 0 2,-2-5-3-1,-5-10-4 1,-8 2 0-3,-3-7-3 3,-7-2 0-1,0 4-7-1,-3 8-29 2,-5 5-123-1,2 5-134 0,-9 2-156 0,-1 6 210 0,-20-1 59-1,17 8-355 1</inkml:trace>
    </iact:actionData>
  </iact:action>
  <iact:action type="add" startTime="11055">
    <iact:property name="dataType"/>
    <iact:actionData xml:id="d2">
      <inkml:trace xmlns:inkml="http://www.w3.org/2003/InkML" xml:id="stk2" contextRef="#ctx0" brushRef="#br0">3695 1956 474 0,'0'0'238'4,"0"0"-74"1,0 0-82 0,0 0-47 0,0 0-21 0,21 0-6 0,12 0-5 1,21 0 12-2,18 0 33 1,3-5 26 0,12 3 0 0,-12-3-3 0,31-3-17 0,17 8-17 0,3 0-6 1,-5-5-3-2,0 3-3 3,-23 2 1-3,15 2 22 0,13 3 1 1,8 0 1 0,-21-2-10 0,-20-3-17 1,-26 5-9-2,-1 2-3 1,7 1 3 0,-7-6 13 1,9 3 10-1,-11 3 0 0,-7-8-17-1,-13 5 0 1,-11-3 3 0,-10-2 10 0,0 0 9 0,-10 0 8 0,-2 0 3 1,-1-2-1-1,-10 2-11-1,0 0-12 1,0 0-13 0,0 0-7 0,0 0-7 1,0 0-2-2,0 0-1 1,0 0-1 0,0 0-49 0,0 0-66 1,13 17-376-2,10 18 98 1,-5-14-786 0</inkml:trace>
    </iact:actionData>
  </iact:action>
  <iact:action type="add" startTime="12560">
    <iact:property name="dataType"/>
    <iact:actionData xml:id="d3">
      <inkml:trace xmlns:inkml="http://www.w3.org/2003/InkML" xml:id="stk3" contextRef="#ctx0" brushRef="#br0">21580 1824 794 0,'0'0'131'7,"0"0"-65"-6,0 0-24 3,0 0 18 1,0 0 16-1,0 0-2 2,0 0-7-2,-3 27-7 1,-2 16-12 0,5 12-11 1,0 20-5-2,0-5-9 1,5-5-4 0,-5-2 17 0,3-6 2 0,2-2-7 0,-5 11-16 0,3 19-4 0,-1 15-4 0,-4 20 5 1,-1-20-1-2,3-20 1 2,-5-9-1-2,2 21 3 1,3 16-1 0,0 27-1 0,0-7-2 0,0-38 1 1,0-15 0-2,-5 5-1 2,0-9-1-2,-3 21 2 2,6 1 1-2,-3-13 4 1,-1-10-6 0,-1-20 2 1,-1-7 8-2,0-16 6 2,3-2 11-2,-3 0 5 2,3-2-6-2,-2-1-7 2,1-1-8-2,1-6-3 1,3-3-3-1,-6-2 0 2,8-10 3-1,-5 13 2 0,-8-6-1 0,0-4-1 1,-5 2-4-2,-5 0-3 1,-8-3-5 0,-5-4-1 0,-3-3-1 0,1 0-2 1,-3 2-1-2,-1-4 0 1,-1-1-1 0,2 3-1 1,-6 5-1-2,-2 5 1 2,-2-2-1-2,-3 2 0 2,-10 5 2-3,-3 2-1 3,0-4 0-1,0 7 1 0,5-3-2 0,3 8 0 2,13-5 0-4,-1 8-1 2,1 7-1 0,-5 12 1 0,2 14 0 0,-3 16 1 0,11-9-2 0,8-6 1 0,-6 1-1 0,6-8-1 1,-1 0 1-3,1 8 1 3,4 4 0-1,-2 16 0 0,6 15 0-1,4-1 1 2,6-24-1-1,2-5 2 0,5-1-1 0,-2-2 1 1,7 3 1-3,-2 7 0 3,0 13 1-2,8 19 3 2,-3-14 2-2,7-18-2 2,9-5 1-1,2-15 4-1,-3 0 0 1,13 8 0 1,14 5 0-1,1 9 0-1,11 1 1 1,3 5-3 1,5-6-1-2,5-2-1 1,2-12-1 1,19 0 1-2,12-1-1 1,0-7 0 0,-2-10 1 1,-3 5 1-2,13 3 2 1,8-10 0 1,15 4 1-2,-7-12 0 1,-3-2 0 1,0-6 5-1,23-2 17-1,8-5 10 1,2-2 2 0,-2-11-5 1,-11 8-5-2,3-7-10 1,-2-6-8 0,-13-2-6 0,-14-2-2 1,19-6 1-1,5 3 2-1,3-5 5 2,2-10-2-2,-8 8-2 1,-2-11-2 0,0 1-2 1,-8 4 1-2,-3-12-2 1,-28 0 3 0,11-8 1 0,-14 6 4 0,-9-6 4 2,7-4 1-4,-16-13 3 2,-9-11 2 0,-11 6 0 0,-16 3-3-1,-7-1-5 1,0 5-4 1,-10 8-2-1,-3 5-2-1,-5-5-4 1,0-12-1 0,-6-9 0 0,1-16-1 0,-8-6 1 1,-5 21-2-2,-3 1 2 1,0 14 0 1,-7 7-2-2,-3 0 0 1,-3 2-1 0,-4-5-1 0,-14-17-1 0,0-7 1 0,3-1-1 1,-10 3 0-2,7 12-1 1,-4 1 1 1,4 12-1-1,-5 4-1-1,3 4 0 1,-5 2-2 1,-6 2 3-2,-2 3-2 1,-5-2 1 1,-2 2 1-2,-12-8-1 1,-1 0 1 1,7 6-1-2,3 4 1 1,-3-2 1 0,5 10 0 0,3 5 0 0,-3 5 0 0,3 0 0 0,-8 3 0 0,8 4 1 0,-6-4-1 1,9 9 1-2,-3-4-1 1,5-1 1 0,10 3 1 0,5 2 0 0,11 3 0 0,-5 0 1 0,7 0 0 0,5-5 0 0,6 0 0 1,2 3 1-2,0-6 1 1,0 1 1 0,6-8 1 0,1-5-2 0,-1 0 1 0,7-8 1 0,0-4-2 0,0-8 1 0,7-5 0 1,1-23 0-2,10-20 1 1,-2-19-1 0,2 19-1 0,2 10 0 0,1 1 1 0,7-8 3 0,5-28 4 0,3-25 0 0,8 3 0 1,-8 37-2-2,-2 18 0 1,-6 10 1 0,3 2-3 1,0-14 0 4,0 4-3-8,-16 5 0 8,3 8-1-10,-10 20-1 6,2 3 0-3,-2 7-1 1,0-1-1 0,-1 14 0 1,-2 2-2 0,-2 5 1 0,0 7 0 0,-3 8-37 0,0 0-58-1,0 0-15 1,0 0-48 2,0 0-56-3,-16 68-214 1,-20 42-56-1,-5-10 121 3,5-62-724 3</inkml:trace>
    </iact:actionData>
  </iact:action>
  <iact:action type="add" startTime="14644">
    <iact:property name="dataType"/>
    <iact:actionData xml:id="d4">
      <inkml:trace xmlns:inkml="http://www.w3.org/2003/InkML" xml:id="stk4" contextRef="#ctx0" brushRef="#br0">19882 14767 1775 0,'0'0'229'6,"0"0"-121"-3,0 0-25 6,0 0-8-8,0 0-12 3,0 0-15 3,0 0-13-4,28-25-8 2,-2-3-4 1,-1-7-2-1,-1-12-1-1,1-21-5 1,-4-10-5 0,-8 1 16 0,-3-9 10 0,-2 6 1 2,0-10-9-5,-1-8-3 4,-2-14 2-1,1 7 4 2,-6 12-5-4,0-2-8 2,-6 10-1 0,12 9-4 1,-12-6-3-2,12-31-3 1,-12-7-3 1,12 25-1-2,-6 2 0 1,0 15 3 0,-8 13 6 0,3-2 4 0,-3-1 0 0,-5-12-1 0,0 10-4 0,0 12-4 1,-5 1-3-1,-2-6 0-1,4 20 0 1,3 3-2 0,-5 8-1 0,-2-11 2-1,-1 1-1 2,1-1-2-2,-6 0 0 2,-7-7 0-1,-6-15 1 0,3 0 0 0,-8 3-1 0,8-4 1 0,-2-4 0 0,-1 5 0-1,-2 0 2 2,-13-3 0-2,2 1-1 2,-17-33 1-2,5-6-3 2,-3 1 1-2,2 5 0 2,4 7 0-1,12 1 0 0,-13-18 0-1,10-18-1 2,6 13 0-2,0-6 0 2,7 14 0-2,1-1 0 2,2-20 0-2,-3 1 0 2,6-1 0-1,-3 25 0 1,12 10-1-1,-17-24-2-1,8-21 1 0,2 8 0 2,5 2 1-2,11 35 0 2,2-7 0-2,5-40 0 2,8 10-1-1,13 0 0-1,-3 52-1 2,3 13 1-1,5 5-3-1,3 0 2 1,5 2 0 0,-1 0 2 1,-4 8 0-2,-1 8-3 2,-4 9 1-2,2 6 0 2,-3 4-2-1,1 5-1 0,4-2-5-1,1 5 1 1,5 3 0 0,7 4 1 0,-5 1 1 0,11 7 1 1,2 7 2-2,5-2 2 2,6 10 0-2,12 10 1 2,8 8 1-2,5 2-1 2,-2 0 1-2,5-10 2 1,0 8 0 0,-6-8 1 1,14 7 0-2,2-4-1 1,-3 2 0 0,6-10-1 1,-8 3 0-2,-3-1 1 1,3-2-1 0,2-5 1 0,19 5 0 0,15 18 0 1,0-11 0-2,-3-12 3 1,1-7-1 0,1-1-1 1,9-2 0-2,7-30-2 2,-9 10 1-2,-25 5 1 2,12-2-1-2,-11-3 1 2,10 7-1-2,0-4 0 1,-13 2 0 0,1-3 0 2,-9-2 1-4,-4 3-1 3,-1 4 3-2,6-7-1 1,7-5 1 0,-2 5 0 1,-13 0 0-2,5-5 0 0,-5 0-1 1,2 2-1 2,11-2-1-3,-3-7 0 2,11-3 0-2,-16 2 0 2,-5 1 0-2,5-3 0 1,-16 7-1 0,6 3 0 0,0 0 0 0,-5 5 0 0,2-3 0-1,-10 6 0 2,5-1 0-1,10 11 0 0,-10-3-1-1,21 10-1 2,2-3 1-1,5 11-1 1,3-1 1-3,0 3 0 4,0 8 1-3,-5 5-1 1,-8 2 0-1,3 7-1 3,-6 3 0-3,-18-10 0 1,1 0 1 0,-16 3 0-1,5 2 0 1,-5 0 0 2,8 5 1-4,2 28-1 3,-5 7 0-2,-5 17 0 2,-7-6-1-2,-16-16 1 3,0-13 0-3,-8-9 0 0,0-5 0 1,-5-6 1 1,2 18-1-2,-14-5 1 2,4-7 0-2,-5 2 1 1,-8 3-1 1,-2 2 1-1,-8-5 0 0,-2-3-1 0,-3-7 1-1,-5 0-1 3,-5-10 1-3,-3 0 1 0,-5 1-1 2,-3-1 1-1,-5-3-1-1,-2-2 1 1,-5-2-2 0,-4-1 0 0,-6 1 1 0,-9-3 0 1,-4 2-1-2,-6-2-1 1,-8 3 1 0,9-1 0 0,-9 6 0 0,3-3 0 0,-2-5 0 1,-1 13 0-1,3-6 1-1,8 1-1 2,-5-1 1-2,7 1-1 1,-4 9 0 0,-4-2 0 1,1 8 0-2,2 2 0 1,-15 3 1 0,10-1-1 0,5 3 0 0,3-2 0 0,10-3 0 0,5 2 1 0,-5-2 2 0,8 13-1 1,-5-3-1-2,7 3 0 2,-2 9 1-2,5 3 1 2,0 1-2-2,5 4 2 1,3-8 0 1,10-4-2-1,2 2 1-1,1-5-1 1,0 10 0 0,7 0-1 0,-2 18 0 0,4-8 0 0,4 10 0-1,4-15 1 1,-4 1 0 2,7-4 0-3,0 16-1 1,3 2 0 0,-1 25 0 0,1 8 1 1,8-23-1-2,-6 3 0 1,3-18 0-1,0 35 0 1,2-2 0 1,3 15 1-1,0-21 0-1,3 1 0 3,4 7 0-3,-4-10 1 1,5 3-1 0,4 12-1 0,-9-37 1 1,7-5 1-3,-2-16 0 3,-5-4 0 0,-1 4 8-2,1-4 12 1,2 10 7 0,-10-8-4 0,5-3 8 1,-3-7-4-2,1-12 8 1,-1-3 27-1,-5-5 3 2,6 3-24-1,-1-8-19-1,-2-8-11 1,2-2-6 1,3-7-2-2,0-8-2 2,0 0-11-2,0 0-41 1,0 0-94 0,0 0 18 0,0 0 73 1,13-8-514-1,18-47-37 0,-3-63-1202-1</inkml:trace>
    </iact:actionData>
  </iact:action>
  <iact:action type="add" startTime="16843">
    <iact:property name="dataType"/>
    <iact:actionData xml:id="d5">
      <inkml:trace xmlns:inkml="http://www.w3.org/2003/InkML" xml:id="stk5" contextRef="#ctx0" brushRef="#br0">22033 5420 1706 0,'-3'28'274'5,"-2"9"-159"0,-8 13-48 1,3 8-28-3,-3 24-16 3,-2 19-3-1,-1 34-5-1,-4-5-3 2,-1-17-1-2,8-5 2 1,-8 12-3 3,3 23-2-5,3-1 14 1,2-12 13 1,0-7-8 0,-5 10-7 2,5 17-6-4,-2-7 3 3,2-18 1-2,0 8-2 2,-2 2-1-1,2 0 1-1,0-7-1 2,3-28 2-1,-6 31 5-1,4-11-2 2,-1 15 21-2,5-12-15 1,3-46-10 0,-8-12-2 0,10-7-3 0,-7 22 5 0,0-5 2 1,5-10 0-2,-3 1-3 1,0-4-1 1,3-4-1-2,0-13 2 1,2-13 1 0,-2 1 0 0,5-8-1 0,-5-2-1 0,2-8 0 0,3 0 1 0,-5 0-3 0,3-3-1 1,-1-4-2-2,3-8-1 1,-2 12-1 0,2-4 0 0,0-8-3 0,-6 10-1 0,6-10-2 0,0 0 1 0,-5 10-1 0,5-10 0 1,0 0 1-2,0 0 0 1,0 0 1 0,0 0 2 0,-7 10 0 1,7-10 0-1,0 0-1 0,-11 7 1-1,11-7-2 1,-13 5 1 1,8-5-2-2,-8 0 2 1,-5 0-2 0,3-7-1 0,-6-1 0 0,-4-4-1 0,-4-3 0 0,-7-5-2 0,0-10-1 0,-7-13 1 1,1-4 1-2,6 1 0 1,-2-4 0 1,4 8 0 2,-2-1 1-7,0-12 0 4,8 18-2 0,2 6-4 0,1 4 3 0,-1-3 1 0,-3 2 0 0,4 8 1 0,9 5-1 0,-2 0 0 0,3 0-1 0,5 5-1 0,10 10 0 0,-8-10 0 0,8 10-1 0,0 0 1 4,0 0-1-7,0 0 1 3,0 0-3-1,0 0-4 1,0 0 1 0,0 0 1 0,0 0 3 0,0 0 1-1,0 0 0 2,0 0 2-1,13 13 1 0,2 12 1 0,16 30 0-1,2 15 0 2,9 13 0-1,1 7 1 0,-7-10-1 0,3-15 0-1,-6-2 0 1,6-6 1 1,7-2 0-2,3 18 0 2,-2-3 0-2,-6-17 0 2,2 4 0-2,-1-2 0 1,-4-5 0 1,-4-12 1-2,-9-10 0 2,6-1 0-2,-5-12 0 1,0 0 1 0,-1-7 1 0,-4-3 3 1,5-13 1-2,5-12 1 1,5-7 1 2,-3-11-2 2,6-12 0-8,-6-23-1 9,-7 16-1-10,2 2 0 4,-2 0-1 0,-5-3-2 2,12-7-1-2,-5-8-1 1,6-9 0 1,-9 9 0-2,1 8 0 1,0-8 0 0,-6 16 0 0,-7 16 0 0,0 4 0 1,0-3 0-2,0 2 0 1,2 1 0 0,-2-6 0 1,0 3 0-2,-5 5 0 1,-3 5 1 0,3 2-1 1,-8 11-1-1,0 4 0 0,2 6-2-1,-2 7-4 1,0 0-3 0,0 0 2 1,0 0 1-2,-7 12 2 1,-9 18 3 0,-4 5 0 0,-14 8 1 0,-5 10 1 0,-20 32-1 0,5 5 1 0,-5 3 0 0,8-3 0 0,4-15 0 0,4-22 0 0,4 2 0 0,-7-3 0 0,-1-4 0 0,-7 9 0 0,8-7 0 0,-5-2 0 0,15-15 0 0,-3-1 1 1,5-9 0-2,-2-1 1 1,6-7 1 0,-4-2 1 0,1-8 3 0,-1-5 1 0,1-13 0 0,-1-7-2 0,-4-17-4 0,4-3 0 1,1-5-3-2,12-11-1 0,-10-19-2 2,3-22 0-2,2 1 3 2,6 14 1-2,7 2 0 2,-5 17-1-2,8 20 1 2,-3 6 0 0,2 2 0-3,4 5 0 2,-1 5-1 1,3 7-2-2,2 3 1 1,-4 3-3 0,4-1-1 1,3 13-8-2,0 0-9 1,0 0 2 1,0 0 9-2,0 0 4 1,0 0 3 2,18 25 2-2,8 35 0 0,15 23 1 6,5 20 2-9,1-6-1 6,-4-17 1-7,1-17 0 6,7-3 0-6,-4-5 0 3,7 15 0 1,-5-12 1-1,-3-13 0 1,5 3 0 0,-12-11 0 1,2-9 0-2,-7-8 2 2,4-5 2 0,-4-8 1-3,-1-7 2 2,1-5 2 0,4-10 0 0,16-20 1 0,-7-7-1 0,-4-3 0 0,6-13-1 0,-5 0-3 0,0-9-2 1,2-28 0-2,-10-3-1 1,-5 23-3 0,-11-8 1 0,-7 23 0 0,0 17-1 0,-5 1 0 0,-5 7 0 0,2 5-1 0,0 10 0 1,-5 5 0-2,0-3-5 1,0 18-1 1,0 0-5 0,0 0-4-3,0 0 5 2,-13 3 6 0,-13 7 2 0,-7 25 3 0,-14 20 1 1,-9 25 0-2,-1 20 0 1,3-7 1 0,13-21 1 0,-3-9 0 0,8-10 1 0,5-6-1 0,3 6 0 0,8-6 0 0,-1-4-1 1,3-8 1-2,5-5 0 1,5 5-2 0,-5-7 0 0,6-6-1 0,2 1-28 0,-1 4-63 0,6-7 46 0,0 3-481 0,0-23-29 0,0 0-1106-1</inkml:trace>
    </iact:actionData>
  </iact:action>
  <iact:action type="add" startTime="19099">
    <iact:property name="dataType"/>
    <iact:actionData xml:id="d6">
      <inkml:trace xmlns:inkml="http://www.w3.org/2003/InkML" xml:id="stk6" contextRef="#ctx0" brushRef="#br0">25522 5713 963 0,'0'0'247'4,"0"0"-96"2,0 0 1-2,0 0 0 2,0 0-7-1,0 0-65-1,7 30-33 1,-4 10-11 0,7 5-9 0,-2 18-11 1,-5-11-5-1,7 9-4 0,-8-16-3-1,1-3 0 1,-3-14 0 0,0-6 1 1,0 6 2-2,0-8-3 1,0-3-31 0,3-2-48 0,2-2-479 0,-5 0 202 1,0-3-701-2</inkml:trace>
    </iact:actionData>
  </iact:action>
  <iact:action type="add" startTime="19329">
    <iact:property name="dataType"/>
    <iact:actionData xml:id="d7">
      <inkml:trace xmlns:inkml="http://www.w3.org/2003/InkML" xml:id="stk7" contextRef="#ctx0" brushRef="#br0">25491 5500 990 0,'0'0'755'4,"13"-2"-529"0,2 2-140 1,8-8-43 1,11 8-22-1,-9-5-12 1,6 3-5-2,5 2-2 1,-2 7-2 0,2 1-4 0,-3-1-2 0,-2 8-1 0,-5 0 0 0,2 5 1 0,-15-5 0 0,0-2 3 0,0 2 1 0,-6 0 3 0,-4 0 4 0,-3 0 2 0,-3 5 4-1,-9 0 2 2,-4-5-3-2,-10 5-1 2,6-5 1-1,-1 0-3 0,-4-2-1-1,7-6 0 2,2 1-2-1,3-1-2 0,3-4-20-1,0 2-60 2,10-5-94-1,0 0-406 0,-6 10 243-1,6-10-669 2</inkml:trace>
    </iact:actionData>
  </iact:action>
  <iact:action type="add" startTime="19664">
    <iact:property name="dataType"/>
    <iact:actionData xml:id="d8">
      <inkml:trace xmlns:inkml="http://www.w3.org/2003/InkML" xml:id="stk8" contextRef="#ctx0" brushRef="#br0">25936 5903 1588 0,'0'0'311'4,"0"0"-237"3,0 0-118-3,13-27-255 0,2 7-266 0,-2 5 298 2,5 0-530-3</inkml:trace>
    </iact:actionData>
  </iact:action>
  <iact:action type="add" startTime="19744">
    <iact:property name="dataType"/>
    <iact:actionData xml:id="d9">
      <inkml:trace xmlns:inkml="http://www.w3.org/2003/InkML" xml:id="stk9" contextRef="#ctx0" brushRef="#br0">26129 5811 383 0,'0'0'331'4,"0"0"-55"0,0 0 18 2,0 0-61-2,13 10-62 1,5 2-33 1,5 3-80-2,8-2-27 1,10 2-11 0,-8-8-4 1,3 1-3-2,3-6 0 1,2-2 1 0,3-2 2 0,-5-3 0 1,-9 2 1-1,6-4-4 0,-10-1 1-2,2 1-2 3,-2-6-1-1,-5 1-1 1,-1 2-2-2,-7-5-1 1,0 2-3 0,-13 13-1 0,0 0-3 1,0 0-4-2,0 0-5 1,0 0-2 0,-26-7 1 0,-20-8 2 0,-8 15 4 0,-10 0 1 0,4 15 12 0,-6 5 4 0,12 5 3 1,12 7 1-2,-4 11-3 0,13 7-3 2,12-7-3 0,8-1-2-1,13-4 0 0,3-8 1-1,10 2 7 2,10-2 2-2,10 0 2 3,16-2 0-4,15 0-2 3,11-6-2-2,5-7-2 1,0-2-6 0,-1-6-21-1,-4 1-52 1,12 4-28 0,-9-4-371 2,-24-1 53 1,-11-12-824-6</inkml:trace>
    </iact:actionData>
  </iact:action>
  <iact:action type="add" startTime="20619">
    <iact:property name="dataType"/>
    <iact:actionData xml:id="d10">
      <inkml:trace xmlns:inkml="http://www.w3.org/2003/InkML" xml:id="stk10" contextRef="#ctx0" brushRef="#br0">25769 6061 693 0,'0'0'119'8,"7"25"-58"-8,4 0-25 5,-1-2-16-1,-2-3-2 4,-3-5 8-7,3 5-6 4,-1-5-6 1,4 0-3-2,-6 0 0 1,0-8 2 0,-5-7 8 0,0 0 9 0,0 0 60 0,0 0 4 0,0 0-24 0,0 0-4 0,0 0 4 1,0 0-8-2,0-12 2 1,2-13 10 1,-2-18 27-2,0-7-18 1,8 8-38 0,-5-1-11 1,7 1-17-1,3-1-7-1,0 13-6 2,7-5-24-2,6 0-49 1,15 5-155 0,6-3-351 1,7 6 302-2,-3 9-542 1</inkml:trace>
    </iact:actionData>
  </iact:action>
  <iact:action type="add" startTime="21928">
    <iact:property name="dataType"/>
    <iact:actionData xml:id="d11">
      <inkml:trace xmlns:inkml="http://www.w3.org/2003/InkML" xml:id="stk11" contextRef="#ctx0" brushRef="#br0">26553 9127 1390 0,'0'55'344'5,"8"7"-201"1,-5-17-97-1,7-9-21-1,-5-6-9 1,3-3-5 0,-8-14-1 0,2 2 1-1,4-5 6 3,-6-10 5-3,0 0 33 1,0 0 9-1,0 0-19 2,0 0-15-1,0 0-8 0,-16-3-5-1,1-17-2 2,-8-17-3-1,-8-21-1 0,2-12-1 1,11 7-3-3,3-9 2 2,-3 14 13 2,10 10-2-3,3 6-8 1,2 2-4 1,3-13-5-2,0 3-2 1,8-3-3 0,0-2 0 0,2 18-2 0,3-1-2-1,0 11-6 2,2 7-3 0,6 5 2-2,-3 7 1 1,10 1 0-1,3 9 1 1,10 11 0 2,-2 7 0-4,2 10 2 3,-7 0 0-2,-6 10 3 2,3-10 0-1,-8-8 3 0,-3 6 1 1,-4-8 0-3,-1 3 2 3,-2-3 0 0,-10-3 1-3,-1 1 2 3,-2-3-1-2,0 0 3 1,-13 12 0 0,-5-4 0 1,-7-1 1-2,-11-2-2 1,-3-5-1 0,-5-2-4 1,3-3-20-1,5-5-32-1,3-3-40 1,7-2-38 0,0-10-410 1,6-2 180-2,2 4-721 2</inkml:trace>
    </iact:actionData>
  </iact:action>
  <iact:action type="add" startTime="22379">
    <iact:property name="dataType"/>
    <iact:actionData xml:id="d12">
      <inkml:trace xmlns:inkml="http://www.w3.org/2003/InkML" xml:id="stk12" contextRef="#ctx0" brushRef="#br0">27395 8746 610 0,'0'0'306'3,"-13"-13"-122"2,-10 3-36-1,-3-7-70 2,-7-1-28-1,-16-2-12 0,10 5 58 0,-7 3 75 0,5 2 14 1,-11 2-77-2,6 11-1 1,7 9-21 0,3-2-32 0,5 10-25 0,3 8-14-1,5-6-11 1,7 1-3 0,9-3-2 1,-4 3-1 0,11-3 1-2,11 2 0 0,2 1 1 2,-1-3 0-2,14 0 1 2,2-3 0-2,9 1 0 2,6-3 2 0,4-8-1-2,1-4 3 2,6-3-1-2,3-3 1 0,-8-4 2 2,-5-1 0-1,-11-7 2 0,-5 3 2-1,-2-1 2 2,-3-4 0-2,-2-3-1 2,-6-10-1-1,6-3-2 0,-8-10-2-1,-5-7 0 2,4 5-5-1,-6 3 1 0,1 12-2 0,1 2-1 0,-5 6-3-1,2 4 0 1,0 8-5 1,0-2-4-1,-5 12-1-1,10-3 0 1,8-2 0 0,-5 10 0 0,8 5 3 0,7 13 2 1,5 17 2-2,1 2 0 2,-1 1 3 0,-2-8 0-3,-10 0 2 2,-6-5 0 1,1-2 1 0,-9-6 1-2,-4-7 2 0,-3 5 2 2,-3-5 1-2,-9-2 3 2,-6 2 3-2,-11 2 4 2,-4-4 1-2,-11-8-2 2,3 2-2 0,5-4-3-2,2-3-5 2,1-3-3-2,0-4-31 0,9 2-32 1,9-3-33 0,-3 1-50 0,10-6-348 0,8 3 97 0,13-30-786 0</inkml:trace>
    </iact:actionData>
  </iact:action>
  <iact:action type="add" startTime="22927">
    <iact:property name="dataType"/>
    <iact:actionData xml:id="d13">
      <inkml:trace xmlns:inkml="http://www.w3.org/2003/InkML" xml:id="stk13" contextRef="#ctx0" brushRef="#br0">27961 8438 944 0,'0'7'725'4,"0"31"-444"2,5 47-164-2,0-20-40 1,-2-2-31 0,-1-13-13 0,6-12-11 0,-8-3-7 0,10-8-3 0,-5-7 0-1,1-5 2 2,-4-5 3-1,-2-10 17 0,0 0 57 0,0 0 7 0,0 0-22 0,0 0-24 0,10-2-13 0,3 2-8 0,-2-13-7-1,1 3-8 1,-1-2-6 1,2-11-4-2,-1 3-3 2,-1-10-2-1,-4-3-17 1,11-2-19-3,0 10-16 5,-7 5-30-5,2 5 35 2,2 8-443 0,3-1-31 0,10 1-1037 0</inkml:trace>
    </iact:actionData>
  </iact:action>
  <iact:action type="add" startTime="27121">
    <iact:property name="dataType"/>
    <iact:actionData xml:id="d14">
      <inkml:trace xmlns:inkml="http://www.w3.org/2003/InkML" xml:id="stk14" contextRef="#ctx0" brushRef="#br0">7357 1503 864 0,'0'0'149'2,"0"0"-46"-1,-29-10-38 2,-12-5-31 2,-3 2-18 0,3-2-6 1,-5 0-4-2,0-5-3 1,-1 5 1 1,6 3-1-2,8 2 4 1,-6 2 13 1,-2-2 4-2,-3 8-1 1,-10-3 2 0,-5 2-4 0,-8 11-7 0,-5-6-6 0,10 8-7 0,8-2 1 0,3 9-5 1,-3 3 1 0,13 3 2-2,7 2 5 1,1-3 4 0,-3 9 7 0,5-4 7-1,0 1 10 1,3-6 10 2,7 1 10-3,3 4-11 0,3-4-17 2,2 4-13-1,2-4-5-1,11-1-1 2,6 11 1-1,6 5 3 0,9 9 1-1,5 3 1 2,2 10-1-2,11 10-2 2,2-12 1-1,10 0 1 0,3-16-1 0,13-2 3-1,13-10 10 1,0-7 17 0,-8-11-9 0,0-12-5 0,-18 0 7 0,8 0 7 1,12-7 0-1,9-6-2 0,-4-2-5-1,-9-7-7 1,2-6-6 0,-18-9-2 0,-3-6-1 0,-4 1 0 0,-14 1 5 1,-10 4 2-1,-5 2-1 0,-5 0-3-1,0 5-3 1,-13 2-1 0,2-2-3 0,-2-2 1 0,-2 9-5 0,-6 1-2 0,-2-6-3 0,-6-7-2 0,-9 0-2 2,-4 0 0-4,-12-3-1 1,3-4-1 1,-14-1 0 1,6 5-1-2,-3 6 0 1,-2 2-3 1,-3 2 1-1,10 6-1-1,-5 7 0 3,3 0 3-4,4 7-2 2,-4 1 1 0,-10 7-4 0,-1 2 1 0,-7 6 0 0,2 4 0 0,8 3 2 0,-3 8-1 1,8 4-2 1,3 8-1-1,0 3-2-3,5 2 0 7,10-2-3-9,2 4 0 5,-4 1 2-4,7-1 2 4,6 3 4-1,2 6 3-2,10 11 1 3,8 8 2-2,13 8 0 1,2-5 0 1,8-11 1 1,6-17 3-1,-1-2 0 2,16-8 1-8,10 0 1 5,13-13 1-1,17-7 2 2,-1-10 1-3,2-5 0 2,-13-5-1 0,2-2-2 0,-2-8-2 0,8 0 1 0,5-10 0 0,0-13 0 0,-8-12 3 0,-15-7 0 1,-8-1 0-2,-15 8 2 1,-9-5-1 0,-9 12 0 0,-13 6-2 0,-3-6 0 0,-5 1-3 0,-18-1-2 0,-10-2-5 0,-19-18-2 1,-17-2 0-2,5 3 0 1,5 19 0 0,5 13-14 0,3 2-28 0,-1 13-23 0,3 3-50 1,-2 12-56 3,-13 7-418-7,2 11 267 8,11-11-648-10</inkml:trace>
    </iact:actionData>
  </iact:action>
  <iact:action type="add" startTime="28547">
    <iact:property name="dataType"/>
    <iact:actionData xml:id="d15">
      <inkml:trace xmlns:inkml="http://www.w3.org/2003/InkML" xml:id="stk15" contextRef="#ctx0" brushRef="#br0">8306 2057 424 0,'0'0'89'9,"0"0"-22"-8,0 0-1 3,0 0 15 0,0 0 21 1,0 0 20 0,0 0 22 0,0 0 36 0,0 0-37 0,0 0-30 0,0 0-21 0,0 0-18 0,0 0-17 0,0 0-11 0,0 0 2 0,0 0-21 0,33-8 0-1,11 3 0 1,26 5 0 0,-1 5-5 1,8-3-2-2,-2 4 0 1,2-12 1 1,11 4 1-1,20-3 6 0,18-3 9 0,5 1 1 0,-18-1-4 0,-18 1-7 0,-10 2-3-1,-5 2-6 1,8 3-4 0,4-5-2 1,-7 3-1-1,-18 2 4 0,-5 0 7 0,-16 0 1 0,0 0-3-1,-7 0-4 2,-11 0-4-1,-7 0-1-1,-3 2-2 1,-3 3-2 0,-2-5-1 0,0 3-1 1,-13-3 1-1,0 0 1 0,0 0 2 0,0 0 4 0,0 0 1-1,0 0-1 1,0 0-4 0,0 0-1 0,0 0-2 1,0 0-1-2,0 0-3 1,0 0-8 0,0 0-59 0,0 0-64 1,0 0-44-2,0 0-264 1,0 0 4 0,0 0-865-1</inkml:trace>
    </iact:actionData>
  </iact:action>
  <iact:action type="add" startTime="30551">
    <iact:property name="dataType"/>
    <iact:actionData xml:id="d16">
      <inkml:trace xmlns:inkml="http://www.w3.org/2003/InkML" xml:id="stk16" contextRef="#ctx0" brushRef="#br0">1727 2628 471 0,'0'0'131'7,"0"0"-13"-6,0 0-10 3,0 0-13-1,0 0-16 2,0 0-9 0,0 0-1 0,0 0-20 0,0 0-5 0,33-13 11 0,-4 5 7 0,4 6 10 0,6-3 13-1,2 0 3 2,10 2-8-2,3 6-13 1,-2-3-7 1,10 0-10-1,4 5-30 0,14 0-3 0,26-3-2-1,15-2 1 2,-3 0 0-1,-10 0 3 0,-2 0 4 0,15 0 2 0,17 5 0-1,-6 3-3 2,-11-5-4-1,-26 2-2 0,15-3-2 0,17 6-3 0,-1-3-2-1,-11 2 0 2,-4-7 1 0,-29 5 13-2,11-2 11 1,5-3-3-1,15 0-3 2,-18 0-6-1,-10-3 0 0,3-2 1 0,-22 0 0 0,-6 3 0 1,-9-6-3-3,1 1-2 2,-4 7-4 1,-1-5-4-1,-11 2-3 1,2-2 0-3,-4 5-1 2,-8-3 2 1,-6-2-2-2,-2 3 2 2,-8-3 4-2,3 5 4 2,-13 0 4-1,0 0 0 0,13-8-4 0,-13 8-3 0,0 0-4-1,0 0-2 2,0 0-3-2,0 0 0 1,0 0-2 0,0 0-1 1,0 0 0-2,0 0-1 2,0 0-64-2,0 0-57 1,0 0-322 0,0 0-49 1,0 0-983-2</inkml:trace>
    </iact:actionData>
  </iact:action>
  <iact:action type="add" startTime="34607">
    <iact:property name="dataType"/>
    <iact:actionData xml:id="d17">
      <inkml:trace xmlns:inkml="http://www.w3.org/2003/InkML" xml:id="stk17" contextRef="#ctx0" brushRef="#br0">10210 1523 1015 0,'0'0'249'4,"-28"-7"-114"-4,-11-8-65 2,-15-8-34 3,-26-2-19 0,-10-5-4 0,13 7-6 0,-3-4 0 0,21 4-4-1,-8 1 3 2,-13 2-1-2,-4-3 4 1,-27 8-6 0,-10-2-1 2,13 9-4-3,10 6 0 1,3-3-1 0,7 10 1 2,-12 2 2-4,-13 3 44 2,15 3 22 0,24-1-8 0,-6 3-14 0,18 8-7 0,11-3-3 0,-1 2-7 0,6 6 6 0,5 2-4 0,-1 12-7 0,12-4-11 0,1 2-7 0,9-10-5 0,2 5-2-1,10 0 0 1,3-5 2 1,10 5 0-1,8 0 2-1,5 8 2 1,20 7 3 0,6-7 0 0,-3 2 2 0,13 5 1 1,13 0 0-1,13 0-1-1,31-2 3 4,-6-21 1-5,-10-9 7 2,3-6 5-1,2-7 2 1,21-12-2 0,13 2 1 0,-3-10 3 2,-23-5-2-1,-23 5-5-3,-5-5-2 3,8 5-2-3,-3 0-3 2,-6 0-1 0,-12 2-3 0,-13 3 1 0,-5-3 1 0,-8-2 0 0,-2 3 4 0,-8 2 2 0,-6-3 0 0,-9-2 0 0,2 3 2 1,-3-3-1-1,-2 0-1 2,0 0-3-4,-8-5-2 1,-2-3-3 1,-3-2-2 0,-3 3-2 0,-2-6-3 1,-13 3-1-2,-5-10-3 1,-11 0-2 0,-12-8 1 0,-21-12-3 0,-5 3 0 1,5 9 0 2,0-5 1 0,8 11 0-7,0 7 1 3,-16-5-1-1,-9 7 0 2,-22-2 1 0,6 5-1 0,12 10 1 0,8 5-1 0,8 5-2 1,-10 5-2-2,-8 5 0 1,-18 5 1 3,-18 10 0-4,26-5 2 1,15 8-1 2,25 2 1-6,9 5-5 3,0 20-4 2,-1 7-2 1,11-1 2-3,7-6 1 1,4 0 4 2,9-8 3-5,6 3-1 2,15 5 2 1,7 13 1 2,9 22 0-4,22 8 1 3,9-8 1-1,20-5 2 0,17-15 1 0,43-2 2 1,-1-21 1-2,-5-6 0 1,-8-14 2-1,21-7 1 2,22-7-2-2,-14-8 0 2,-16 0 1-1,-26-8 0-1,8-4 1 2,16 2-2 2,10-10 5-7,-29-3 7 4,-15 3 2 0,-20-3-5 1,-14 3 0-1,1-10-2 0,-13-12 2-1,-6 2 1 1,-9 2 6 0,-6-4 5 1,-10-1-1-1,-13 5-10 0,-5-4-5-1,-14-1-4 2,-4 1-3-1,-10-6-4-1,-13 3-1 3,-21 2-2-2,-26-7-2 0,-12-5 3 2,4 5 0-3,6-2-1 1,18 9 0 1,-16 3-2-4,-20 2 0 2,-8 3 0 1,-10 13 1 1,5-1 2 3,33 11-1-9,3 4 0 14,-3 3 0-13,-12 10-1-1,-1 3-1 7,19 7 0-2,7 12-1-1,13 8-2 1,16 10 4 0,5 3-2 0,10-3-40 0,10 3-54 2,13 2 52-2,5 7-358 1,16-12-63-5,13-12-938 4</inkml:trace>
    </iact:actionData>
  </iact:action>
  <iact:action type="remove" startTime="43695">
    <iact:property name="style" value="instant"/>
    <iact:actionData xml:id="d18" ref="#d4"/>
  </iact:action>
  <iact:action type="add" startTime="43727">
    <iact:property name="dataType" value="strokeEraser"/>
    <iact:actionData xml:id="d19">
      <inkml:trace xmlns:inkml="http://www.w3.org/2003/InkML" xml:id="stk18" contextRef="#ctx0" brushRef="#br1">26872 18441 779 0,'0'0'160'42,"0"0"-68"-42,0 0-28 0,0 0-25 0,0 0-24 0,0 0-9 0,0 0-4 1,0 0-4-1,0 0-76 0,0 0-38 6,0 0-125 0,0 0 61-2,0 0 45 0,0 0-68 1,0 0 2 1</inkml:trace>
    </iact:actionData>
  </iact:action>
  <iact:action type="remove" startTime="44380">
    <iact:property name="style" value="instant"/>
    <iact:actionData xml:id="d20" ref="#d5"/>
  </iact:action>
  <iact:action type="add" startTime="44407">
    <iact:property name="dataType" value="strokeEraser"/>
    <iact:actionData xml:id="d21">
      <inkml:trace xmlns:inkml="http://www.w3.org/2003/InkML" xml:id="stk19" contextRef="#ctx0" brushRef="#br1">28519 13882 764 0,'0'0'128'30,"0"0"-65"-30,0 0-170 0,0 0-105 0,0 0 53 1,0 0-317-1</inkml:trace>
    </iact:actionData>
  </iact:action>
  <iact:action type="remove" startTime="45708">
    <iact:property name="style" value="instant"/>
    <iact:actionData xml:id="d22" ref="#d12"/>
  </iact:action>
  <iact:action type="remove" startTime="45740">
    <iact:property name="style" value="instant"/>
    <iact:actionData xml:id="d23" ref="#d11"/>
  </iact:action>
  <iact:action type="remove" startTime="45877">
    <iact:property name="style" value="instant"/>
    <iact:actionData xml:id="d24" ref="#d13"/>
  </iact:action>
  <iact:action type="remove" startTime="46470">
    <iact:property name="style" value="instant"/>
    <iact:actionData xml:id="d25" ref="#d9"/>
  </iact:action>
  <iact:action type="remove" startTime="46550">
    <iact:property name="style" value="instant"/>
    <iact:actionData xml:id="d26" ref="#d10"/>
  </iact:action>
  <iact:action type="remove" startTime="46573">
    <iact:property name="style" value="instant"/>
    <iact:actionData xml:id="d27" ref="#d6"/>
  </iact:action>
  <iact:action type="remove" startTime="46599">
    <iact:property name="style" value="instant"/>
    <iact:actionData xml:id="d28" ref="#d3"/>
  </iact:action>
  <iact:action type="remove" startTime="46660">
    <iact:property name="style" value="instant"/>
    <iact:actionData xml:id="d29" ref="#d7"/>
  </iact:action>
  <iact:action type="remove" startTime="46676">
    <iact:property name="style" value="instant"/>
    <iact:actionData xml:id="d30" ref="#d8"/>
  </iact:action>
  <iact:action type="add" startTime="45736">
    <iact:property name="dataType" value="strokeEraser"/>
    <iact:actionData xml:id="d31">
      <inkml:trace xmlns:inkml="http://www.w3.org/2003/InkML" xml:id="stk20" contextRef="#ctx0" brushRef="#br1">33870 13221 1022 0,'0'0'263'32,"0"0"-116"-32,0 0-73 0,-33 8-35 0,5-1-19 1,-21 6-10 27,-10-6-6-28,2 6-1 1,3-6 1-1,8 1-2 0,4-1 1 0,4 1 1 0,10-3 1 3,2 10 0 2,8-8 1 0,2 1 2 0,9-6 5 0,7-2 6 0,0 0 1 0,0 0-12 0,0 0 0-1,36-2-3 1,41-11 0 1,16 3-3 0,15 3 1-2,-3 2-1 2,13-8 0-3,14 11-2 2,4-13 2 0,-2 7-2 0,-11-4 0 0,-2 4 1 2,-5-4-1-4,-31 4 0 25,-18-2 0-27,-21 5 2-1,-12 0-2 0,-16 5 0 0,-3 0-2 2,-15 0-3 3,0 0 2 0,-13 3-3 0,-49 7-1 0,-61 2 2-1,-13 3 0 1,-11 5 1 0,-31 3 2 0,-2-8 4 1,8 20 0-1,-1-8 1-1,19-12 3 2,28-5-1-1,39-5 0-1,17 0 1 2,8-2-1-2,13 2-2 2,19-5 5-1,9 0 0 0,11 0 10-1,10 0-9 2,0 0-6-1,10-8-6 0,52-2-1-1,69-20 1 2,10 8-2-2,14 9 1 2,2 3 0-2,20-2 3 1,6-3-1 0,-5 2 2 0,7 3 0 0,3-7 0 1,-16-6 2-2,-18 8-2 2,-22 0 7-2,-37 3 16 2,-28 2 5-2,-21 2 2 2,-18 3 5-2,-15 0-8 1,-13 5 10 0,0 0-20 1,-15-7-14-1,-39-8-7 0,-70-1-2-1,-25 11-3 2,-23 3-8-2,-9-6-4 1,9-4 5 0,-3-3 7 1,0 0 4-2,18-20 4 2,18-3 0-2,5 3 1 2,19 0 2-2,25 5-1 2,30 5 3-2,14 2 4 2,13 3 11-2,12 5 4 1,3-12-2 1,13 4-10-2,10 6-9 1,21-3-3 1,33-10-2-2,29-5 1 2,25 0 0-3,5 7 1 3,3 0 0-1,10-2 2 0,-28 0 0 0,-13-10 1 1,-23 3 1-2,-8-11-1 1,-12-2-19 0,-19-3 8 1,-10-4 5-2,-21-13-2 1,-25 5-1 0,-23 2-2 0,-50-25 1 0,-20-17 2 0,-10-10 1-1,-10 15-1 2,-14 7 1-2,-17 15 0 3,7 8-1-2,11 10-2-1,-6 5 5 0,-7-2 1 1,15-14 0 1,11 1 1-1,22 13 1-1,22 12 0 2,9 10 0-1,21-1 1 0,13 14 1 0,21 7 0 0,2 2 3 0,15 6-1 0,6 4-2-1,10 3-20 2,0 0-14-1,10-10 4 0,32 0 1 0,42-5 6 0,30 3 5 0,19 4 4 0,32-7-1-1,5 0 5 2,-18 8 4-1,-13-6 2 0,-6 6 4 22,9-8 10-27,-19 2 13 1,-38-2 32-1,-20 0 29 0,-22 3-27 1,-9 4-18 5,-16 1-10-1,-8-1-16 0,-10 8-14 0,-33-23-11 0,-75-17-2-1,-47-2-1 2,-17 4 4-1,-18 8 2 0,-16 3 2 0,10-8 1 20,6 0 2-24,7 4 0 25,11-1 1-26,10 7 1 0,51 5 0 0,-10 5 0 1,28 0 0 20,14 7 0-21,25-2 2 1,23 8 0-1,2-6-1 1,17 8-1 0,12 0-12-1,0 0-3 2,25 0 0-2,42 0 3 5,49 3 5 2,31 4 1-3,38-7 1 1,0 0 2 0,-2 5 1 0,12 0 0 15,1-10 1-2,-29 5 0-17,-28 0 0-1,5-7 1 0,-18 2 11 1,-5-3 12-1,-33-2 1 0,-29 3-6 4,-10-3-5 1,-16 2-6 0,-17 1 6 1,-16 7-7-2,0-10-9 2,-26-5-7-1,-54-18-4-1,-33 3 3 1,-39-5 2 1,-2 5 2-2,-29-3 3 1,3-4 2 0,28 2-1 0,3-3 1 0,-5-9 1 1,9 1-2-2,24 4 1 1,8-1 1 0,26 21 0 0,20 2 0 0,21 7 1-1,12 3 0 2,14 5 0-1,7 3-13 0,13 2 3 0,0 0 3 1,20 7 3-1,42 11 2-1,56 7 0 1,29 0 1 0,2 2 0-1,13 8-1 1,18-7-1 1,1 2-1-1,-35-7 0 0,-20-6 1 0,-20 6 1 0,15-8 2 0,-36-3 0 0,-18-9 2 1,-26 2 1 0,-13-3-1 0,-10-2 2-3,-18 0-10 1,0 0 4 1,-33-2-8 1,-39-11-1-3,-47-7 2 3,-22-2 1-1,-45-16 2 1,6-5 3-3,26 8 1 3,-13 0 0-1,-11-7-1-1,16 14-1 2,10 6-3-2,6-1 4 1,2 3 1 0,23 5 2 1,10 3 0-1,29 2 0 0,17 5 3 0,24 2-1 0,8 3-2 0,12 0-7 0,8 0-46 0,13 0 9 0,0 0 14 0,13 8 7 0,21-1 3 0,45 11 5-1,37 7-1 1,-3-10 0 1,-2 0 7-2,2 0 4 2,8 5-6-2,-10-5-1 2,-32-3 3-2,-12-4 3 2,-18-1 6 0,-15 1 6-3,-3-1-1 2,-19-2-3 1,-12-5 7-2,0 0-2 2,-10 0-4-2,-36 0-3 1,-44-5 0 0,-29-2 2 0,-27-1 5 1,-21-7-3-1,-1-5-4 0,19 0-20 0,10 3-10-1,-2-1-39 1,-1 3-120 0,21 5-172 1,11 3 142-2,12 2-434 1</inkml:trace>
    </iact:actionData>
  </iact:action>
  <iact:action type="add" startTime="56544">
    <iact:property name="dataType"/>
    <iact:actionData xml:id="d32">
      <inkml:trace xmlns:inkml="http://www.w3.org/2003/InkML" xml:id="stk21" contextRef="#ctx0" brushRef="#br0">22146 3549 82 0,'0'0'41'6,"0"0"30"-1,18-5-1-1,8 3-11 1,2-6-11 0,-2 8-8 0,7-5-9 0,1 5-10 0,-1 5-7 0,6-5-5 0,-1 8-1 0,11-8 4 1,10 7 11-2,0 1 14 1,1-8 5 0,1 0 2 0,-1-8 8 0,-4 8 8 0,3-7-1 0,8 7-11 0,5-8-8 0,3 8-9 2,10 0-8-4,0 0-6 2,-13 0-5 0,2 0-4 0,6 0-4 0,-8 0 0 0,5 3-2 0,13-3-1 0,8 0 2 0,5-3 1 1,-15-4 5-2,-11 7 9 1,3-5 19 0,-6 5 9 0,6-3 3 0,13-2 6 0,-6 10-5 0,-10-5-11 0,-2-5-13 0,-8 5-8 1,-6 0-8-2,4 0-3 1,-6 0-1 0,3 0-3 0,12 0 1-1,-2 5-1 2,8-5 3-1,-5 8 1 0,-3-13-2 0,-5 2 0 1,0 3 4-2,0 0-2 1,-6 0 0 0,6 0-1 1,8-5 1-2,-8 10 9 0,-3-10 19 2,3 0 13-2,-5 3-6 1,-3-3-10 2,-10 5-8-4,15-3-4 2,-2 3-8 0,2 0-1 1,3 0-4-2,18 8-2 2,5-8 2-1,0 0 6-1,-2-5 1 1,-22 2-4 2,14-2-1-4,0 3-2 2,-8 2-1 0,8-8-3 0,7 3-1 1,-7 3 0-1,0-3 1 0,-6-8 1-1,6 3 1 1,5 5 2 1,-5 2 4-2,7-2-1 1,6 5-1 1,-8 0-2-1,-16 0-1-1,3 5-4 1,-5-2 1 1,0 4-3-2,-3 1 1 1,-2 2 0 2,-3-2 0-4,8 7 0 2,-8-8-1 0,3 1 1 0,3-6-1 0,-11 3 1 0,5-5-1 1,8 5 0-2,-11-5 0 1,6-5 1 0,0 0 1 0,5 3 3 1,-6-3 5-2,6 2 1 1,-2 3-1 0,-6-7-2 0,-8 7-3 1,11-5-2-2,-11 5 0 1,3 0-1 2,0 0-1-4,-5 0 1 2,8 5 1 0,2-5-3 0,16 0 1 0,-8 0 0 0,2 0 0 0,-5-5-1 0,-2 2 0 0,8-2 1 1,-9 3-1-2,1-3 2 1,-3-3-1 0,-7 8 2 0,7 0-1 0,-5 0 2 0,-8 0-2 1,-10-7 1-2,8-1 0 1,-8 8 2 0,3-8 4 0,-1 1 3 0,-12-1 1 0,8-4 2 0,-11 4 1 0,0 1 0 0,0-1-4 1,-5 1-1-2,3-1-4 1,-3-2-1-1,-6 8-2 1,-1-6 0 1,-11 8-2-1,10-5 3 0,-10 5 1 0,0 0 0-1,0 0 1 2,10-2-1-1,-10 2 0-1,0 0-2 1,0 0-1 0,0 0-2 0,0 0-2 0,0 0 0 1,0 0-19-2,0 0-51 1,-7 7-36 1,-19 21-205-1,-26 22-248-1,-7-20 297 1,-23-30-524 0</inkml:trace>
    </iact:actionData>
  </iact:action>
  <iact:action type="add" startTime="57827">
    <iact:property name="dataType"/>
    <iact:actionData xml:id="d33">
      <inkml:trace xmlns:inkml="http://www.w3.org/2003/InkML" xml:id="stk22" contextRef="#ctx0" brushRef="#br0">27220 2477 583 0,'0'0'109'11,"0"0"-47"-9,-49-12-29 0,0 4-14 2,-8 3-9 2,-2 3-5-2,-3 2-1 1,-2 0-2 0,-8 2-1 1,-8 3 0-2,19 0 4 1,7-2 6 1,2 9 8-2,1-2-2 1,-3 5 0 0,7 3-5 0,1 7-5 0,-3 15-5 1,-7 20-4-1,1 23-3-1,14-6-3 4,8-12 0 0,5-12-2-8,15-5 2 4,0-11 2 1,15 11 2 1,11 4 2-1,8 3 3-1,10-2 2 2,10 2 3-2,10-5 4 2,-2-20 4 0,10 5 30-1,13-12 23 1,16-6 8 1,5-17 8-6,-1-7-16 3,-7-18-14 1,13 2-9 1,-3-7-10-2,0 3-6 1,3-3-5 1,-5 2-4-2,-6 1-4 1,-12-3 0 0,-21 10 1 0,-3-3-2 1,-12 8 2 1,-3-5 0 0,-10 5 2-6,-1-5 0 3,-12 5-2 1,-5 0-2 0,-6-5-6 0,-4-10-2 0,-11-10-3 0,-15-18-1 0,-11-2-2 1,-7-3 0 4,-16 6-2-9,-10 7 1 6,-8 7-5-5,-7 8 3 6,4 7-1-4,1 13 1 2,-10 3-3-5,-9 4 1 4,-7 8 3 0,13 0-1 1,-3 5 1-2,26 3-2 1,-5 7 1 0,18-3-4 0,10 11-4 0,-5 0-5 1,10 12-5 1,8 15-4 4,5 0 4-6,16-3 4-5,4-2 2 3,11-10 3 2,11 1 0-1,9-1 1 0,19 2 6 1,20 6 1 0,16-8 2 0,30 7 4 0,19-12 4-1,-1-10-1 3,-10-4 0-4,1-9 0 2,-1-2 1 1,15-5-3 1,-17-7 1-1,-31-3-2 2,-6-1 1-7,1-4 2 4,-13 0 4 4,-8-5 0-8,-5 0 3 3,-11 0 4 0,-4 3 4 1,-14-8-1-1,-4-8-3 2,-14-9-7-2,-14-26-9 2,-24 3-4-2,-13 5-1 1,-16 10-4 1,-25 2-40-2,-41 11-78 1,-10 16-297 0,-11 19 191 0,13 4-462 0</inkml:trace>
    </iact:actionData>
  </iact:action>
  <iact:action type="add" startTime="59669">
    <iact:property name="dataType"/>
    <iact:actionData xml:id="d34">
      <inkml:trace xmlns:inkml="http://www.w3.org/2003/InkML" xml:id="stk23" contextRef="#ctx0" brushRef="#br0">17919 4421 338 0,'0'0'103'5,"36"0"-13"0,15 0-6 0,8 0-6-1,-2 0-10 1,7 0-17 0,0 0-15 0,21 5-12 0,13-5-1 0,15 2-1 0,-20-2 5 0,0 0 5 0,-8 0 2 1,7 0-10-2,3 0-4 2,19 5 5-2,-9-2 1 2,-10 2-1-2,-2-5-6 2,-13 0-1-1,7 0-6-1,11 7-1 1,15 3 1 0,-5-5 4 1,-10 3 7-2,-11-3 4 1,-2 2-6 0,3 1-3 1,10-1 1-2,15 1-3 2,-10-1-5-2,-24-2 1 1,-1-2-1 0,-11-3-4 0,-13 5-2 0,0-5 0 1,-8 2 1-3,0-2-3 3,-15 0-1-1,-3 0 0 0,-7 0 10 0,-11 0 22 0,6 0 15 1,-16 0-3-2,7 0-14 0,-7 0-13 3,0 0-5-4,0 0-5 3,0 0 2-2,0 0 5 2,0 0 5-1,0 0-2 0,0 0-1 0,0 0-6 0,0 0-1-1,0 0-6 1,0 0-5 0,0 0-9 1,0 0-3-1,0 0 5-1,0 0 3 2,13 0 4-1,0 0 2 0,0 0 0 0,8 0 0 0,-6 0-1-1,3 0 1 1,3-2 0 1,-3 2-2-2,2-5 2 1,1 5 0 1,-1-3-1-1,1-2-1-1,0 0 2 2,-1 3 0-2,3 2-2 2,-10-5 2-2,3 2-2 2,-4 3 0-2,1 0 0 2,0 0 0-1,-13 0 1-1,13-5-1 2,-13 5 0-1,0 0 0-1,8-2 0 2,-8 2 0-2,0 0 0 1,0 0 2 0,0 0 2 0,0 0 5 0,0 0 10 0,0 0-1 0,0 0-2 2,0 0-6-4,0 0 1 2,0 0 3 0,0 0 2 0,0 0-9 0,0 0-3 0,0 0-2 0,0 0-1 0,0 0-1 0,0 0-1 0,0 0 1 0,0 0 1 1,0 0 0-2,0 0 0 1,0 0-1 0,0 0 0 1,0 0 0-2,0 0-7 1,0 0 1 0,0 0-1 1,0 0 2-2,0 0 1 1,0 0 3 0,0 0 1 0,13 0 0 0,0 0 0 0,-1-5 0 0,4 2 1 0,4 3-1 0,6-5 0 1,2-2 0-2,6-1 0 1,2 3 0 0,0 3 0 0,3-6 0 0,-6 3 0 0,6-2 0 0,2 4 0-1,-8-4 0 2,6 2 2-1,-6-3-2 1,-4-4 2-2,-1 2 0 1,-5 2 1 0,0-4 1 0,0 4-2 0,0-4 1 0,-5 2-1 0,-2 2 1-1,-3-4 0 3,0-1 2-3,-3 3-1 2,0-10-1-2,-5 0 1 1,1-3-2 0,-4-12 0 0,-4 0-1 0,-11 0-1 0,-5-2-1-1,-6-6 1 3,-1 6 0-3,-11 1 1 0,-5-4 0 1,-3 3 0 1,0 7 1-1,-7 2-1 0,-3-2 0 0,5 5-1-1,-10 3-1 2,-1-1-1 0,-4 8 0-3,-5 0 1 2,-11 2-2 0,5-2 1 1,3 3-1-2,0 4 0 3,10 6-2-3,-5-3 0 0,3 5-1 1,2 7 1 2,-5-2-6-4,-2 10 0 3,-8 0-3-1,-6 5-3 0,14-2-1-1,10 7 0 2,5 5-3-1,8 5 0-1,-1 15 3 1,9 10 2 2,9 8 4-4,6-3 1 2,8-15 4 0,10-7 4 0,2-1 1 0,8-7 4 0,5 3-1 1,8-8 1-2,8 10 2 1,13-5 1 1,23 8 2-2,4-13 2 1,6-3 0 0,3-4 3 0,5-11-1 0,-8-4-1 0,15-1 1 0,1-7-2 0,4-7-2 0,1-1 0 0,0-12 0 0,-1 5-4 0,-12-5 3 0,8-2-3 0,-6-3 4 0,-2 7 9 0,-3-2 5 1,-18 0 1-2,-5 3-6 1,-8-3 0 0,-7-3 7 0,-8-5 6 0,0-7-2-1,-11-2-5 2,-2-6-5-1,-10 3-6-1,-5 3-3 4,-6 2-4-4,-15-3-4 0,-10 3-1 1,-13 0-2-1,-16 5 0 2,-5-3-1 5,-12 8 0-11,2 5-1 4,-13 5 1 1,-11 3 1 2,-17 7-1-4,0 10-2 1,0-5 3 1,0 12 1 0,7 3-1 0,13 0 0 0,1 8 2 1,4 4-1-1,9 11-3-1,4 9-2 2,16 16 0-2,13-10-3 1,15-6 0 1,7-2 1-2,12-2-1 1,12 2 0 0,7 10-8 0,27 0-11 0,15 10-24 0,28 8 19 1,-3-18 17-2,11-5 8 1,-13-12 5 0,18-11 4 0,13-7 2 1,5-12 1-2,-2-16 1 2,-13-12 0 0,-9-7 1-1,-1-3 0 2,-11-5 4-4,-10-1 3 1,-1-1 8 0,-4 2 1 1,-11 0 2 0,-5 0-4 1,-15 5-5-2,-5-5-1 1,-14-8-2 0,-9-20-3 2,-11-9-4-4,-20 2-4 2,-3 12-2 0,-6 15-2 0,-6 8-3 0,-9 10-6 1,-5 5-48 5,-23 15-144-10,-31 18-355 4,3 17 297 2,23-10-525-6</inkml:trace>
    </iact:actionData>
  </iact:action>
  <iact:action type="add" startTime="79828">
    <iact:property name="dataType"/>
    <iact:actionData xml:id="d35">
      <inkml:trace xmlns:inkml="http://www.w3.org/2003/InkML" xml:id="stk24" contextRef="#ctx0" brushRef="#br0">4742 2898 17 0,'0'0'9'4,"0"0"-5"1,0 0-1 0,0 0-1 0,0 0-1 0,0 0-1 1,0 0 1-2,0 0-1 1,0 0 0-1,0 0 0 2,-7 3 1-1,7-3-1 0,-13 0 0 0,5 5 0 0,8-5 0 0,-13 2 0 1,6 3 0-2,-6-5 0 1,5 3 0 0,-5 2 0 0,3-5 0 0,2 2 0 0,-7 3 0-1,2-5 0 2,13 0 0-1,-13 3 0 1,8 2 0-2,-8-5 0 1,-3 5 0 0,4-3 0 0,-4-2 0 0,11 0 1 0,5 0-1 0,-13 0 0 0,5 0 0 0,-4 0 0 1,1 0 0-2,11 0 0 1,-7 5 0 0,7-5 0 0,0 0 0-1,-13 0 0 1,13 0 0 0,-8 3 0 1,8-3 0-2,-13 0 1 4,5 0 1-6,8 0-2 4,-12 0 0-2,12 0 0 2,-8 0 0-1,8 0 0-1,0 0 1 1,-13 0 2 1,13 0 1-2,-8 0 1 3,8 0-1-4,-13 0 0 2,13 0-3 1,-10 0 0-1,10 0 0-1,-8 0-1 2,-7 0 0-2,15 0 0 1,-5 0 0 1,-8 0 0-1,5 0 1 0,8 0 0-1,-13 0 0 2,13 0 0-2,-7 0 2 1,7 0-1 1,0 0 1-2,0 0 1 2,-13 0 2-1,13 0 2 0,-11 0-2 0,11 0-1 0,-10 0-2 0,10 0-2-1,-10 0 0 2,10 0 0-2,-8 0-1 1,8 0 0 0,0 0 0 0,-13 0 0 0,13 0 2 0,-10 5-2 0,10-5 1 0,-10 0-1 1,10 0 1-2,-8 2-1 1,-5 3 0 0,13-5 1 0,0 0-1 0,-8 0 2 0,8 0 0 0,-12 0 2 0,12 0 1 1,-11 0 1-1,1 0-1 0,10 0 1-1,-10 0-2 1,2 0-1 0,8 0 1-1,-13 0-1 1,5 0-1 1,-5 0-1-1,6 0 2 0,-6 0-2 1,5 0 0-1,8 0 0-1,-13 3 0 1,3 2 0 0,10-5 0 0,-8 0-1-1,-5 0 1 2,6 0 1-1,-6 0-2 1,5 0 0-2,-5 0 1 1,6 0-1 1,-6 0 1-1,5 0 0-1,-5 0 0 0,3 0 2 1,2 0 1 0,-5 0-2 1,0 0 1-2,1 0-2 2,1 0 0-2,1 0-1 3,0 0 1-3,-1 0-1 1,4 0 2 0,-6 0-2 0,5 0 0 0,-5 0 1 0,3 0-1 0,0 0 1 0,-1 0 0-1,4 0 0 2,-6 0 1-1,5 0 0 0,-5 0-1-1,13 0 1 2,-8 0-1-2,-4 0 0 1,4 0 0 0,8 0 0 1,-13 0 0-1,5 0 0 0,8 0 0 1,-13-5 0-3,3 5-1 2,10 0 0 0,-8 0 0 1,-4 0 0-1,4 0 0 0,8 0 0-1,-13 0 0 1,3 0 0 0,-1 0 0 1,11 0 0-2,-7 0 0 1,-6 0 0 1,5 0 0-2,8 0 0 1,-13 0 0 0,3 0 2 0,2 0-2 0,8 0 0 0,-13 0 0 1,6 0 0-2,-6 0 0 1,5 0 0 0,-5 0 0 0,5 0 0 1,-4 0 1-2,1 0-1 1,11 0 1 0,-10 0-1 1,10 0 0-1,-10-3 0 0,2 3 0 0,8 0 0-1,-13-5 0 1,5 3 0 0,8 2 0 0,-12 0 0 0,4 0 0 1,-5 0 0-1,13 0-1 0,-8 0 1-1,-5 0 0 1,0 0-1 0,1 0 1 1,-1 0 0-2,5 0 0 1,-5 0 0 0,0 2 0 0,0-2 0 1,-2 0 0-1,2 0 0 0,0 5 0 0,0-5 0 0,1 0 0-1,-4 0 0 1,3 0 0 0,0 0 0 1,3 0 1-2,0 0-1 1,-1 0 0 2,4 0 0-4,-6 0 0 2,5 0 0 0,-5 0 0 0,6 0 0 0,7 0 0 0,-13 0-1 0,5 0 1 0,8 0 0 0,-13 0 0 0,13 0 0 0,-10 0 0 0,10 0 0 0,-8 0 0 0,-5 0 0 0,13 0 0 0,-7 0 0 0,7 0 0 1,-13 0 0-2,5 0 0 1,-5 0 0 0,5 0 0 1,8 0 0-3,-12 0 0 3,12 0 0-2,-8 0 0 1,-5 0 0 1,3 0 0 0,10 0 0-2,0 0 0 1,-8 0 0 0,-5 0 0 0,13 0 1 0,-8 0-1 0,8 0 1 0,-15 0-1 0,15 0 0 0,-5 0 0-1,5 0 0 2,-13 0 0-1,5 0 0-1,8 0 0 1,-13 0 0 1,6 0 0-1,7 0 0-1,-16 0 0 1,8 0 0 1,8 0 0-2,-7 0 0 2,-6 0 0-1,13 0 0 0,-8 3-1 0,8-3 1 0,-13 5 0 0,3-5 0 0,10 0 0 0,-10 0 0 0,2 0 0 0,8 0 0-1,-13 0 0 2,3 0 0-1,0 0 0 0,-1 0 0-1,4 0-1 2,-6 2 1-2,5 3-2 1,-5-5 2 1,5 3 0-2,-5-3 0 1,6 0 0 0,-6 0 0 0,3 0 0 1,-1 0 0-2,1 0 0 1,0 5 0 1,-1-5 0-1,4 0 0 0,7 0 0-1,-13 0 0 1,5 5 0 0,-5-3 0 0,3-2 0 0,10 0 0 0,0 0 0 1,-10 0 0-2,-1 0 0 1,11 0 0 2,0 0 0-4,-7 0 0 2,-6 0 0 0,13 0 0 0,0 0-1 0,-8 0 1 0,8 0 0 0,-13 0 0 0,13 0 0 1,-7 0 0-1,7 0 0-1,0 0 1 1,-13 5-1 0,13-5 2-1,0 0-2 2,0 0 0-1,0 0 0 0,-8 0 0 0,8 0 0 0,0 0 0 0,-13 3 0-1,13-3 0 2,0 0 0-1,0 0 0 0,-8 0 0 0,8 0 0 0,0 0 0 1,-13 0 0-3,13 0 0 3,-10 0 0 0,10 0 0-3,0 0 1 3,0 0 0-2,0 0 2 2,0 0-1-1,0 0 1 0,-8 0-1 0,8 0 0 0,0 0 0 0,0 0 0 1,0 0 1-3,-12-3-1 3,12 3 0-1,0 0 0-1,0 0 0 2,0 0 1-2,0 0-1 2,0 0-1-2,0 0 0 2,-8 0 0-1,8 0 0-1,0 0 0 1,0 0-1 0,-13 0 1 0,13 0 1 1,0 0-1-2,-8-5 0 1,8 5 0 0,0 0 1 0,-13 0 0 2,13 0 1-4,0 0-2 2,-7-2 0 0,7 2-1 0,0 0 0 0,-13 0 0 0,13 0 0 0,0 0 0 0,-8 0 0 0,8 0 0 1,0 0 1-2,0 0-1 1,0 0 0 0,-13 0 1 0,3 0 0 1,10 0 0-1,0 0 0 1,-8 0 0-3,8 0 1 2,0 0-1 0,-13 0 0 0,13 0 0 0,0 0 0 0,0 0 0 0,-7 0 0 1,7 0 0 0,0 0 0-1,0 0 0-1,0 0 1 0,0 0-2 1,0 0 0 0,0 0 0 0,0 0-2 0,0 0 0 0,0 0 0 0,0 0 0-1,0 0-5 1,0 0-63 0,0 0 18 1,0 0-102-1</inkml:trace>
    </iact:actionData>
  </iact:action>
  <iact:action type="add" startTime="86958">
    <iact:property name="dataType"/>
    <iact:actionData xml:id="d36">
      <inkml:trace xmlns:inkml="http://www.w3.org/2003/InkML" xml:id="stk25" contextRef="#ctx0" brushRef="#br0">7987 2495 55 0,'0'0'10'4,"0"0"-5"1,0 0-2 0,0 0-1 1,0 0 0-2,0 0 0 2,0 0-1-2,0 0 0 2,0 0-1-2,0 0 0 1,0 0 0 0,0 0 0 1,0 0 0-2,0 0 0 2,0 0 0-2,0 0 0 2,0 0 0-2,0 0 0 2,0 0 0-2,0 0 0 1,0 0 0 0,0 0 0 1,0 0 0-2,0 0 0 2,0 0-2-2,0 0 1 2,0 0 0-2,0 0 1 2,0 0-1-2,0 0 1 2,0 0-1-2,0 0-1 2,0 0-2-1,0 0 1-1,0 0 2 1,0 0 0 1,0 0 1-1,0 0-1-1,0 0-16 1,0 0 5 1,0 0-21-2</inkml:trace>
    </iact:actionData>
  </iact:action>
</iact:actions>
</file>

<file path=ppt/ink/inkAction7.xml><?xml version="1.0" encoding="utf-8"?>
<iact:actions xmlns:iact="http://schemas.microsoft.com/office/powerpoint/2014/inkAction" lengthUnit="cm" timeUnit="ms">
  <inkml:definitions xmlns:inkml="http://www.w3.org/2003/InkML">
    <inkml:context xml:id="ctx0">
      <inkml:inkSource xml:id="inkSrc0">
        <inkml:traceFormat>
          <inkml:channel name="X" type="integer" max="18460" units="cm"/>
          <inkml:channel name="Y" type="integer" max="1066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721.09375" units="1/cm"/>
          <inkml:channelProperty channel="Y" name="resolution" value="740.2777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9-06T19:23:30.315"/>
    </inkml:context>
    <inkml:brush xml:id="br0">
      <inkml:brushProperty name="width" value="0.05292" units="cm"/>
      <inkml:brushProperty name="height" value="0.05292" units="cm"/>
      <inkml:brushProperty name="color" value="#0070C0"/>
    </inkml:brush>
    <inkml:brush xml:id="br1">
      <inkml:brushProperty name="width" value="0.05292" units="cm"/>
      <inkml:brushProperty name="height" value="0.05292" units="cm"/>
      <inkml:brushProperty name="color" value="#FFC000"/>
    </inkml:brush>
  </inkml:definitions>
  <iact:action type="add" startTime="2896">
    <iact:property name="dataType"/>
    <iact:actionData xml:id="d0">
      <inkml:trace xmlns:inkml="http://www.w3.org/2003/InkML" xml:id="stk0" contextRef="#ctx0" brushRef="#br0">1287 481 46 0,'0'0'57'4,"0"0"19"1,0 0 7 0,0 0-9 0,0 0-10 0,0 0-10 1,8-2-6-2,5 2-10 1,2-5-9 0,3 2-7 0,3 3-2 16,-1 0-1-21,1 0-1 0,2-5-2 0,0 5-1 4,-5-2-1 2,10 2-1-2,-2 0 2 1,0 0 1 0,7 0 4 2,-7-5 0-4,10 10-1 3,-5-5 0-1,10 0 2 0,0 0 2 1,0 0-1 4,11 0-3-10,-6 0-1 4,8 0-4 1,-2 0-3 1,-6 0-3-3,-5 0-1 2,-2 0-3 0,-3 0-1 0,8 2 1 0,-3-2-1 0,0 5 1 0,10-2 3 0,-2 2 2 0,8-5 2 1,-3 2 0-1,0 3-2-1,-8-5 0 1,-5 3-3 1,6 2 0-1,-9-5-2 0,1 0 2-1,-11 0 3 1,6 0 3 0,-1 2 8 2,-2 3 1-3,2-5-7 2,3 0-3-3,-5 5-4 2,10-2-2 0,-2-3 2 0,2 5-3 0,-2-5-1 0,2 0 1 0,0 0-1 1,-10 0 1-2,-3 0 3 1,-2 0 3 0,7 0 6 0,-7 0 0 0,-10 0 0 0,4 0-5 1,1 0-4-3,2 0-2 2,-8 0 0 1,3 0-1-2,6 0 1 1,-1 0-1 1,-3 0-1-1,1 0-1-1,-6 0 2 1,3 0-3 1,-5 0 1-1,8 0 2-1,-1 0-3 1,-7 0 3 0,5 0-1 0,3 0-1 0,-6 0 0 1,6 0 2-2,2 0-3 1,-2 0-1 1,-1 0 0-2,1 0 0 1,-1 0 0 1,1 0 2-2,5 0-2 2,5 0 0-2,-8 0 0 2,8 0 2-1,-3 0-2 0,-2 0 2 0,-6 0-2-1,6 0 1 1,-11 0-1 0,3 0 2 0,-5 0 3 0,3 0 4 0,2 0 4 0,-5 0-1 0,2 0-1 0,11 0-3 1,-8 0-2-2,2 0-3 1,-4 0 3 0,2 0-3 0,-5 0 1 0,2 0-1 0,-2 0 4 1,-5 0-1-2,-8 0-1 1,10 0 2 1,-10 0 0-2,0 0 5 1,0 0 8 1,0 0-6-2,0 0-7 1,0 0-7 0,0 0-2 0,0 0 0 0,0 0-54 0,0 0-105 1,0 0-95-2,0 0 2 1,-5 7 63 0,5-7-380 0</inkml:trace>
    </iact:actionData>
  </iact:action>
  <iact:action type="add" startTime="4298">
    <iact:property name="dataType"/>
    <iact:actionData xml:id="d1">
      <inkml:trace xmlns:inkml="http://www.w3.org/2003/InkML" xml:id="stk1" contextRef="#ctx0" brushRef="#br0">5939 464 215 0,'0'0'216'5,"13"0"-95"-1,12 0-50 2,9-5-24-2,7 5-12 1,-2 0-4 0,-6 0-4 0,8-3-2 0,0-2 3 0,1 5 2 0,1 0-4 0,4 0-5 1,-6 0-7-1,-3 0-5-1,-4 0-3 1,-1 0 0 0,-4 0-1 0,-6 0 6 0,0 0 8 0,-5 0 4 0,-5 0-1 0,0 0 1 0,-3 0 5 0,-10 0 36 0,0 0-2 0,0 0-18 0,0 0-18 0,0 0-10 0,0 0-7 0,0 0-4 0,0 0-3 0,0 0-2 0,0 0-2 1,0 0-1-2,0 0-1 1,0 0-49 1,0 0-97-1,-10 0-33-1,-1 8-40 1,4-3 55 0,7-5-332 0</inkml:trace>
    </iact:actionData>
  </iact:action>
  <iact:action type="add" startTime="5066">
    <iact:property name="dataType"/>
    <iact:actionData xml:id="d2">
      <inkml:trace xmlns:inkml="http://www.w3.org/2003/InkML" xml:id="stk2" contextRef="#ctx0" brushRef="#br0">7781 414 73 0,'0'0'33'5,"0"0"8"0,0 0 21 1,0 0 11-1,0 0-8-1,0 0-9 1,39 0-4 0,2 0 6 0,5 0 0 0,0 0-2 0,1 0-4-1,7-5 0 1,-5 5-5 1,-3 0-4-1,5 0-3-1,4 0 2 3,-4-5 4-4,16 2 8 2,0 3 8 0,0-5 19 0,-13 5-16 0,-3 0-15 0,-17 0-18 1,-1-2-11-2,-7 2-7 1,-6 0-2 1,-4 0-1-1,-6 0-1 0,6 0 3-1,-16 0 3 1,0 0 3 0,0 0 8 0,0 0-4 0,0 0-9 0,0 0-5 0,0 0-4 1,0 0-2-2,0 0 1 1,0 0 1 0,0 0 1 0,0 0-3 0,0 0 1 0,0 0-3 1,0 0 1-2,0 0-2 1,0 0-2 2,0 0-1-4,0 0-52 2,0 0-141 0,0 0-177 1,0 0 151-2,0 0-441 1</inkml:trace>
    </iact:actionData>
  </iact:action>
  <iact:action type="add" startTime="7174">
    <iact:property name="dataType"/>
    <iact:actionData xml:id="d3">
      <inkml:trace xmlns:inkml="http://www.w3.org/2003/InkML" xml:id="stk3" contextRef="#ctx0" brushRef="#br0">3417 444 45 0,'0'0'84'6,"0"0"16"-4,0 0 12 4,0 0-2-2,0 0-18 1,0 0-16 0,0 0-15 0,0 0-10 1,0 0-9-2,0 0-5 1,-7-13-6 0,2 3-7 0,-3 3-4-1,-10-6-6 2,-3 1-5-1,-12 1-1-1,-6-1-2 2,-2 4 1-1,-8-4 1 0,3 2 7-1,-1 2 9 2,1-4 10-1,8 4 2 0,-4 1 14-1,-9-1-2 3,2 3-7-3,-8 3-8 1,1-3-4 0,-3 2-1 0,-8-2 0 0,2 3 2-1,6-3-7 1,5 0-5 0,5 2-1 1,-2 3 3 0,5 0-1-2,-1 8-1 0,-2-3-4 3,6-3-3-4,1 6-2 2,-4 4-6 0,0-4-1 0,0 7-2 0,-1 0-2 1,11-3-1 4,-2 3-1-10,12 0 1 5,-2-2-5 1,-1 2 3-3,11 0 2 2,-2-2-3 0,2 4 1 1,2 1 0 0,3-11-1-2,3 8-1 2,2 0-1-3,3 5-1 2,3-5 0 1,2 8 4-2,2-1 1 1,8 6 0 0,-2-1 3 1,10 9-1-2,3-1 2 1,7-3 0 1,11 8 2-2,4-12 5 1,19-3 0 1,-5-8 0-2,7-2 0 2,-5-5-2-1,-2-2 2 1,7 2-3-3,8-8 1 2,16-4 2 0,-1-3-3 0,-2-8 1 0,-15 3-1 1,7-10-1-2,-18 0 1 1,-5 3 1 0,0 2 0 1,-3-10 2 1,-2 10-1 4,-7-8 4-10,1 1 3 0,-2 2 1 4,-7-8-2 0,5 5 2-1,-6 1 0 1,-18 2 2 0,3-3 9 0,-10 3 17 0,-3 5 4 0,-5-5-1 0,-5-2-3 0,-10-1-7 0,-6-4-4 1,-2-3-18-2,0-3-5 1,-8 3-4 0,-3 0-2 0,-7-5-3 0,3 7-1 0,-3 1-2 0,2-1 2-1,-15 6 0 1,8-1 0 1,-16 8 2-1,-8-10-2 0,3 10 0-1,-2 5 1 2,5-3-1-2,10 6 1 2,0 2-2-1,0 2 3 0,-6 3-2 1,6 0-1 4,-2 8-5-9,2 4 0 4,-8 3 1 1,5 8-4-2,3-3 2 0,5 10-1 0,6-2-1 1,9-1-16 0,1-2-109-1,-1 8-86 1,6-3-225 0,-3 5 209 0,8-8-473 0</inkml:trace>
    </iact:actionData>
  </iact:action>
  <iact:action type="add" startTime="10790">
    <iact:property name="dataType"/>
    <iact:actionData xml:id="d4">
      <inkml:trace xmlns:inkml="http://www.w3.org/2003/InkML" xml:id="stk4" contextRef="#ctx0" brushRef="#br0">8625 421 19 0,'0'0'23'6,"0"0"2"-2,0 0 6 1,0 0 13 2,0 0 23-5,0 0 14 4,0 0 9-2,0 0-3 3,0 0 1-4,-5-7-1 2,-8-6-4 2,-2 1-8-4,-16-4-6 2,2 1-7 0,-9 3-4 1,-3-6-3-2,2 6 31 2,-2-3-3-1,-3 7-12-1,0-7-20 1,-7 8-17 3,-16-6-15-6,-20 1-8 4,-11 2-6-1,-3 2-3 0,17 1-1 0,9 2 1 0,13-3-2-1,-10 3 2 2,-8 5 21-2,-7 0 21 4,-11 5 11-6,0-2-2 3,16 7-9 1,7 0-14-1,11 2-14 0,10 3-7 0,-8 0-6 0,6 5-1 0,7-5-5-1,2 5-1 3,9-5 0-4,-3 5-3 2,-3-5-1 0,16 3-1 1,-3 2-2-2,13 3 6 1,0-3 3 0,0 0 2 0,7 2 0 0,11 6-3 1,3 2 1-2,10 5 0 1,13 7 2 0,12-4 2 0,6 2 1 0,13-2-1 1,2-8 2 5,-10 2-1-10,15-2 4 5,23-2 7-3,19-1 9 1,10-9-3 0,-11-6 1 1,-15 4 2 0,-7-11-7 0,12 2-2 0,15-4-2 0,11 2 2 0,-2-5-3 0,-19-5-4 0,-12-3 2 0,-4 1-4 0,4-4 1 0,17-1-2 0,11-3-1 0,-26-5 1 0,-15 0-1 1,-16-3 1 4,-10-4 1-9,2 4 5 8,-17-4 0-9,-6 4 2 5,-2-4 1-1,-6 4 2 1,-2-4-1 0,-5-4 1-1,0 9-2 2,-5 2-2-1,-8-8-2 0,0 1 1 1,-5 2-2-1,-3-8-2 5,-7 8-4-9,-3-7-1 7,-3 2-2-7,-12 2 1 4,-11-10-2 1,-10-2-1-1,-16-5 0-2,-9 3-1 1,-1 12 0 2,8 2 0-2,13 8-1 1,-1 5 0 1,1 7 0-1,-8 1-1-1,-7 7-1 2,-6 7-22-2,-8 4-24 1,11 9-57 1,16-8-101-2,-6 6-87 2,13 7-81 6,2 5 156-11,-2 5-442 2</inkml:trace>
    </iact:actionData>
  </iact:action>
  <iact:action type="add" startTime="12424">
    <iact:property name="dataType"/>
    <iact:actionData xml:id="d5">
      <inkml:trace xmlns:inkml="http://www.w3.org/2003/InkML" xml:id="stk5" contextRef="#ctx0" brushRef="#br0">11394 501 481 0,'0'0'170'9,"0"0"-34"-8,0 0-40 2,-34-20-37 2,1 5-25 0,-1 0-16 0,1 0-9 0,-14 0-6 0,4 3-1-1,2-1 0 1,-6 3-2 0,6-3 0 1,-5 3 0-1,-6-2 0-1,3 4 0 1,-18-4 4 0,1 4 21 0,-12 6 17 1,-9-6 0-2,2 8-10 1,10 0-11 2,16 0-5-4,-8 8-2 2,-7-1 2 0,-19 3 10 0,-5 3 15 0,-5 7 0 0,24-5 6 2,12 0-8-1,-3 5-18-3,21 3-10 2,-5 4-6-1,3-2-3 1,2 8-4 0,10 2-1 0,1 7-1 1,10 3-3 1,7 13-7 1,3 7-2-7,15-15-7 2,11-10 4 2,5-2-4 0,8-3 2 0,12-7 6 0,6-6 8 0,15 1 6 0,15-3 2 0,29 0 3 1,20-13 3-2,3-7 2 1,-8-7 21 0,-12-1 2 1,-4 8-8 0,24-7-1 6,0-6-7-11,-10-2-3 0,-24 0-5 3,-7-5 0 2,-8-2 0-2,11-6-1 1,-9-12 0 0,3 7 1 0,-17-2 0 0,-14 3 3 0,-10 2 5 0,-5 2 3 0,-11-2 3-1,-7 3-1 3,-5-1 0-3,-3 3-2 1,-10-8 4-1,-13 8 2 2,-5-7 0-1,-24-6-13 0,-7 8-5 0,-15-5-9-1,2 8-1 1,-15 4-4 1,-32 3-4-2,-24 5 1 2,-9 7-45-1,5 8-104 0,3 0-336 0,-43 15 247 0,12 5-495 0</inkml:trace>
    </iact:actionData>
  </iact:action>
  <iact:action type="add" startTime="14072">
    <iact:property name="dataType"/>
    <iact:actionData xml:id="d6">
      <inkml:trace xmlns:inkml="http://www.w3.org/2003/InkML" xml:id="stk6" contextRef="#ctx0" brushRef="#br0">3922 1072 205 0,'0'0'66'8,"0"0"36"-8,0 0 21 6,0 0-12-3,0 0-26 4,0 0-37-5,0 0-24 3,0 0-16 1,0 0-5-2,0 0-2 1,0 0 0 0,0 0 0 1,28 8 2-2,11 4-2 1,20-4 1 0,-10-1 1 0,10-4-1 1,13 2 0-2,23 2 1 1,16-7 7 0,-8 0 30 0,2-7 28 2,-20-1 21-4,-10 1 24 3,10 2 20-1,-6 2-27 0,9-2-22 0,4 3-13-1,-12-3-4 1,-21 2 0 0,-12-2-1 1,2-2-13-1,-16 7-11-1,-7 0-14 1,-6-5-11 0,-2 2-9 0,-2 3-4 0,-3-5 0 1,-13 5-2-2,7 0-2 2,-7 0-3-2,0 0-6 2,0 0-45-2,0 0-70 1,0 0-104 0,0 0-246 0,11 13 230 0,-4-6-485 0</inkml:trace>
    </iact:actionData>
  </iact:action>
  <iact:action type="add" startTime="15314">
    <iact:property name="dataType"/>
    <iact:actionData xml:id="d7">
      <inkml:trace xmlns:inkml="http://www.w3.org/2003/InkML" xml:id="stk7" contextRef="#ctx0" brushRef="#br0">3212 8556 846 0,'0'0'177'7,"0"0"1"-5,0 0-37 1,0 0-37 2,0 0-33 0,-16-25-18 0,6-3-4 1,-11-22 10-3,1 17 18 3,-1 3 12 0,0 8-45-3,-4-6-2 3,-1 6-4-1,-7-6-9 0,-9 6-8 0,4-1-5 0,-3 3-4 0,-13 5-5 0,-11-5-3-1,-2 7-2 3,-18 3-1-3,11-5-1 1,-6 8-1 0,8 2-1 0,5 0 1-1,-5 5-2 2,-3 5 1-1,-4 0 2 0,-4 2-2 0,6 8 0 0,10-7-1-1,6 7-1 2,1 0-1-2,6 5 0 2,3 3 1-2,2 19 2 2,5 8 2 0,6 8 0-2,-1 25 0 0,11 7-1 2,12-8-3-1,11-24 0 0,3-5 1-1,4-1-1 1,8 16 2 0,6 2 0 1,5 10 0-1,9 5 1-1,12 8 1 1,-4-16-1 1,11-14 1-2,15-10 1 2,16-3 3-2,8-8 1 3,-1-12 0-3,-7-5 1 2,0-10 2-1,7-7 2-1,11-8 3 0,23-8 11 2,-16-4 7-2,-12-6 5 1,-6 1 0 0,-7-1-4 1,-8 3-8-2,3-5-5 1,-8-7-6 2,12-8-2-3,-6-3 0 0,-19-4-1 1,-3-9-2 1,-10 4 1-1,-13 9 1-1,-7 1-1 2,2-13 1-2,-15 0-2 1,0 7-1 2,-8 0 0-3,-13-7-1 0,-8-27-1 1,-20-31 2 0,-13-5-3 0,-18 26-2 0,0-4-1 1,-8 26 3-2,6 15 1 2,-4 15-3-1,-12 5-2 0,-23 3-1-1,2 7-3 1,19 10-4 0,9 2-35 1,11 3-43-2,-2 18-50 2,-24 9-325-2,31-7 45 1,5-2-831 1</inkml:trace>
    </iact:actionData>
  </iact:action>
  <iact:action type="add" startTime="20950">
    <iact:property name="dataType"/>
    <iact:actionData xml:id="d8">
      <inkml:trace xmlns:inkml="http://www.w3.org/2003/InkML" xml:id="stk8" contextRef="#ctx0" brushRef="#br0">6245 1743 209 0,'0'0'84'5,"0"0"0"-5,0 0-15 0,0 0-11 2,0 0-12 1,0 0-11 4,0 0-12-4,0 0-6 2,0 0-4 0,0 0-3 0,-28-27 2-1,-3 4 7 2,-3 8 6-1,-14 0 5 0,-17-2-2 0,-22 7-5 0,7 2-4 0,-5 1-4-1,16-1-1 2,9 8-2-2,-12-5 1 2,-2 5-1-1,-24 0 0 0,-10-7 4 0,-5-6 9 0,23 11 13 0,12-6 6 0,1 3-6 0,-15 3 1 0,-4 2-9-1,-27 0-8 2,10 0-5-1,18 0 1 0,15 0 1 0,5 0-1 0,3 7-2 0,-8 3 2 0,-7 3-3-1,-6-6-2 2,13 6-4-2,8-6-4 2,13 3-3 0,18 3-2-2,8-6-2 0,-1 6-2 2,14-3-1-2,2 2-4 2,5-4 0-2,-3 7 2 2,3 5 2-2,6-5-2 2,2 5 3-1,5-2 1 0,0 14-2-1,5-2-1 2,2 5-2-1,11 0-3 0,24 15 2-1,-1-5 0 2,26 11 0-1,12 9 2-1,-1-23 0 2,-4-7 4-1,6-7 1-1,-11-3 4 1,9-5 5 0,30 0 0 1,26-5 2-2,2-8-4 1,-28-7-1 0,-8 0-1 2,-2-7-1-2,36-1 0-1,5 1-2 0,-13-8 0 1,-36 0-2 0,-10-5 2 1,-1 5 0-2,12-5 0 2,9 0 2-2,0-3 3 1,-15-4 2 1,-21 9 0-1,-7-7 0-1,-11 3 0 1,-4-6 2 0,-4 5 2 0,-4-7 1 0,-6 3 2 0,-2-3 2 0,-6 2 3 0,1 1 6 1,-8-1 14-1,-6 6 9-1,-1-8-2 1,-6 2-9 0,-8-2-14 0,-10-5-7 0,-3 0-8 0,-17 0-4 0,-19-8-2-1,-41-14 0 3,-15 7-2-3,5 14-4 1,23 6 2 0,0 15-3 1,-5 8-6-2,-21-3-1 1,-17 15-13 0,17 15-58-1,16 2-113 2,15 8-157 0,8 11 136-2,0 4 54 0,36-33-323 1</inkml:trace>
    </iact:actionData>
  </iact:action>
  <iact:action type="add" startTime="22939">
    <iact:property name="dataType"/>
    <iact:actionData xml:id="d9">
      <inkml:trace xmlns:inkml="http://www.w3.org/2003/InkML" xml:id="stk9" contextRef="#ctx0" brushRef="#br0">9137 1335 733 0,'-82'-5'123'7,"-6"3"-61"-6,-12 2-30 13,-8 0-17-12,-21-5-7-2,6 5-4 3,15-3 1 2,23 3-2 0,-8 3 1 0,-20 2 0 1,-13 2-1-2,5 8 1 1,21 5-2 0,20-2-1 0,-5 9 0 1,-3 11-1-2,-12 2 0 2,2-5 0-2,11 0 0 1,20-5 0 0,8-2-1-1,18-11-1 2,2 8 1-2,11-2-4 2,2-1 0-1,5 6-1-1,8-1 1 2,1 4 1-1,6-1 2 0,4 12 1 0,10-2 4 0,12 13-1 2,14 2 0-4,17 5-1 1,37 3 0 2,4-16 2-2,1-17-1 1,-1-10 1 0,-4 3-1 0,7-3-1 0,36-5-2 1,8 0-1 4,-23-8-3-9,-10 1 3 4,-1-1 2 0,13-2 0-2,19-5 0 2,-1 0 0 0,-20-5 0 1,-18-5 1-1,15-2 1 0,8-3 0 0,10 0 2-1,-15-13 2 1,-24 8 5 1,-14-10 3-2,-11 3 1 1,-1-3-1 0,4-5 8 0,-11 7 3 0,0-10 7 0,-15 11 3 0,0-8 2 0,-11 5 8 0,-7-5 2 0,-5 0 5 0,-9 7-5 0,-4-2 12 1,-10-12-21-1,-11-1-8 0,-21-12-7 1,-12-18 2 0,-21-4-12-1,3 16-12-1,2 6-4 1,-18 13-8-2,-20-3-7 2,-44 17-12 0,2 1-33 0,8 14-41 0,16 11-61 0,-23 9-20 2,-19 8-66-3,8 8 63 0,44-6-375 1</inkml:trace>
    </iact:actionData>
  </iact:action>
  <iact:action type="add" startTime="87782">
    <iact:property name="dataType"/>
    <iact:actionData xml:id="d10">
      <inkml:trace xmlns:inkml="http://www.w3.org/2003/InkML" xml:id="stk10" contextRef="#ctx0" brushRef="#br0">4403 8946 58 0,'105'0'17'3,"1"0"-5"-2,-19-5-3 1,-12 5-4 3,15-2 2 0,31-3 1 0,8-3 8 0,-11 6 14 0,-20-6 4 1,-16 3-1-2,-10 0-5 1,16 3-6 0,30 2-6 0,-5 0-4 0,-36 0 1 0,-7 0 1 0,-11 0-3 1,-5-5 1 0,-8 5 0 0,-5 0 2 3,11 0 9-8,-8 0 2 5,7 0 0-1,-5 0-5-3,-7 0-2 2,-6 0-1 1,-7 0 11 1,-10 0 25-2,-4 0 22 1,-12 0 77 0,0 0-31 0,0 0-47 7,0 0-20-10,0 0-4 2,-7-3-11-1,-14-4-11 1,-5-1-7 3,-7-4-5-4,-8 2-4 2,-3 5-1 0,-7-8-4 0,-9 6 2 0,-17 4-2 0,-44-4 2 0,-5-1-1 0,21 3 1 0,17-2 0 0,9 7 0 1,-19 0-2-1,-36-8 0 4,-5 1 0-7,18 2-2 2,21-3 3 2,15 1-3-1,-16-1-2-2,-25-7 3 2,-7 2-1 0,14-7 0 0,32 10-1-1,-6 3-1 2,-2-13-1-2,-31 5 0 2,-13 0-2 0,18 2 2 3,36 6-1-8,10-1-1 3,-4-4 0 2,-6 2 0-2,-28 2 0 0,-1 8-14 2,24-5 7-1,21 3 5 1,15 2 2-1,10 0 0 3,3 2-1-7,5 3-1 4,5-5 0 1,10 0-3-3,3 0-2 2,6 3-4 1,1 2-10 0,11-5-11-2,0 0 2 1,-5 7 2 1,5-7-2-2,5 10 2 0,3 8-4 3,5-3 2-4,13 0 5 2,7 5 4 1,24 2 9 3,20-2 3-7,23 3 2 6,-15-13 1-6,-8 3-1 3,-7-8 3-1,-8 2 0 1,17-4 1 0,14 9 0-1,20 3-1 1,0-2 2 1,-12-6 1-2,-22 1 0 1,-7-8 0 1,3 7 0 0,5-4 0 0,12 2 1 2,17 2 0-7,-25-2 0 3,-22-2 1 0,-5 2 0 2,-16-5 0-1,-2 2 1-1,-6-2 0 1,-5 0 1 0,-7 0 0 0,-3 0 0 1,-5 0 2-1,0 0 1 0,-13 0 13 0,0 0-1 0,0 0 3-1,0 0-5 1,0 0 0 0,0 0-4 0,0 0-3 0,-24-7-2 2,-12-3-1-4,-15 5-1 2,-31-10-2 0,-11 10 1 0,8 2-2 1,5 3 1 6,1 3 3-11,-9 2-1 4,-25 2 0-3,-21 1 0 3,-5-8 1 1,47 5-3-3,4 2 1 2,3 1-1 0,-10-6-1 0,-31 3 0 0,8-2 0 0,12 2-1 0,31-3 3 0,9 3-2 2,11-2 0-1,-1 2-1-2,7-3-1 0,10 1-1 1,6-1-3-1,7-2-1 1,11 0-4 0,15 0-23 0,0 0 2 0,0 0 4 0,0 0 3 0,13 5 1 1,7-5 9-1,19 3 4 4,10 2 1-8,36-5 3 3,36 2-1 2,5-2 2-2,-21 0 0 1,-5 0-2 1,1 0 3-3,17 0-2 3,52-2 0-2,-34 2-1 2,-15 0 2-1,-15 0 2-1,15 0-2 2,38 0 1-2,-40 2 0 2,-6-2 0-2,-21 5 1 1,4-2 1 0,17 2 0 0,8-3 1 1,-3 3 0-2,-25-5 0 1,-19 3 0 2,-9 2 0 0,-11-5 2-4,5 5-1 3,-5-3 2 3,-3 3 0-8,-7-5 0 8,-5 0 2-8,-8 0 0 3,-11 0 4 0,-7 0 8 1,-13 0 17-1,0 0 18 1,0 0 1 0,0 0-5 0,0 0-11 0,-23-7-8 0,-11 2-8 1,6-3-7-1,-13 1-4 1,-8-1-2 4,-8 1-1-9,-22-6 1 10,-29-2-1-9,2 3 1-2,14 2-3 5,12-3-2-1,-8 6 3 2,-4-1-3-2,-14 1 1 1,-35-6 1 1,22 11-1-2,1-6 1 1,23 8 4 0,-6-5 1 0,-4-2 6 0,-21 2 0 0,13 2 0 0,15-4-2 0,23 7-7 0,8 0-3 1,8 0-2-2,5-5-2 1,-2 10 0 0,7-5-2 0,0 0-4 0,10 2-1 0,13 3-7 0,11-5-12 0,2 8-10 3,13-8 3 2,0 0 1-9,0 0 2 1,21 12 2 3,12 3 5 2,-5-7 3-2,16 7 4-3,10-3 1 3,16 3-1 0,33 0 0 0,10-2 2 1,3-3 3-2,-24 2-3 1,-4-9 0 0,-9 2 0 0,6-3 5 0,13 3 5 0,3-5 2 0,-9 0 2 0,-25 0 2 0,-13-5 0 1,-8 3-2-2,-4 2 5 1,-12 0-3 0,4-5-41 0,-11 2-42 0,-2 3-160 0,-3-5 60 0,23-2 45-1,-41 7-269 1</inkml:trace>
    </iact:actionData>
  </iact:action>
  <iact:action type="add" startTime="89513">
    <iact:property name="dataType"/>
    <iact:actionData xml:id="d11">
      <inkml:trace xmlns:inkml="http://www.w3.org/2003/InkML" xml:id="stk11" contextRef="#ctx0" brushRef="#br0">5599 8546 269 0,'0'0'52'6,"0"0"-21"-1,0 0-11-1,0 0-10-1,0 0-8 7,0 0-3-9,0 0-2 3,0 0 0 0,0 0-2 2,0 0 0-2,13 37 1 1,0 3 4 0,-5 0 27 0,-3 3 46 1,-5 4 4-2,-5 4-9 1,-8 21-13 0,5-7-12 0,-5 5-16 0,8 11-12 0,3 1-6 0,2-12-4 0,0-12-2 1,0-8-1-2,7-7 0 1,-7-1 1 0,8-9 0-1,-3-8-1 2,3 0 2-1,-3-5-1 0,3 0 1 0,-3-10 1 0,5 0-1 0,0-3 3 0,3 1 3-1,-13-8 1 1,8 0 19 0,5-5 4 1,7-3-15-2,-4-4-8 2,7-11-2-2,-2-4-3 2,-6-6 0-1,6-17 2 0,-3-12 3-1,-13-9 5 2,3 1-1-1,-8 5-4 1,2-7-2-3,3 14-3 3,-10 8 3-1,3 7 4 0,-6-4 21 0,3-13 1 1,0-5-12-3,-3-6-2 2,0 14-7 0,3 7 0 1,2 7-5-1,-2 8-2 0,-3-20 0-1,-2 17-3 2,8 11 1 0,-4 7 1-2,-1 2-5 0,7 6-1 1,0 12-3 0,0 0-4 1,0 0-9-2,0 0-7 1,0 0 2 0,0 0 5 1,-13 15 0-1,-8 20 4 0,1 27-1 0,-3 24 4-1,7-9 2 2,3-9 4-1,6-6 1-1,-1-9 0 2,3 17 0-2,5-12 1 3,0-1-1-3,5 4 0 0,5-1 2 1,0 2 2 0,3-9 0 1,-5-11-1-2,5-7 1 1,-8-7 2 1,3-5 1-2,-1-8 2 1,1-3-2 1,-8-12 2-1,0 0 4-1,0 0 8 2,0 0 3-2,0 0-3 1,13-7-3 0,5-13-4 1,5-18-3-2,3-17 0 2,0 2-2-1,-6-4 2-1,1-13 5 1,-1 12 2 0,-2 3 2 0,-5-8 5 1,0-12 5-2,-3-10 4 1,-7 0 3 0,-3 20 0 1,0 15-6-1,-3-21-6 0,1 21-4-1,2 20-5 1,-8 5 2 1,3 3 5-1,-3 7 6-1,-5 2-8 1,6 3-10 0,-9 5-14 0,1 5-16 1,-6 8-10-1,-7 24 5-1,-11 21 3 1,6 30 5 0,-1 17 6 0,16-28 3 0,3-12 4 0,-3 3 3 0,10-8 2 0,1 10 0 1,-1-7 0-1,3 4 0-2,10-4 2 3,-5 0 1-1,8-1 3 0,-1-12-5-1,6-10-89 3,0 0-136-4,5 1-95 3,10-9 110-1,1-9-417 0</inkml:trace>
    </iact:actionData>
  </iact:action>
  <iact:action type="add" startTime="93910">
    <iact:property name="dataType"/>
    <iact:actionData xml:id="d12">
      <inkml:trace xmlns:inkml="http://www.w3.org/2003/InkML" xml:id="stk12" contextRef="#ctx0" brushRef="#br0">2674 9317 334 0,'0'0'96'8,"0"0"-22"-7,0 0-22 2,0 0-20 2,0 0-15-1,0 0-10 1,0 0-2 1,0 0-2-1,0 0-1 0,0 0 3-1,0 0 0 2,0 0 5-2,0 0 2 1,0 0 5 1,0 0 6-1,0 0 4-1,0 0-2 2,0 0-2-2,31 3-1 2,-8 2-4-2,0-5-2 1,-5 2-1 0,5 3 2 1,3-2 6-2,-6-1 3 2,1 6-1-2,5-8-2 2,-1 0 2-1,4 0 1-1,-1 2 2 1,3 3 4 0,2-5 10 0,1 8-7 1,-1-8-3-1,1 2-7-1,4 3-6 1,4-2-5 1,-4-3-3-1,-2 0-4-1,3 0-2 1,2 0 1 0,-2 0-3 1,-6 0-1-2,-5 0 0 1,3 0 0 0,3 0-1 0,-6 0 1 2,10 0 2-4,-4 0 3 3,5 5 25-2,-11-5 17 1,5 0 2 0,6 2-8 0,-3 3-10 1,2-5-10-1,-4 3-7 0,-3-1-4 0,2-2-5-1,-4 0-1 2,1 0-1-2,6 0 0 1,-2 0-1 0,-3 0-2 1,-5 0-1-2,2 0 1 1,-2 0 0 1,7 0 0-1,-7 0 3-1,7 3 2 2,-5 2 4-2,6-5 1 1,-6 0 0 0,3 0 3 1,8 0 0-2,-3 2 7 2,2 3-3-1,1-5 2 0,-6 0-5-1,1 3-3 1,7-6-3 0,-8 6-1 0,6 2-2 1,-6-10-2-2,1 2 1 1,-6 3-3 0,11 0-1 0,-6 3 0 1,6-6 0-2,-6 6-1 2,3 2 1-3,-2-3 0 2,4 3-2 1,1-5 2-1,2 0-2-1,0 0 0 1,-2 3 0 1,-1 2 0 0,9-5 1-3,-14 2-1 3,1-2 2-1,-1 0-2 0,-5 0 2 1,3 0 0-2,5 5-1 3,-2-5 1-4,4 5 0 1,1-5 0 3,2 0-1-4,0 0 3 2,6 0 0 0,4 0-3 0,-10 3 1 0,11 2 2 0,-11-5-3 0,5 0 1 0,-7 0 0 0,2 0 1 2,-2 0-1-3,-3 0 0 0,2 0 0 1,3 0 0 0,6 0-2 2,4 0 1-2,-5 2 0 4,8-4 1-8,0 2-1 2,1 0 3 3,-4 0 1-2,-5 0 2 1,1 0 0 1,1-5 0-2,-9 2-1 2,0 3-2-2,-3 0-1 2,7-5-2-2,1 5 0 1,8 0 1 0,-1 0 0 1,11 0-1-2,2 0 0 1,-2 0 1 0,-8 0 1 0,-8 0-1 1,6-5 2 1,-6 3 1-1,-10 2 0-4,3 0 0 5,-1 0-3-2,-2 0 1-1,8 2-2-1,2 3 0 2,-5-5 0 0,6 5 0 0,-1-5-1 0,0 3 0 0,1 2 1 0,-6-5 0 0,-3 0 0 0,-1 0-1 0,1 0 0 0,-4 0 0 1,-4 0 1-1,-1 0-1 2,-4 0 0-2,-4 0 1-1,0 0 0 1,-1 2 0-2,-2 3 1 3,3-5 0-2,-8 0 0 1,0 0-1 0,-1 0 0 0,-12 0 0 1,0 0 0 0,0 0-1-2,0 0-1 0,0 0-16 3,0 0-41-4,0 0-156 2,0 0-361 0,-12 8 302 0,-19 14 69 0,10-2-102-1,-5-27 1 3</inkml:trace>
    </iact:actionData>
  </iact:action>
  <iact:action type="add" startTime="97212">
    <iact:property name="dataType"/>
    <iact:actionData xml:id="d13">
      <inkml:trace xmlns:inkml="http://www.w3.org/2003/InkML" xml:id="stk13" contextRef="#ctx0" brushRef="#br1">2581 9417 626 0,'0'0'104'5,"0"0"-52"-4,0 0-27 2,0 0-13 3,0 0-6-3,0 0-4 3,0 0-3-1,26 8 0-2,0-1 1 3,-1-7 0-1,4 5 0 0,-4-5 1 0,4 0 0 0,-1-5 0 0,8 5 1 0,-8 0 23 0,11 0 13 0,-1 0 2 0,-1 0-2 0,6 5-5 0,4-10-1 0,1 5 21-1,-1 0 13 2,4 0 4-1,-4 0-4 2,-6 0-11-4,-3 0-13 2,3 0-3 0,1-5 1 0,-4 3-8-1,3 2-9 3,1 0-7-4,-4 0-5 2,8 0-4 1,6 0-4 0,-6 0 1-3,11 0 1 3,2-5 0-1,-8 2-1 0,-2-2 0 0,-5 3-3 0,-3 2 3-1,-7-5-2 2,-1 2-1-1,1 3 1 0,-9 0-2-1,1 0 0 2,-5 0 2-2,4 0 5 2,4 0 16-2,4 0 14 2,-5 3 5-2,3 2-4 2,3-5-10-1,-6 2-7-1,3 3-7 1,2-2-3 1,-4 2-4-2,2-5-2 2,-3 0 0-1,-10 0 1 1,-8 2-3-3,0 3 3 3,3-5-5-1,-13 0 2-1,0 0 2 1,0 0 10 0,0 0 0 0,0 0-4 0,0 0-3 0,0 0-4 0,0 0 0 0,-13 0 0 1,-7-5 0-1,-11 5 4 0,-8-2 1 0,-2-3-1-1,0 2-2 1,0 3-1 1,-5-5-2-2,-11 3 0 2,-5 2 0-2,-10 0-1 2,-2-5-1-1,-14 2 1-1,8-2 0 1,11 3 0 0,7-3 1 0,8 2-1 1,0 1 0-2,0-1-1 2,3 3 0-2,-3 0-1 1,0-5 1 1,-6-2-1-1,1 4 1-1,-5 3-1 1,7-7 0 0,13 7 0 1,3-5 1-2,3 2-1 2,9 3 0-1,-1 0 0-1,1 0-1 3,6 0 0-4,8 0 1 2,-1 0-1 0,8 0-2 0,8 0 0 0,0 0-4 0,0 0 1 0,0 0 3 0,0 0 1 0,0 0 0 1,0 0 1-2,0 0-1 1,0 0 1 0,0 0-1 0,13 8 1 0,8-1-1-1,7 1 0 2,11-1 1-1,20-4 1 0,-2 7 0 1,-1-8 0-1,-7 3-1-2,3-5 1 3,2 0 0-1,-3 3 0 1,-2 2 0-3,-8-5 0 4,11 0 0-4,-6 2 0 4,0 3 1-2,13-5 1-1,8 0 3 1,-5 0 3 0,-5 0 0 0,-3 0-2-1,0 0 0 1,-5 0-1 1,-3 0-1-2,-5 3-2 2,8 2 0-2,8-5 0 1,-1 2-1 1,-2-2 1-1,5 5-1-1,3-5 0 3,-8 5 0-4,0-5 0 3,-2 0 1-2,-1 0 0 2,3 0 0 0,-8 0 3-2,1 0 0 0,2 0 0 1,10 3 1 1,5 2-1-2,11-5 0 2,-1 2-2-2,4-2 0 1,-14-2-1 0,-2 2 1 1,5 0 0-1,-13 0 1-1,12 2 1 2,7-2 0-2,1 0-2 1,6 0-1 0,0 5-1 1,-6-5 1-2,-2 0 0 1,0 0-1 0,-12 0 0 1,-4 3-1-2,8 2 1 2,9-5 0-1,-1 2 2-1,5 3-1 1,-10-2 2 1,-3-3 1-2,-2 5 0 2,-3-5-2-2,-13 2 0 2,1-2 0-2,4 3 0 2,3-1-2-2,0 3 2 1,13-2 0 0,5 2 0 1,-5-5 1-1,0 2 0-1,-8-2-1 1,-5 0-2 0,-3 5 1 1,-9-5 2-2,-4 0-2 1,3 0 1 0,8 3-1 0,3 2 2 1,-9-5 2-2,6 0 4 2,0 0-1-1,3 0-3 0,-1 0-3-1,-7 0 1 1,0 0-2 1,-3 0 0-2,-8 0-1 1,6 0 0 0,-13 0 1 0,10 0-1 0,-3 0 1 0,6 0 0 0,-6 0 2 1,1 0-3-2,-1 0 1 2,-2 0 0-2,5 0-1 0,8 0 0 4,-3 0 2-5,-3 0 2 2,4 0 1 0,-1-5-1 0,0 2-1 0,-5 3-1 0,5-5-1 0,-2 3 0 0,-6 2 0 0,3-5 0 0,-2 2-1-1,4 3 0 3,3 0 0-4,6-7-1 3,-4 7 0-1,6 0 0 1,3-3 0-2,-11 1 0 1,5 2 1 0,-7 0-1 1,-3 0 0-2,8 0 0 0,-11-5 0 1,8 5 1 1,-2 0-1-1,-6 0 0 0,-4-3 0 0,9 3 0 0,-4 0 1 0,2 0-1 0,2 0 0 0,-7 0 0-1,3 0 2 1,-1 0-1 1,-10 0 0-2,3 0-1 1,-6 0 1 1,1 0 0-1,-3 0 0 0,-5 0 1 0,0 0-1 0,-6 0 0 0,6 0 0-1,-13 0 0 2,8 0-1-1,5 0 0 0,-5 0 0 1,-8 0 0-3,10 0-1 2,-10 0 0 1,0 0 0-2,0 0 0 1,0 0 1 1,0 0 0-2,0 0 2 1,0 0-1 0,0 0 1 1,0 0-1-2,0 0 3 2,0 0 2-1,0 0 5-1,0 0 0 1,0 0-4 1,0 0-2-2,0 0 0 1,0 0-1 0,0 0-3 0,0 0 2 0,0 0 1 0,0 0 0 1,0 0 1-2,0 0-2 2,0 0 1-2,0 0-2 1,0 0-2 0,0 0-2 1,0 0 1-1,0 0 0-1,0 0 1 1,0 0 0 1,10 0 0-2,1 0 0 1,4 0-1 0,3 0 1 0,-8-5-1 0,13 3-1 0,-2 2 2 0,-6 0-1 0,9 0 1 0,-4 0 0 1,-4 0 1-2,2 0-1 1,-6 0 0 0,1 0 1 1,3 0-1-2,-3 0 1 1,-6 0-1 0,-7 0 1 0,0 0 0 0,11 0 1 2,-1-5-1-4,0 2-1 2,3 3-1 0,-5-5 1 0,5 5 1 0,-13 0-1 0,7 0 0 1,-7 0 1-2,0 0 0 1,0 0-1 1,0 0 4-2,0 0 0 1,0 0-3 0,0 0-1 0,0 0 0 0,0 0 0-1,0 0 0 2,0 0 0-1,0 0 0 0,0 0 1 1,-7-2 0-2,-14 2 0 0,-5-8 0 2,-7 8 0-1,-13-5 0-1,-6 0-1 1,-10 3 1 2,-4 2-1-1,-1 0 0-2,0 0 0 0,10-5 0 1,1 5 1 0,-9 0 0 0,-9-3 0 0,2 3 6 0,-16 0-1-1,1-5 0 2,2 3-1-2,5 2-2 2,13-5 1-2,-5 2-2 2,-3 3 0-1,-4 0-1-1,-9 0 0 2,-5 0 1-2,9-7 0 1,4 2 0 1,13 2-1-1,-5 1 0 0,2-1-1-1,-12 3 0 2,-13 0 0-2,-11 0 0 2,11 0 0-1,8 0 0-1,17 0 0 2,-10 0 0-1,-10 3 0-1,-13-1 0 2,-5-2 1-2,8 0 0 1,-5-2 0 0,22-1-1 0,-2 3 1 0,-7 3-1 1,-27-1 0-2,6-4 0 2,0-1 0-1,10 3 0-1,5 3 0 1,-7-1 0 0,-3-2 0 0,-18-2 0 1,0 4-1-1,12-2 1-1,6-2-1 2,5 4 0-1,-12-2 0 0,1 0-1 0,-4-2 1-1,5 4 0 1,12-2 0 1,-7 0-1-2,-10 8 0 1,13-8-3 0,-16 2-1 1,7 3-1-1,14 3 2 0,2-1 2-1,-2 1 1 1,0-6 1 1,-6 3 0-1,19 0 0-1,7-5-1 1,13 3 0 0,-5 2 1-1,2-3 1 3,6 3 0-2,-3-5 0-1,0 3 0 1,-5 2 0 0,5-3-1 1,13 3 0-2,3-5 0 2,2 3-1-2,16 2 1 0,-3-5-1 3,7 2 1-4,14 1-2 3,-3-1-3-1,5 3-3-1,13-5-6 1,0 0 2 0,0 0 1 1,0 0 4 0,0 0 2-2,0 0 1 1,0 0 1-1,13 8 0 1,13-1 2 0,10 1-2 0,23-1 3 1,5-4-2 0,6 2 2-1,-9 0-1-1,14-3 1 1,-13 3-1 1,10-5 1-3,7 3 0 3,14-3 0-2,7 5 0 2,6-5 1 0,-11 0 0-2,-10 0 0 1,2 0 0-1,9 0 0 1,9 0 0 2,14 0 0-4,-9-8 0 2,1 3 0 1,-21 3 0-1,18-3 0-1,0 5 0 1,23-8 0 0,-10 8 0 1,-10-7 0-2,10 2 0 2,-3 2 0-2,6 3 2 1,7 0-1 0,-13-5-1 0,-5 3 0 0,1 2 0 1,1 0 1-1,22-8-1-1,-11 8 0 1,-10-5 0 1,5 5 0-2,-11 0 0 1,32 0 0 0,2 0 0 1,-10 0 0-2,-21 0 1 1,18 0-1 1,23 0 1-2,-7 5-1 1,-13-5-1 2,-13 0 1-4,15 0 1 2,24 0 2 0,-19 0-2 0,-23 0 0 0,3 0 0 0,-7 8-1 1,12-8 0-2,-13 2 0 2,5-4 0-1,-7 2 0-1,-26 0 1 1,13 0-1 0,2 2 1 0,8-2-1 0,-10 5 1 0,-11-2-1 0,-20 2 1 0,-8-5 1 0,-7 0-1 1,-3 0 0-2,-3 2-1 1,0 3 1 0,-7-5 0 0,-6 0 0 0,-4 3-1 0,-9 2 1 0,-2-5-1 0,-13 0 0-1,-5 0 6 2,0 0 6-1,0 0-3 0,0 0-4-1,-10 0-2 2,-16 0-3-2,-10 0 2 2,-23 0-1-1,-21 2 0 0,-33-2 1 0,3-2 0 0,7 2-1-1,10-5-1 2,-10 2 1-2,0-2 0 2,-10 5-1-2,-21-2 0 1,8-6 0 1,8 3 1-2,5 3-1 1,-29-6 0 0,-23 1 1 0,26 2-1 0,11-3 1 0,-9 1-1 1,-32 2 0-2,17-3 1 1,18 1-1 2,-8 4 1-4,-22-7 0 2,-21 0 0 0,33-2-1 0,13 4 0 1,-16 6 0-2,-20-6 1 2,11-4-1-2,30 4 1 1,-18 8-1 1,-23-12 1-2,16 2-1 2,27 2 0-2,-1 3 0 2,-27-2 1-2,8-6-1 1,3 10 1 1,36-4-1-2,-13-1 0 1,-34 3 0 1,9 5 0-2,17-5 0 2,8 3 0-2,-6 4 0 1,-17 8 0 0,5-10 0 0,31 0 0 1,5 3 0-2,10 2 0 1,3-3 0 1,-5 6 0-2,-6-3-1 1,21 3 1 0,5-1 0 0,19-4 0 0,9 2 1 0,6 0-1 0,12-3 1 0,1 3 0 0,5-5 0 1,2 3-2-2,8 2 0 1,8-5-2 0,-6 2-7 0,16-2 2 0,0 0 2 0,0 0 2 0,0 0 0 0,16 5 2 0,7 3-1 1,20-1 1-2,27 6-1 1,30-6 2 0,-7 1 0 1,0-1 1-2,-1-4-1 1,9 2-1 0,17 2 1 0,11-2 0 0,2 3 1 1,-5-1-1-2,0-4 0 1,3 2 0 0,35 2 1 0,-12-7 0 0,-18 0 0 0,7 8 0 1,37-8 0-2,-11 2 0 1,-20-2 0 1,-1 0 0-2,22 0 0 1,14 0 0 0,-27-2 1 0,-9 2 0 0,14 0-1 2,12 0 0-3,-12 0 0 0,-39-8 1 1,25 8-1 1,32 0 0-2,-19 0 0 1,-17-7 2-1,-16 7-1 2,13 0 0-1,21 0 0-1,-14-5-1 1,-20 2 0 0,0 3 0 1,16 0 0 0,10-5 1-3,-31 3 0 2,-8 2 0 1,5 0 0-1,3 0-1-1,-8 0 2 1,6 0-2 1,2-8 0-2,-29 8 1 2,-7 0 0 0,3 0 0-3,7 0 1 2,10 8-1 1,-7-8 1-2,-10 2 0 2,-16-4-1-2,-11 4 1 2,-14-2 1-2,-9 0-1 2,-2 5 0 0,-5-5 2-3,10 0-1 2,-15 0 2 0,0 0 1 0,-3 0 0 0,-3 0 0 1,-1 0 0-1,-12 0 0-1,4 0 3 1,-11 0 0 0,0 0 5 0,0 0 8 0,0 0-2 0,0 0-6 1,0 0-4-2,0 0-3 2,0 0-2-2,0 0-2 1,0 0 0 0,0 0-1 2,0 0-2-4,0 0 0 2,0 0-2 0,0 0-15 0,0 0-45 0,0 0-49 0,-11 3-295 0,-4 2-64 0,-32 2 118-1,14-14-702 2</inkml:trace>
    </iact:actionData>
  </iact:action>
  <iact:action type="add" startTime="113294">
    <iact:property name="dataType"/>
    <iact:actionData xml:id="d14">
      <inkml:trace xmlns:inkml="http://www.w3.org/2003/InkML" xml:id="stk14" contextRef="#ctx0" brushRef="#br1">3489 15829 200 0,'0'0'99'5,"-18"-15"55"-1,-2-8-18 1,-8 3-5 0,-3-2-26 1,-18-6-29-1,-3 5-11-1,-7-2-19 1,5 8-19 0,0-6 7 0,0 11 16 0,3-3 22 0,4 2-8 0,1 1-20 0,-3 4-17 0,-8 1-11 1,-9 4-6-2,-1 3 1 1,-13 3-1 0,5 2-1 1,11 5-5-1,-3 7-4-1,18 1-2 2,-5 4-2-2,8 3 1 2,0 3-1 0,2 2 1-2,8 8-2 0,5-6-1 1,3 1-3 1,7-1-5-2,3 3-2 2,5-7 0-1,5 4 1-1,1 8-1 1,7 3 0 1,7 0 3-1,14 7 1-1,5 0 0 1,12 7-1 1,3-12 1-2,13 3 5 1,11-13 3 0,9-5 4 1,27-10 2-2,-6-12 0 2,-5-16 0-1,-2-12-2-1,-14-2 3 1,3-11 2 0,6 1 1 0,22-14-1 1,-10-6 13-1,-12 14-2-1,-22 6-4 1,-9-3 9 1,-6 2 2-2,-5 6-5 1,-7-6-2 0,-6 8-4 0,3-18 4 0,-10 8 3 0,-6-7 11 1,-5-1 13-2,-7-2 3 2,-6 5-6-2,-10 2-4 2,-5-4-6-3,-7-6-2 3,-9 11 7-1,-2 4-5 0,-10 3-7-1,-21 3-12 2,3 1-7-1,2 6-8 1,3 5-3-2,5 10-7 2,0 3-87-2,7 4-95 0,1 11-122 3,0-1 28-4,-6 19 87 2,6-6-403 1</inkml:trace>
    </iact:actionData>
  </iact:action>
  <iact:action type="add" startTime="116595">
    <iact:property name="dataType"/>
    <iact:actionData xml:id="d15">
      <inkml:trace xmlns:inkml="http://www.w3.org/2003/InkML" xml:id="stk15" contextRef="#ctx0" brushRef="#br1">2604 16830 558 0,'0'0'105'5,"0"0"-41"-1,0 0-20 1,0 0-10-1,29 3-8 0,-1-1-8 1,11 3-5 0,-6-5 0 0,0 0 4 0,1 0 10 0,4 0 7 0,4 0 2 0,12-5-3 0,2 5 1-1,6 0 28 1,5 0 1 1,-3 0-4-1,-7 0-14 0,-1 0-13 0,-7 0-9 0,3 0-5 0,-8 5 0 0,12-2 3 0,3 2-2 1,6-3-1-2,9 6-4 1,-4 0 0 0,2 2-1 0,-5-5-3 0,-8-3 2 0,-10 1 4-1,2 2 2 2,-10-5 12 0,-2 0 2-2,-6 0 9 1,6 0 6 0,-6 0 13 0,-7 0-3 0,8 2-8-1,-6 3-25 2,5-5-2-2,-7 0-3 1,0 0-3 2,2 3-4-3,-2 2-3 1,2-5-3-1,-2 0 0 1,-6 2 0 0,6 3 0 1,-5-5 0-1,-3 3 0-1,2-1 1 1,1 1 1 1,-3-1-1-1,-3 1 1 0,3-3 1 0,-2 0 6-1,2 2 1 2,-3-2-2-2,-2 3-2 1,3-1-3 0,2-2-1 1,-6 3-1-2,4-3 0 2,7 0-2-1,0 0-1-1,6 0-1 2,-1 0 1-1,5 0 0-1,1 0-2 1,2 0 1 0,2 0 0 1,1 0 0-1,7 5-1-1,-5-10-1 2,-2 5 1-2,2 0 0 2,0 0-1-2,-2 0 0 1,2 0 1 1,-2-3 0-2,-6 3 1 2,1-2 0-2,4-1 3 1,3 1 2 0,-2 4 0 1,-3 1 0-1,0-3 1 0,8 0 0-1,-1 2-2 2,-1 6-1-2,-4-6 0 2,-2 3 0-1,-2 3-2 0,-3-8-1-1,2 2 0 1,-7 3-2 1,2-2 3-2,-2-1-1 2,-6 1 0-2,6-1 2 2,-10 1-1-2,2-3 0 1,-3 0 1 1,0 0 0-2,9 0 1 2,-4 0 3-2,1-3 1 1,-3 1 0 0,-3 2 0 0,3 0-1 0,3 0-1 0,-1 0 0 1,4 0-2-1,-1 0-2-2,2 0-1 2,-4 0-1 2,5 0 1-3,-1 2-2 0,-4 1 1 2,5-3 0-1,-3 2 0 0,3 3 0-1,-6-5 1 1,6 0 1 0,0 0 0 0,-1 0 0 1,-4 0 0-1,5 0 2-1,-3 0-2 2,3-5 2-1,-8 3-1-1,-3-1-1 1,3 1 0 0,5 2 2 0,3-3-1 1,5 1 1-1,-3-1-1-1,-2 3-2 2,7 0 2-1,-4 0-2 0,-4 0-2-1,6 0 1 1,-2 0-1 0,-4 0 1 0,-4 0 0 0,5 0 0 0,-6 0 0 0,1 0 3 0,-1 0 7 0,-2 0 5 0,-2 0-1 0,2 0-3 0,-3 0-4 0,-2 0-1 0,0 0-1 0,-3 0-2 0,6 0 2 0,-9-5 2 0,6 3 1 0,-5 2 2 0,-8 0 3 0,0 0 0 0,0 0 0 0,13-5-2 0,-8 2 3 0,-5 3-5 0,0 0-2 0,0 0 3 0,0 0 0 1,0 0-3-2,0 0 0 1,0 0 0 0,0 0-3 1,0 0-2-2,0 0 1 1,0 0-2 0,0 0 0 0,0 0-1 0,0 0-1 1,0 0-1-2,0 0-1 1,0 0 0 0,0 0 0 0,0 0 0 0,0 0-1 0,13-7-39 0,-13 7-31 0,0 0-53 0,0 0-68 1,0 0-226-2,0 0-59 1,0 0-955-1</inkml:trace>
    </iact:actionData>
  </iact:action>
  <iact:action type="add" startTime="119358">
    <iact:property name="dataType"/>
    <iact:actionData xml:id="d16">
      <inkml:trace xmlns:inkml="http://www.w3.org/2003/InkML" xml:id="stk16" contextRef="#ctx0" brushRef="#br1">13442 16109 955 0,'0'0'219'8,"-57"-17"-72"-8,-5 2-71 2,-10 0-39 2,10 10-21 3,-2 0-9-5,2 5-4 4,3 5-1-2,-8 5 0 1,6 7 92 0,-4 1 50 1,-15 14 11-1,-2 13-83-1,2 10-11 1,11 11-6 1,12 14-3-2,11 2-7 1,13-9-14 1,9-3-14-2,9 13-8 1,15-8-6 1,8 2-4-1,12-11-1-1,19 14-1 1,7-10 2 1,8 0 0 0,13-10 1-2,-8-20 0 1,0-7 0-1,3-8 1 2,-3-18 3-1,8-4-2 0,10-13 1-1,11-15 0 1,5-15 2 1,-1-23 1-1,-12-10 1-1,-13-4 1 1,-8-8-1 0,-10 4 1 0,-10-11 1 1,-14-8 1-1,-2-21-1-1,-12 14 0 1,-11 22 1 1,-5 2-1-1,-13 23-2-1,2 2-1 1,-4 16-3 0,-1 7-4 0,-10 2-6 1,5 8-20-1,3 10-56-1,-3 7-119 1,1 8-331 0,-4 8 166 1,-9 7-732-2</inkml:trace>
    </iact:actionData>
  </iact:action>
  <iact:action type="add" startTime="119898">
    <iact:property name="dataType"/>
    <iact:actionData xml:id="d17">
      <inkml:trace xmlns:inkml="http://www.w3.org/2003/InkML" xml:id="stk17" contextRef="#ctx0" brushRef="#br1">16043 16450 1890 0,'0'0'221'5,"-46"-23"-107"1,-1-2-56-3,6 8-29 1,-5 2-18 1,7-3-5 1,-2 3-4-3,-3 0 0 2,-2 0 1 1,10 8 3-2,-3 1 22 1,-2 6 10 0,3 6 3 0,-11 4-6 0,-3 10-6 0,-2 15-3 0,-5 15-8 0,5 15-7 0,5-3-6 0,21 4-5 0,5 4-3 0,15 0-1 0,16 10-3 2,12-2 1-4,21 7 1 2,6 2 0 0,4-16 2 0,3-11 1 0,0-8-1 1,5-7 1-2,1-10 1 2,14-7-1 1,-2-13 0-5,16-8 0 3,-14-12 1 1,4-5 4-2,-12-20 2 2,9-10 3-2,10-10 1 2,-18-7 2-2,0-9 3 2,-6-6-2-2,-6 2-2 2,-4-15 0-2,-15 9 0 2,-5-6-1-2,-5-11-1 1,-14-12 0 0,-22 5-3 1,-5 12 0-2,-14 5-3 2,-17 6 0-2,0 17-4 2,-19 2-6-2,9 16-1 2,10 9 0-2,2 15-10 2,3 3-31-2,-1 10-58 1,6 13-347 0,0 12-44 1,3 0-997-3</inkml:trace>
    </iact:actionData>
  </iact:action>
  <iact:action type="add" startTime="120496">
    <iact:property name="dataType"/>
    <iact:actionData xml:id="d18">
      <inkml:trace xmlns:inkml="http://www.w3.org/2003/InkML" xml:id="stk18" contextRef="#ctx0" brushRef="#br1">19370 16780 955 0,'0'0'221'6,"0"0"-57"0,-39-45-70-4,1 3-16 3,-6-3 150-1,-3 2-34 2,-9-5-49-2,7 11-10 1,-15-6-13 1,7 13-18-2,0 10-29 2,1 5-22-2,-8 15-16 1,-21 10-18 0,-18 23-9 0,23 7-5 0,-5 15-2 0,13 8-2 0,13 12 1 0,15 7-3 0,11-4 0 0,20 10-4 1,2 2-4-2,22-3 4 1,4-9-3 1,11-10-1-1,7-13-4 0,14 15 1-1,12-25 2 2,0-12 1-2,16-6 2 1,-8-14 1 0,-3-13 3 0,3-18 1 0,-11-4 2 0,9-18 4 0,-16-6 2 0,-8-11 11 0,0-13 19 1,-13-28 11-2,-15 5 0 1,-13-7-7-1,-10 8-11 3,-11-9-12-4,-2 14-9 3,-13 4-4-1,-5 0-9 0,5 21-29 0,0 7-33-1,0 10 33 1,2 15-480 1,-25-6-23-1,-21 11-1071 0</inkml:trace>
    </iact:actionData>
  </iact:action>
  <iact:action type="add" startTime="121684">
    <iact:property name="dataType"/>
    <iact:actionData xml:id="d19">
      <inkml:trace xmlns:inkml="http://www.w3.org/2003/InkML" xml:id="stk19" contextRef="#ctx0" brushRef="#br1">4989 8556 1028 0,'-33'20'279'7,"-29"35"-111"-3,8-5-59-2,3-8-14 4,-3-1-10-1,-5-1-7-1,10-3-41 1,2 3-7-1,6 18-2 2,15-6-7-1,1 16-9-1,12 20-6 2,5-3-3-1,16-8-3 0,5-19 1 0,7-8-1 1,9 3-1-1,1-6 0-1,12 6-2 1,-1-10 1 0,3-11 1 0,-3-7 0 0,5-7 2 0,8-11 0 0,13-4 2 1,10-13 1-1,13-18 1-2,3-2 1 2,-13-5 0 0,-1-13 0 2,-7 3 2-3,-12-5 2 1,-6-20 11 0,-8-10 8 0,-7 10-1 1,-11 0-4-1,0-3-2-1,-5 15-3 0,-15 8-2 2,-5 3 0-1,-6 2-3-1,-5-13-3 2,-15-12-5-1,0 5-1 0,-3 7-3 1,-5 11 0-2,-2 9-3 1,-8 11-6-1,-8 4-28 1,-10 16-15 0,0 2-11 0,2 12-20 1,8 16-8-1,0 24-492 0,5 23 247 0,11-10-664-1</inkml:trace>
    </iact:actionData>
  </iact:action>
  <iact:action type="add" startTime="122268">
    <iact:property name="dataType"/>
    <iact:actionData xml:id="d20">
      <inkml:trace xmlns:inkml="http://www.w3.org/2003/InkML" xml:id="stk20" contextRef="#ctx0" brushRef="#br1">7596 8676 972 0,'0'0'213'5,"-41"-8"-15"1,-13-4-6-3,-18 9-17 1,-21 3-55 3,0 8-53-2,11 4-6-2,13 11-18 2,12 4-22 0,3 3-10-1,2 1-7 2,1 1-2-1,5 1-2 0,-1 7 0-1,-2 17 9 1,16 1 6 0,-11 12-1 2,16 15-4-4,2 0-2 2,19-12 0 1,7-15-4-2,12 4-2 2,4-9 0-2,17 17-2 1,6-12 0 2,-1-6 0-4,22-4 0 3,1-21 6 0,24 1 5-3,16-13 2 3,12-15-6-1,-13-13-3 0,-15-9 1 1,-3-21 2 0,-4-4 2 0,-9-6 1-5,13-5 1 4,-4-4 1 0,-1-16 4 0,-21-2 5 0,-4-8-1 0,-19 11-1 3,-7-6-2-5,-13 25-5 2,-5 13-1 2,-16-5-1-4,-10-5-3 1,-18 3-3 1,-16-16-2 0,-9 15-6 0,2 6-4 0,-1 14-1 0,19 13 0 0,3 5-6 0,-4 15-22 0,-6 8-31 0,-9 27-45 1,3 15-69 0,8-5-252-1,7-5-70-1,11 0 253 0,15-7-499 2</inkml:trace>
    </iact:actionData>
  </iact:action>
  <iact:action type="add" startTime="122846">
    <iact:property name="dataType"/>
    <iact:actionData xml:id="d21">
      <inkml:trace xmlns:inkml="http://www.w3.org/2003/InkML" xml:id="stk21" contextRef="#ctx0" brushRef="#br1">10238 8966 1418 0,'0'0'433'7,"0"0"-303"-4,-23-27-59 3,0-1-34-3,-5 1-18 2,2 2-10 1,-2-3-3-2,-6-7-4 0,-12-5-1 2,-6-3 22-1,-2 6 22 0,0 7 3 0,0 2-6-1,0 13-11 1,3 8-8 0,7 7-13 0,-10 10-3 1,-15 15-5-2,2 12-2 2,-18 11 0-2,-5-8-1 3,5 0 2-3,15-2 9 1,14 2 3-1,4 17-1 2,3 16-7-1,19 12-2-1,9 15-3 1,13-20-3 2,8-17 0-4,13-10 1 3,8-1-3-2,7-7 1 2,18-2 0-2,6-8 2 1,28 8 1 0,-19-33 1 0,4-5 3 0,-4-5 3 2,4-15 1-3,-9-1 1 1,9-11 4-1,-6-8 2 1,-3-3 4 0,9-29 4 0,-19-8 1 0,-10-18 2 0,-13 15 1 0,-10-22-7 1,-18 17-3-2,-8 8-7 2,-23-37-5-2,-3 4-2 1,6 23-2 1,-6 20-1-2,11 25-15 1,2 15-26 0,6 7-25 0,-6 15-47 1,-13 24-311-2,11 9-57 2,-5 20-960-2</inkml:trace>
    </iact:actionData>
  </iact:action>
  <iact:action type="add" startTime="127003">
    <iact:property name="dataType"/>
    <iact:actionData xml:id="d22">
      <inkml:trace xmlns:inkml="http://www.w3.org/2003/InkML" xml:id="stk22" contextRef="#ctx0" brushRef="#br1">4989 2966 71 0,'0'0'37'3,"0"0"13"4,0 0-1-4,0 0-1 2,0 0-8 0,0 0-9 1,0 0-10-2,0 0-9 2,0 0-3-1,0 0 4-1,0 0 40 2,0 0 27-1,0 0 7 0,0 0 2 0,0 0-13-1,-10-8-11 1,10 8-11 0,-13-7-11 1,8 4-6-2,5 3-5 1,-13-7-4 1,13 7-2-2,-7-5 18 1,7 5 5 0,-13-8 6 0,13 8-2 1,-8-5-9-2,-7 3-9 1,9-6-5 0,-6 8-5 1,1-7-2-1,4 2 2-1,-6 5 3 1,0-3-1 0,0-2 4 0,-3 0 10 0,4 2 7 0,-9 3 1 1,0-5-5 0,1 3-6-3,-3 2-12 3,0 0-7-2,-3 0-3 2,-5 0-7-2,3-5-2 2,-6 2 0-1,6 3-1 0,-3 0-1 0,3 0-2-1,-6 0 1 1,3 0-2 1,3 0 0-1,2 0-2-1,1 0 1 2,4 0 0-1,-7 0 3 0,10 0 4 0,-8 0 0-1,3 0 0 1,0 0-1 0,7 0-2 1,-4 0-1-1,-1 0 0-1,3 0-1 1,-8 0-1 0,3 0-1 1,-8 0 0-2,-2 0 0 1,-1 0 0 0,-7 3 1 1,8 2-2 0,2-5 1-3,3 0 1 2,-6 0-1 0,8 0 1 0,6 0 1 0,-6 0-1 0,0 0 0 0,-2-5 1 0,8 2-1 0,-6-2 10 1,3 3 8-1,5 2-2-1,-3-5-5 1,-5 2-5 0,1 3-2 0,-1 0-2 0,5 0-3 0,-7 0 1-1,-3 0 0 2,3 0-1 0,-6 0 0-1,3 0 0-2,3 0 0 2,-5 0 1 1,2-5-2 0,3 5 0-2,-1-2 0 1,6 2 0 0,-3 0 1 0,3 0 0 2,-3 0 0-4,1 0 0 2,4 0-1 1,-7 2 1-2,10-2-1 1,-3 5 0 0,-2-5 0-1,5 8 1 1,-8-8-1 1,6 2 0 0,-6 3 1-2,0-5 2 0,1 0-1 1,1 0-1 1,-1 0 2-2,-9 3-2 2,-4 2 1-2,2-10-1 1,-3 2 0 1,6 3 0-2,-6 0 0 2,6 0-1-2,4-5 2 1,4 5 0 0,-1-2-1 1,0 2 2-2,5-5 0 2,-4 2-2-2,4 3 1 1,1 0 0 0,-1 0-2 0,0 0 1 0,1 0 0 0,-6 0-1 1,6 0 1-2,-1 0 0 1,-2 0 0 1,2 0 0-2,1 0 0 2,-6 0 0 1,5 0 0-4,1 0 0 1,-1 0 0 2,1 0 0-2,2 0 1 1,2 0-1 0,-2 0 1 0,5 0 2 0,0 0 8 0,6 0 3 2,-9-5-2-4,11 5-4 2,5 0-2 1,0 0-2-1,0 0-3-1,0 0 0 1,0 0-2 1,0 0 0-2,0 0 2 2,0 0 1-2,0 0 1 1,0 0-2 0,0 0 0 1,0 0-1-2,0 0 0 2,0 0 0-2,5 5 0 1,11-5-1 0,4 3 0 1,6 2 1-2,0-5 0 1,7 0-1 0,1 0 1 1,-4 0-1-2,1 2 0 1,8 3 0 0,-6-2 0 0,1-3 1-1,10 5 0 3,4-3 1-4,6-2-1 3,-2 0-1-1,-3 0 1 0,-5 0 0 0,4 0 0 0,-9 0 1 0,-6 0-1 1,1-2 0-2,-1 2 1 3,6 0-1-4,-11 0 0 2,-2 0-1 0,2 0 0 0,3 0 1 0,-8 0-1 0,0 2 0-1,1-2 0 2,1 5 1-2,1-5-1 2,0 3 0-2,7 2 2 2,1-5 0-2,-1 5-2 2,6-2 2-1,2-3 1-1,-2 0-2 2,-3 0 1-1,2 0 0-1,-4 0-1 1,-1 0 1 0,1 0 0 2,-1 0-1-3,6 0 0 1,-3 0 0 0,7-3 0 1,6-2 0-3,3 5 1 4,2 0-2-3,0 0 2 1,-3 0 1 0,-5-5 0 0,-4 2 0-1,-9 3 1 2,1 0-1-2,-1 0 2 2,0 0 0-2,-2 0-3 2,-8 0 2-2,-2 0 0 1,2 0-3 0,-2 0 1 1,-1 0 1-2,-2 0 0 2,3 0 0-1,-8 0-1-1,2 0 1 1,3 0-1 1,3 0 0-2,-1 0 0 2,1 0-2-2,-3 0 1 2,-5 0 0-2,8 0 1 1,-1 0-1 0,-4 0-1 0,2 0 1 0,-11 0-1 1,-7 0 0-2,13 0 1 1,-13 0 3 0,0 0 0 0,0 0-1 0,0 0 0 0,0 0-2 1,0 0 1-2,0 0 2 1,0 0 2 1,0 0 0-2,0 0-2 1,0 0-1 0,0 0-1 0,0 0-2 0,0 0 0 0,0 0 0 0,0 0 0 0,0 0-1 1,0 0-1-1,-15 0 1-1,-11 0 1 2,-5 0-1-2,-5 3 1 1,-3 2 0 0,-15 0-1 0,0-2 1 0,-12 2 0 0,-19-3 0 0,5 3 0 1,0 3 0-2,3-8 0 2,15 7 0-2,0-7 0 2,-5 8 0-3,-2-1 0 2,0-2-1 1,-11 3-1-1,0-6 1 0,8-2 1 1,13 5-1-2,7-5 1 1,16 0-2-1,-2 0 1 3,9 3 0-4,-1 2 0 3,9-5 1-1,6 0 0 0,7 0 0-1,-5 0-4 2,13 0-3-1,0 0 2 0,0 0 2-1,0 0 0 1,0 0-1 1,0 0 1-1,21 0-1-1,12 0 3 1,13-5-2 1,13 2 2 0,11-4 0-3,-6-1 0 2,-2 3 0 0,2-2 0 1,-4-1 1-2,1 3 0 1,11 3 1 1,3-6 2-1,10 3-1 0,-5 3 0-1,-14 2 0 2,-1-5 0-2,-3 2-1 2,-8-2 1-1,-8 5-2-1,0 0 0 2,-5 0 1-1,6 0 0-1,-1 5 0 1,0-5-1 1,3 0 2-2,-5-5 1 1,2 5 2 1,-10 0 2-1,3-5 2-1,-6 2 2 1,1 3-1 0,-3 0-3 1,-3-5-1-2,5 3-3 1,-4-3-1 1,-4 2 1-2,-4 3-1 1,-3-5-1 0,-5 5 0 1,-5 0 3-2,4 0 2 1,-12 0 3 0,0 0 0 1,0 0 0-2,0 0 0 1,0 0-3 0,0 0-3 0,0 0 0 0,0 0-1 0,0 0-1 1,0 0-1-2,0 0-5 1,0 0 3 1,0 0-1-2,0 0 1 1,0 0 0 0,0 0 1 1,0 0 0-2,0 0 0 1,0 0 0 0,0 0 1 0,0 0-1 0,13 13-1 0,-5-3 0 0,0 3 1 0,2-1 0 1,-2 3 0-2,0 0 0 1,4 5-1 0,-4 3 1 1,2-3 0-1,1 2 0-1,-1 1 0 1,3 4-1 0,-5 3 1 0,4 3 1 0,-4-3 3 0,-3 5 1 0,8 15 2 0,-3 10 0 0,1 0-3 1,2-10 0-2,-6 1-1 1,-2-14-1-1,11 1-1 2,-11-3 0-1,3-3 0 3,-1 1 2-4,-1-1 2-1,-6-4 2 2,2 2 2 1,3 0 0-2,-5 5 2 0,6 0 1 1,-6 3-1 1,0 2 0 0,0 2-2-2,0-4 0 1,0 5-2-1,0-8 0 1,0 0 0 1,2-8-1-2,3 3-1 2,-5-2 1-2,0-3 1 2,0 0 1-2,0 0-3 1,0 3 2 1,0-1-3-2,0 3 0 2,0 5 0 0,0 0-2-3,0 8 0 3,5 7 1-2,-5 5-1 2,0-5 0-2,0 3 1 2,0-6-1-2,0-12-1 2,0 3 1-1,0-8 1 0,0 5-1 0,-5 0 3-1,0-5-2 1,3 3 1 0,-4 2-1 1,6-5-1-2,-5 5 1 1,3 7-1 1,-4 9 0-2,-1 1 0 3,7 6 0-4,-5-3 1 2,2-10 0 0,-2-5 0 0,0-5 0 0,2 0 1 0,-7-5 0 0,2-2 0 0,0 2 1 0,1 0-1 1,-6 2 1-2,5-2-1 1,-5-2-1 0,3 7-2 0,2-5 2 0,1 8-1 0,-1 9 0 1,-2 3-1-2,7 8 0 1,-2-13 0 1,0-2 0-2,0-3 2 1,5-13-1 0,-6 3 0 0,6 0 0 0,-10 3 0 0,2-1 1 0,1 1 1 0,-1-3-1-1,-2-2-1 2,2 7 1-1,-5 0 0-1,5 10-1 2,1 5 0-1,-4 5 0-1,9-5 0 1,-9 8-1 1,9-13 1-2,-8-5 0 1,7-3-1 1,-5-2 0-1,3 1 1-1,-8-1 1 2,0 2-1-1,1-2 0-1,-4 8 0 2,3 7-1-1,0 0 0-1,1 13 0 1,4 2 0 1,-5 2 0-2,5-12 0 1,3-4 0 0,-3-4 0 1,3-9 0-2,3-1 1 2,-9 11-1-1,9-6 1-1,-11 1 0 1,8-5-1 0,-3 9 2 0,0-2-1 0,-2-2 0 0,2-1 0 0,3 1 0 0,3-5 0 1,2-3 0-1,0 0 0-1,0 0 1 1,0-8-1 1,2-2 1-2,3 0-1 1,-5-2 1 0,5-3 0 0,-5-3-1 0,3 3 0 1,2 1 0 2,-5 1 0-5,5 8 0 2,3 3-1 3,0-3 0-7,-6 5 1 3,9 0 0 1,-4-5-1 2,4 0 1-2,-4 5-1-2,1 5 1 4,0-5-1-1,2 3 1-3,-2-3 0 1,-3-5-1 1,-2 5 0 0,2 0 0 0,2-5-1 0,1-2 0 0,2 2 1 0,1 10 0 0,2-5 0 0,-3-5 2 0,0 0-1 0,0 0 1 0,-2-5 1 1,-3-2 0 7,-2-8 1-13,2 5 0 4,-5-5 0-2,3-3-3 4,-3 3 0-2,0 3-1 1,0-1 0 0,0 6 0 0,0-3 0 0,0 5 0 0,0 0 0 0,0 0 0 0,5 0-1 0,-5-2 0 1,0-3 2-2,0-5 0 1,0 0 0 0,0 0 0 0,0-3 1 0,0-12 0 0,0 8 1 0,0-8 1 0,0 0 1-1,0 0 2 2,0 0 2-1,0 0 6-1,0 0 0 2,0 0-1-2,0 0-3 2,0 0-2-1,0 0-2 0,0 0-1-1,0 0 0 2,0 0 0-1,0 0-2 0,0-13 1 0,0-9-3 0,5-6 0 0,-5-2 1 0,8-5 0 0,-8 0-1 0,5 0 0 0,-3 0 0 0,3-15 0 1,-5 12 1-2,0-4 0 0,0 4-1 2,0-5 1-1,0 1-1 0,0-16 2-1,0-19-1 2,0-16-1-1,0 8-1-1,0-5 5 3,0 17 6-3,0 20 2 1,0-2-3 0,0 5-3 0,0-5-3-1,0-10-3 2,0-8 1-1,6 3-2 0,-6 3 0-1,2-1 0 3,3 0-1-4,-5 6 1 2,0-3-1 1,0 7 0-1,0-27 1-1,-5-8 0 2,3 1-1-1,2 14 0-1,0 5-1 1,0 8 1 2,0 3 0-4,0-4 0 2,0 9 0 0,0-28 0 1,0-16 0-1,0 1 1-1,0 15-1 2,2 13-1-2,3 1-1 1,-5 6 2 2,0-2 0-4,0-26 0 2,3-10 0 0,2 13-1 0,0 17 0 0,-2 13 0 0,2 5 0 1,3 8 0-2,-3 2-1 1,3 0-3 1,-3 2 2-2,2-12 1 1,-7-10-1 0,6-8 2 0,-6 3 0 0,0 5 1 0,0 2-1 0,0 6 1 0,0 7-1 0,-6-6 0 0,6 6 1 0,0-2-1 0,0-13-1 0,0-10 0 0,0 7 0 0,0 0 1 0,0 11 0 0,0 7 0 0,0 5 0 0,-5 9 1 1,5 1 0-2,0 0-2 1,-2 5 0 0,-3-5-1 0,2 5 1 0,-7-2 1 0,2 2 0 0,-5 0 0 0,5-13 0 0,1-7 1 0,-6 0 0 0,2 7 0 0,-1 1 0 0,9-1 0 0,-5 8-1 0,3 0 1 0,-3 0 0 0,3 5 0 1,5 0 0-2,0 2-1 2,0 1 0-2,5-3 0 1,3 2-1 0,-3 0 1 0,3-2 1 0,5-2 0 0,-5-6 0 1,-1-4 1-2,4-8-1 1,-9 0 0 0,3 4-1 0,-2 4 1-1,-3 2 0 2,0 5-1-1,0 5 0 0,0 0 0 0,0 7 1 0,0-4-2 0,0 7 1 0,-3-3-1-1,3 3 1 2,-5 5 0-2,3-5 0 2,2 5 0-1,-6 2 0 0,6 3-1-1,0-5 0 2,0 8 1 0,-5-6-1-2,3 6 0 1,2-6-1 0,-5 3-2-1,5 3 2 2,0 7-1-1,-6-13 1 0,6 13-1-1,0 0 1 2,0 0 0-2,-7-7 0 1,7 7 1 0,-8-15 0 0,8 15 0 1,-13-8 0-2,-5-4-1 1,-2 4-1 2,-4 1 0-2,-6-1 0 1,-4 3 0-2,-7 3 0 0,2 2 2 0,-7-5 1 1,0 5 0 0,5 5-1 0,-6-5 2 0,1 2-1 1,0 3 0-2,-3 3 0 2,-8-6 1-2,-5 3 0 1,-10-2 0 0,5 2 0 0,1-5 1 1,6 0-1-2,1 0 1 2,10 0-1-2,3 0 0 1,7 0 0 3,-10 5 0-4,6-3 0 1,2 3 0 3,-1-2-1-6,-6 2 0 4,-1 2 1 1,-18-4 0-6,5 2-1 3,-5-5-1 1,3 7 0 1,2-7 1-2,3 0 0 1,7 3 1 0,-7 2 1 0,5-5-1 1,0 0 0-2,0 0 1 1,-13-5 0 0,8 5 0 0,5-3-1 1,3 3 0-2,-3-7 0 1,2 7 0 0,3-5 0 0,3 2 0 0,-8 3 0 0,-5 0-1 0,-8 0 0 0,-5 0 0 0,13 0 1 1,10 0-1-2,5 0 1 1,8 0 0 0,5 0 0 0,3-5 1 0,-3 3-1 0,10 2 2 0,6 0-1 0,-3 0-1 0,-3-5 0 1,8 5-1-2,0 0 1 1,6 0-1 0,7 0-37 0,0 0-28 0,0 0-34 0,0 0-43 0,-13 20-308 0,13 0-47 0,0-13-992 1</inkml:trace>
    </iact:actionData>
  </iact:action>
  <iact:action type="add" startTime="137607">
    <iact:property name="dataType"/>
    <iact:actionData xml:id="d23">
      <inkml:trace xmlns:inkml="http://www.w3.org/2003/InkML" xml:id="stk23" contextRef="#ctx0" brushRef="#br1">7789 8738 74 0,'0'0'37'4,"0"0"-5"2,18 0-7-2,5 0-8 0,8 0-3 2,-3-7-6-2,-2 7-2 2,0 0-3-1,-8-5 0 0,5 5 0 1,-10 0 0-2,0 0 1 1,-13 0 1 0,0 0 5-1,0 0 5 2,0 0-3-1,0 0-5 0,0 0 0-1,0 0-2 2,-13-3 1 0,-13 3-2-3,-2 0 0 3,-16-5-1-1,8 0 0-1,-5 8 0 1,-6-3-1 3,1 0 0-5,0 2-1 2,-1 3-6-1,-12-2-45 3,0 2-14-3,0-5 26 1,5 0 19-1,5 0 10 2,3-5 5 0,-1 5 2-2,9-3 1 1,-1-2 1 0,11 3 0-1,7-1 0 3,3 1 1-3,3 2 0 0,15 0 0 2,0 0 2-2,0 0-2 2,0 0-1-2,0 0 0 2,0 0 0-1,0 0 0 0,0 0 0 1,15-5 1-2,6 2-1 0,10-2 0 2,2 3 2-2,3-3-2 2,0 2 0-2,0 3 0 2,-2 0 0-2,-1-5 0 2,-2 10 0 0,2-5 0-2,-12 0 0 0,0 3 1 2,-3-3-1-2,2 5 0 1,6-5-35 0,-5 2 9 0,-1 3-49 0</inkml:trace>
    </iact:actionData>
  </iact:action>
</iact:actions>
</file>

<file path=ppt/ink/inkAction8.xml><?xml version="1.0" encoding="utf-8"?>
<iact:actions xmlns:iact="http://schemas.microsoft.com/office/powerpoint/2014/inkAction" lengthUnit="cm" timeUnit="ms">
  <inkml:definitions xmlns:inkml="http://www.w3.org/2003/InkML">
    <inkml:context xml:id="ctx0">
      <inkml:inkSource xml:id="inkSrc0">
        <inkml:traceFormat>
          <inkml:channel name="X" type="integer" max="18460" units="cm"/>
          <inkml:channel name="Y" type="integer" max="1066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721.09375" units="1/cm"/>
          <inkml:channelProperty channel="Y" name="resolution" value="740.2777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9-06T19:23:30.315"/>
    </inkml:context>
    <inkml:brush xml:id="br0">
      <inkml:brushProperty name="width" value="0.05292" units="cm"/>
      <inkml:brushProperty name="height" value="0.05292" units="cm"/>
      <inkml:brushProperty name="color" value="#FFC000"/>
    </inkml:brush>
    <inkml:brush xml:id="br1">
      <inkml:brushProperty name="width" value="0.05292" units="cm"/>
      <inkml:brushProperty name="height" value="0.05292" units="cm"/>
      <inkml:brushProperty name="color" value="#0070C0"/>
    </inkml:brush>
    <inkml:brush xml:id="br2">
      <inkml:brushProperty name="width" value="0.055" units="cm"/>
      <inkml:brushProperty name="height" value="0.055" units="cm"/>
    </inkml:brush>
    <inkml:brush xml:id="br3">
      <inkml:brushProperty name="width" value="0.05292" units="cm"/>
      <inkml:brushProperty name="height" value="0.05292" units="cm"/>
      <inkml:brushProperty name="color" value="#7030A0"/>
    </inkml:brush>
  </inkml:definitions>
  <iact:action type="add" startTime="3440">
    <iact:property name="dataType"/>
    <iact:actionData xml:id="d0">
      <inkml:trace xmlns:inkml="http://www.w3.org/2003/InkML" xml:id="stk0" contextRef="#ctx0" brushRef="#br0">8900 1185 471 0,'0'0'89'7,"0"0"-40"-4,0 0-22 1,0 0-13-1,0 0-5 3,0 0-1-2,0 0 0 1,0 0 2 0,39 2 3 0,2 3 0 0,3 3 0 0,10-6 5 0,5 6 6 1,-5-3 3-2,0 0-2 1,-2-2 4 1,-4-6 3-2,4 3 8 2,-6 0 1-1,1-5-2 0,-1 5-3 0,8-5 11 0,5 2 13 2,-5-2-1 13,5 3-8-20,3 2 0 0,-8-5 2 0,-2 2-2 3,-4-4-10 3,-9 7-13-1,-6-5-10-1,1 5-6 1,-3 0-5 0,-3 0-1 0,0 0-3 0,3 0-1 0,3 5 0 0,4-5-2 1,-4 2 2-3,-3 3-1 3,5-5 1-2,-3 0 2 1,1 0-1 1,7 0-1 0,-8 0 3-3,-2 0 0 3,2 0 1-1,-4 3-1 0,7 2 0-1,0-5-1 2,-10 0-2-1,4 0-1 0,-1 0-1-1,7 2 0 2,-11 3 0-2,-4-2 0 2,5 2 0-1,7 3 2 0,3-3 0 0,3 2-2 0,-1-4 2 0,9 4 0-1,-6-2-1 1,5 3 3 1,3-6-2-1,-3 3-1-1,-2 3 1 1,-3-3 0 0,1-3 0 0,1 3-1 1,-7-5 1-2,3 8 2 2,-1-6-1-2,-2 3 1 2,3-5-1-1,7 3 4 0,6-3 0-1,4-3 2 2,4 3 5-1,4-5 4 2,-10 3 12-4,-8-3 5 1,1 2-5 1,-1-2-7 0,-5 3-7 0,-2-3-7 0,-3 2-2 0,7-2-3 0,4 5-1 0,2-5 1 0,2 3-1 0,3 2-1 0,5-5 0 0,-5 2 0 0,0-2-1 0,-2 3 3 1,-6-3-2 1,0 2 0-1,-4-2-2-4,-4 3 2 6,3-3 0-2,1 2-1-5,-4-2 1 4,1 0 1-1,2 2-1 1,-2-4 1 0,7 2-1 0,-2-3 1 0,-6 1 0 0,1-1 1 0,-11 1 2 0,-2-1 0 0,-6 1 4-1,-2-1 2 2,-2 3 0-2,-3-2 0 2,0-6 1-1,-1 3 3-1,-1-5 4 1,-1 0 0 2,-5-5-3-1,-2 0-2-1,-3-10-2-2,-3-5-2 4,-12-8-5-3,-3-4-4 0,-13-6 0 1,3 11-1 0,-6-1-1 0,-5 1 1 0,3 12 0-1,0 2 0 1,3 5-1 0,0 3 0 0,-3-2-2 0,2 2 0 0,-2 5-2 1,0 0 2-1,-10 0-1-1,-6-3 0 2,-2 3 0-2,-8 5 1 2,-7-2-1-2,7 4 2 1,3-4-1 0,5 2 1 0,3 2-1 0,4 3 1 0,4-2-2 0,-4 2 1 1,-4 2 0-2,-1-4-1 2,-4 7 0-2,-1-5 0 1,-10 2 0 0,5 3 0 1,1 0 0-2,-9 0 1 1,8 0-1 0,8 0 0 1,-2 3 0-2,-6 2 1 1,-10-3-2 0,10 3 2 0,-10-2 2 0,0 2-2 0,10 2 1 1,-4-2-1-2,12-2 2 1,-3 2-1 1,13 2 1-2,6-4 0 1,-1 2 0 0,0-3 0 0,-4 3-1 0,4 3 0 0,-7-3 0 0,5-3 1 1,2 3-1-2,-7 3 1 3,-1-1 0-4,9-7-1 3,2 8 1-2,-3-1-2 2,6 1-1-2,-1-3 1 1,1 2-2 0,5 1-1 1,2 7-1-2,3-3 0 2,2 3 1-2,0 0-1 2,6 8 1-2,-6 4-1 2,3 4 2-2,3 9 0 1,-3 2 0 0,0 1 0 1,8-11 1-2,-3 1-2 2,8 2 1-2,-3-5 1 1,3-2 1 0,5-6 0 1,0 1 1-2,5 4 1 1,3-4 2 0,5-1-1 0,2 3 5 0,8 0 4 1,13 3-2-2,10 4 1 1,8-2-1 0,16 1 1 0,5 1 0 0,-1-9 3 0,1-8 4 2,-6 0 2-4,-10-3-2 2,8 3-6 1,-10-5-2-2,7 8-3 2,-2 4 1-3,-3 1 0 3,-7 4-2 0,-3 8-26-1,-16 1-61-1,-10 1-473 2,-13 13 206-2,8 20 87 0,-10-10-131 1,-28-62 2 6</inkml:trace>
    </iact:actionData>
  </iact:action>
  <iact:action type="add" startTime="13909">
    <iact:property name="dataType"/>
    <iact:actionData xml:id="d1">
      <inkml:trace xmlns:inkml="http://www.w3.org/2003/InkML" xml:id="stk1" contextRef="#ctx0" brushRef="#br1">7714 5540 222 0,'0'0'37'4,"0"0"-17"1,0 0-9 0,0 0-4 0,0 0 20 0,0 0 46-1,0 0 24 2,0 0 8-2,0 0-9 3,0 0-18-4,0 0-21 2,0 0-15 0,0 0-15 0,29-5-10 0,-11 3-8 1,-6-3-1-2,9 2 0 1,-6 3 2 0,3-5 1 2,-2 5 3-4,2 0 5 2,-5 0 9 0,0 0 7 1,-3 0 21-2,8-5 1 2,0 3-6-2,-3 2-14 1,-4-5-12 0,4 2-9 1,6 3-8-2,-3 0-2 3,-3 0-3-4,3 0-1 2,3 0 0 0,-8 0 0 0,2 0-1 1,-2 0 1-2,5 0 3 2,-3 0 17-2,-2-5 18 2,0 5 13-1,0 0 9-1,7 0-4 1,-4 0-10 0,2-2-14 0,3 2-10 1,-3 0-6-2,2 0-9 2,1 0-2-2,-1 0-4 1,6 0-1 0,-5 0 0 1,4 0 0-1,4 0 1-1,2 0 1 1,-8 0-1 1,8 0 3-2,-11 0 3 2,6 0 8-2,0 0 11 2,-6-5 10-2,6 2-4 1,-6 3-13 0,1-5-5 1,0 3-3-2,-1 2-5 2,1 0-3-2,-1-5-2 2,4 5 0-2,-4 0-1 2,-4 0-1-2,2 0-1 2,-3 0 1-1,3 0 1-1,3 0-1 1,-6 0-1 1,8 0 1-2,-2 0-1 1,-1 0 1 0,-2 0 4 0,-2 5 0 0,2-5 1 0,2 2-1 0,1-2 0 1,5 0-2-3,-6 5 0 3,6-5 0 0,-3 0-1-2,3 0 0 0,0 0 0 2,-6 0 1-2,6 0-3 2,-5 0 1-1,-3 3-1 0,2-3 0 0,1 0 0 0,-1 0 1 0,1 0-1 0,-1 0 1 1,-1 0 1-2,-4 0 2 0,3 0 1 2,-3 0 1-1,3 0-2 1,-5 0-1-3,3 0 1 3,2-3-2-2,2 3 0 3,1 0 0-4,-1 0-1 3,1 0 0-2,2 0-1 3,-2 0 0-2,5 0 0-1,-6 0 0 1,3 0 0 0,8 0 1-1,-5 0 0 1,2 0-1 0,3 0 0 1,2 0 1-2,-4 0 0 1,4 0 0 1,-4 0-1-1,1 0 2-1,4 0 0 2,-8 0-1-2,2-5 0 2,-2 3-1-2,-1 2 1 2,-9 0 0-2,4 0 0 1,1 0 0 0,2 0 0 0,-2 0 1 0,4-5 0 2,-1 2 0-4,6 3-1 3,-6 0 0-2,7-5 1 1,7 5-1 0,-4 0-1 1,-6 0 1-2,3 0-1 2,-3 0 0-2,-2-5 0 2,-6 3 1-2,1 2 0 2,-3 0 0-2,-3-5 1 1,1 2-1 0,2 3 2 1,0-5-2-1,-3 3 3 0,-4-3 1-1,4 2 1 2,-2 3 2-2,0-5-2 2,-6 3-1-2,4-3 0 1,-1 5-2-1,3-3 0 2,-5-2 1-1,-8 5-1 0,0 0 0-1,0 0-2 3,0 0-4-3,0 0-71 1,0 0-52 0,0 0-457 0,0 0 251 1,-16-7-661-2</inkml:trace>
    </iact:actionData>
  </iact:action>
  <iact:action type="add" startTime="15232">
    <iact:property name="dataType"/>
    <iact:actionData xml:id="d2">
      <inkml:trace xmlns:inkml="http://www.w3.org/2003/InkML" xml:id="stk2" contextRef="#ctx0" brushRef="#br1">8646 4969 653 0,'0'0'170'6,"0"0"-28"-4,0 0-2 4,0 0 23-1,0 0-24-1,-39-15-26 1,6-2-21 0,4 2-19 1,-4 5-17-2,-1-3-13 1,-2-2-15 0,8 8-5-1,-5-6-7 2,4 3-1-2,1 5 3 2,10-3-1-1,-8 8-2 0,6-5-4 1,-6 5-4-2,-5 0-1 1,3 0-3 0,-6 5-1-1,1 3 1 2,-1-3 2-1,-12-2 2 0,5 2 1 0,-5 2 0 0,2 3 0 0,8 3 0 0,-3-6 0-1,11-2-3 1,-3 3-3 1,8 2 0-1,-5 2-2-1,10-4 0 2,-8 4-1-1,8 3-1 0,2-5 0 0,4 10 0-1,-9 0 0 2,8 3-2-1,0 4 2 0,0 8 0 1,6 3 0-3,-1 5 0 3,3 12 1-2,5-3 0 2,5 3 1-1,3-12 1 0,-1-5 2-1,6-11 1 1,0 1 0 0,13 2 2 1,2-3 2-2,6-4 0 2,12-3 1-2,5 2-2 1,3-7 1 1,6-2-1-2,-4-6 1 2,9-4 0-2,-11 2-1 1,-13-5 1 1,2 0 0-1,-1-5 0 0,-4 2 3-1,3-4 3 2,6-1 2-1,4 1 2 0,-7-6 0 0,0 6-4 0,2-6-1-1,-10 3-2 2,3-10 0-1,-6 0-1 0,-10 0 1 0,5-12 0 0,-7-3-1 0,0-8-1 0,-8 0 12-1,-1 1 13 1,-4-1 3 0,-3 6-8 0,-5 2-3 0,0 2-4 0,-10 3-3 0,2 2-4 0,1 3 0 1,-1-2-4-1,-8 2-3-1,-2 0-3 2,-7-3-1-2,-1 1-3 2,-2-1 0-2,-11-2-1 2,6 0-1-2,-9 2-1 1,4-2-1 1,-3 10 0-2,2-2 2 1,3 4-2 0,5 3 0 0,-2 0 0-1,-1 5 1 2,1 0-3 0,-6 8 0-2,-2 2-1 1,2 7 2 1,-2 1-1-2,-5 7 0 1,2 0 0-1,8 2 2 4,-2-2-1-3,4 3 1 3,1 2-1-7,4 2 0 3,-1 4 0 1,-1-4 1 0,7 6 1-1,-1-6-1 1,9 6 1 0,-2-6-1 0,3 13 1 0,2 0 0 0,0 3 0 0,0 5 1 1,6 14-1 0,1 1 1 9,1-1 0-14,10-9 0-1,-5-6 0 9,6-6 0-8,-6-11 0 3,7 0 0 0,6-3 1 2,3 1 0-3,7-1 0 2,2-2 1 1,11 0 0-2,16-5 2 2,5-7-1-2,2-1 1 1,0-7 1 0,3-2-2 0,2-3 0 0,-13-3 0 0,-2 1 1 0,10-6-2 0,-4 3 1 0,-4-2 0 0,3-3 2 1,-8 0-1 5,1-5 1-10,-1-10 0 9,-5-5 3-10,-15 0 0 6,0-1 1-5,-6-1 0 8,-7 2 0-5,-8 0 0-2,3 0-1 3,-8 5-3 0,-8-5 0 0,3 0-1 0,-13 4 0 0,3 4 0 0,-11-1-1 0,0-2-2 1,-7-2 0 6,-8-1-1-11,-3-2-2 11,-3 3 1-11,6 7-1-1,0-3 0 5,-13 0-1 1,8 6 2-2,-1 7-1 0,1 2 1 0,-5 1-1 1,10 9 0 0,-8 6-5 0,10 4-19 0,-5 6-13 0,3 7-22 0,0 2-29 0,2 6-14 1,-4 0-49 5,12 9-369-7,-3-2 150-2,1 8-745 5</inkml:trace>
    </iact:actionData>
  </iact:action>
  <iact:action type="add" startTime="18572">
    <iact:property name="dataType"/>
    <iact:actionData xml:id="d3">
      <inkml:trace xmlns:inkml="http://www.w3.org/2003/InkML" xml:id="stk3" contextRef="#ctx0" brushRef="#br1">8478 4999 134 0,'0'0'30'4,"0"0"-12"0,0 0-6 0,0 0-5 1,0 0 1-1,0 0 35 1,0 0 50 1,0 0 32-2,0 0 14 1,0 0 0 0,0 0-14 0,0 0-19 0,0 0-13 0,-25-15 18 0,4 3-17 0,3 2-15 0,3 2-13 1,-3 1-15-1,2-6-11-1,3 6-6 1,-5-6 0 0,3 3-1 0,-3 0-1 0,2 3 5 1,-2-1 4-1,-10 1 1-1,2-1-7 1,1 1-5 0,-9-1-11 0,1 0-10 2,-8 1 0-3,7 2 1 1,-4 2 6-1,4-2 0 2,1 3-5-2,-1-6-4 1,1 8-4 1,-1 3-1-2,3 2-1 1,3-3-1 0,2 3 0 0,-2-2 1 0,2 4 3 1,1 6-2-2,1-8 1 1,9 5-2 0,0 3-1 1,-11 2-1-2,0 5 0 2,3-3 0-1,0 3 0 0,0 3 0-1,5-3-1 1,-8 7 0 1,5 1 0-1,6-3 0 0,-3 2-1-1,2 14 1 1,4-4 1 0,-1 18 0 0,5-10 0 1,0 10 1-2,16-5 0 1,0-17 0 0,-1 0 1 0,6-3 1 1,8-3 0-1,5-4 0 0,-1-3 1-1,4 2 1 1,-1-7 0 0,8 0 0 0,0 3 1-1,10-8-2 2,6 2 0-1,2-9 0 1,8 2 0-1,2 2 0 0,-10-7 0-2,-10 3 0 2,10 2-1 1,-13-10 2-2,5 2-2 2,-5 3 2-1,-7-5 1-1,4 3 0 2,4-6 1 0,-4 1 0-2,3-1 0 1,-2-4-1 0,2-1 1 0,-10 3 1 0,10-5 1-1,-7-5 0 2,-9-7 2-1,-2 4 3 0,1-12 2 1,-9-7-2-2,-2 4 0 0,-8-5 4 2,0 3 4-1,-7 3 2 0,-1 7-6-1,-2 2-5 2,-3-4-2-1,-5 7-3-1,-7-8-3 3,-1 8-2-3,-5-3-2 1,-4 6 1-1,1-6-2 2,-2 8 1-1,3-2-2 0,-5 2 0 0,-1 0 0-1,6 2 0 2,-11-2 0-2,6 5 1 2,-1 0-1-1,-12-5-1-1,5 5 2 2,-5 0-2-2,2 2 0 2,-10 11-1-2,5-8-1 1,10 7 1 0,-2 3-1 1,3 8 0-1,4-3 0-1,1 2 0 1,-1 3 1 1,14 3 0-2,-4 2 0 1,4-2-1 1,-1 2-1-2,6 0 0 1,-3 5 0 1,2 2 0-2,-2 1 0 1,3 4 1 0,0 8 1 0,4 0 1 1,6 0 1-2,-3 3 0 2,8 5 1-2,0 7 0 1,8 2 0 0,0-4 1 0,5-6 0 1,-3-7 0-2,5 1 0 2,6-11 0-1,5 2 1 0,7 3 1-1,6-5 0 1,15-2 0 1,0-8 1-1,5-3 1-1,-10-4 1 0,7-8 0 2,-1-5 1-1,-7-3 0 0,-1-2 0 0,-4-2-1 0,4-3 0 0,2-8 0-1,2-9 0 1,-2-3 1 2,8-3-2-3,-3-10 1 1,-13 16 1 0,-8-3-1 1,-7 2 2-2,-5 8 2 1,-3-7 0 1,-8 2-1-2,-5 2-2 0,-5-2-2 3,-5 0-2-3,-5 2 1 1,-3 1-2 0,-8-3-1-1,-5-3-1 1,1 3 0 1,-4-5-1-2,-4 5 1 2,10 0-2-2,0 5-6 2,-3 7-22-1,0 6-28 0,3 4-47 1,5 11-58-3,-8 9-447 2,1 3 298 2,4 8-623-3</inkml:trace>
    </iact:actionData>
  </iact:action>
  <iact:action type="add" startTime="24747">
    <iact:property name="dataType"/>
    <iact:actionData xml:id="d4">
      <inkml:trace xmlns:inkml="http://www.w3.org/2003/InkML" xml:id="stk4" contextRef="#ctx0" brushRef="#br1">15438 5170 1515 0,'0'0'381'7,"0"0"-247"-7,0 0-45 0,34 2-31 1,-1 3-23 2,6-5-15 1,7 3-10 0,3-3-2 3,2 0-4-3,3 0-2 0,0 0-13 2,0-3-11-2,-12 3-19 1,1 0-24 0</inkml:trace>
    </iact:actionData>
  </iact:action>
  <iact:action type="add" startTime="24829">
    <iact:property name="dataType" value="strokeEraser"/>
    <iact:actionData xml:id="d5">
      <inkml:trace xmlns:inkml="http://www.w3.org/2003/InkML" xml:id="stk5" contextRef="#ctx0" brushRef="#br2">22961 9507 0 0,'10'-12'0'2,"3"24"0"2</inkml:trace>
    </iact:actionData>
  </iact:action>
  <iact:action type="add" startTime="24953">
    <iact:property name="dataType" value="strokeEraser"/>
    <iact:actionData xml:id="d6">
      <inkml:trace xmlns:inkml="http://www.w3.org/2003/InkML" xml:id="stk6" contextRef="#ctx0" brushRef="#br2">22426 9374 0 0,'-10'-10'0'4,"20"10"0"0,10-7 0 1,14 7 0 1,5 0 0-1,-6-13 0 0,16 13 0 0,-8 0 0 0,10 0 0-1,1 0 0 2,2 0 0-2,-5 13 0 1,2-6 0 0,-10 3 0 0,3 3 0 0,5-6 0 1,-18 6 0-1,23 4 0-1,-26 3 0 1,3 0 0 1,-10-10 0-2,-1 11 0 2,-7-1 0-2,-5-10 0 2,-8 0 0-2,0 12 0 1,-8-2 0 0,-5-2 0 0,-7 14 0 0,-11-24 0 2,0 22 0-3,0-10 0 0,-31 2 0 1,24-2 0 0,4-2 0 0,3-6 0 1,3-12 0-2,-5 8 0 1,2 5 0 0,10-13 0 1,1 0 0-2,-1 0 0 1,13 0 0 0,8 7 0 0,0-7 0 0,0 10 0 0,0 3 0 0,29-6 0 0</inkml:trace>
    </iact:actionData>
  </iact:action>
  <iact:action type="add" startTime="25941">
    <iact:property name="dataType"/>
    <iact:actionData xml:id="d7">
      <inkml:trace xmlns:inkml="http://www.w3.org/2003/InkML" xml:id="stk7" contextRef="#ctx0" brushRef="#br1">15631 4892 764 0,'0'0'156'5,"8"-38"-59"-1,0 3-32 1,2 2-8-1,-2 8 15 1,5-2-31 1,-1 4 28-2,1 11-14 1,0-3-27 0,3 0 37 0,2 10-19 0,2 2-23 0,6 6-11 0,7 9-10 0,3 11-4 0,6 4 1 1,-4 8-1-3,-4-5 2 3,-1-2 0-1,6 2 0 0,-6-10 0 0,-7 3 2 0,-1-3 1-1,-4-3-1 1,0 3 0 1,-1-5-2 0,-2 5 0-1,-5-7 2-1,-3-6 6 1,-10-7 3 0,0 0 14 0,11 10 22 0,-11-10 22 0,0 0 28-1,0 0-55 1,-11 15-27 1,-4 3-4-1,-8-3 7 0,0 0-1 0,2 0-4 0,-5-3-4 0,1 3 0-1,4-4-4 1,-5 1-2 1,6 1 1-1,-1-6-3 1,3 8 0-2,3-2-2 0,-6 2 1 2,8 7-2-1,-5 1 0 0,5 4 1 0,3 1 0 0,5-6-35-1,-3 6-32 1,8 2-191 1,8-2-292-1,5-6 290 0,0 6-519-1</inkml:trace>
    </iact:actionData>
  </iact:action>
  <iact:action type="add" startTime="26631">
    <iact:property name="dataType"/>
    <iact:actionData xml:id="d8">
      <inkml:trace xmlns:inkml="http://www.w3.org/2003/InkML" xml:id="stk8" contextRef="#ctx0" brushRef="#br1">16475 5250 812 0,'0'0'130'6,"0"0"-69"-4,0 0-33 2,0 40-15 2,0-8 4-1,0 8 15 0,3-12 24-2,2-5-11 2,0-1 2 0,3 1-4 1,-6 2-11-2,3-10-6 2,-2 0-5-1,2-3-1 0,0 3-3 0,0-7-1-1,-5-8 4 2,0 0 3-2,0 0 31 2,0 0 14-1,0 0-12-1,0 0-14 2,0 0-6-2,0 0-3 1,-5-13-6 1,-5-17 5-1,5-12 10-1,-5-8-18 1,2-1 3 0,-5 4 3 1,8 4-3-1,-3 6-3 0,6-1-10 0,-1 11-6 0,3-1-3 0,0 5-2-1,0 8-2 1,3 0-2 0,-1 3-2 0,-2 12-4 0,8-13-3 0,-8 13-2 0,13-2-2 1,0-3-4-2,2 5 0 2,8 7 6-2,3 13 4 2,7 8 3-2,3 7 2 1,0 3 3 0,8 17 0 1,-5-5 3-1,-6-5-1-1,-2-3-1 2,-3-11 2-1,6 1-1 0,-8-9 2-1,-1-11 0 1,-2 3 2 0,-5-7 2 1,-2-6 5-2,-3 3 20 1,5-5 17 0,-5-7-6 0,-1-1-12 1,9-12-7-2,-8-17-6 1,-5 1-2 0,-3-14 10 0,-8 0-3 0,1 8 1 0,-6-13 3 0,-5 10-6 1,3 2-8-2,-1 3-6 2,1 10-3-2,8 2-4 1,-9 6-3 0,9 7 0 0,-3 2-31 0,5 13-28 0,0 0-110 0,0 0-73 0,0 0-365 0,0 0 309 1,0 0-598-3</inkml:trace>
    </iact:actionData>
  </iact:action>
  <iact:action type="add" startTime="27180">
    <iact:property name="dataType"/>
    <iact:actionData xml:id="d9">
      <inkml:trace xmlns:inkml="http://www.w3.org/2003/InkML" xml:id="stk9" contextRef="#ctx0" brushRef="#br1">17394 5150 889 0,'0'0'608'5,"0"0"-305"-3,0 0-321 2,0 0-152 2,-13-8 17-2,-8 1 77 2,-5-9 42-1,-2 4 158 0,2 2 84-1,-4 5-21 2,1 5-114-2,4 5-30 1,-4 2-22 0,9 3-13 0,-6 11-6 0,5 6-2 0,3 1-1 0,3 4-1 0,2 8 2 0,13-10-1 0,0 0 0 0,8 3 0 0,-3-6 2 0,8-4 1 0,2-8 1 0,1 0 1 0,7-2 2 0,3-3 0 0,4-5 0 3,1-3 1-5,3-4 0 1,-1-11 0 1,-7-4 2 1,2-8 0-1,-2-1 0-1,-5-6 1 1,-1-3-2 1,-10 5 0-1,3-5-2 0,-5 5 0-1,0 0 1 1,-8 2-3 1,0 8 21-2,0 5 5 3,0 0 5-4,0 2 2 3,0 13-11-2,0 0-13 1,0 0-25 0,0 0-3 0,0 0 2 0,0 0 0 0,0 0 2 0,0 0 4 0,7 20 4 0,4 3 3 1,4 12 0-2,-2-5 2 1,5 5 0 0,3-7 1 0,-6 2-2 0,3-8-7 1,-5 3-21-2,0-10-10 1,-13-15-20-1,10 8-41 2,0-1-54-1,-10-7-462 0,11-5 303 0,-1-10-620 0</inkml:trace>
    </iact:actionData>
  </iact:action>
  <iact:action type="add" startTime="27622">
    <iact:property name="dataType"/>
    <iact:actionData xml:id="d10">
      <inkml:trace xmlns:inkml="http://www.w3.org/2003/InkML" xml:id="stk10" contextRef="#ctx0" brushRef="#br1">17620 4741 1126 0,'0'0'795'6,"0"0"-585"-4,0 0-129 4,0 10-54-2,0 15-16 2,0 5-6-2,5-2-3 1,3 7 0 0,-5 0-1 0,2-5 1 1,0-2-2-1,3 2 0-1,-3 5 0 2,0-8 0-2,3-4 2 2,-1-3 1-2,1 2-2 1,-3-1-42 0,3-6-47 1,-6-5-38-1,1 2-86-1,-3-12-395 1,0 0 308 1,0 0-595-2</inkml:trace>
    </iact:actionData>
  </iact:action>
  <iact:action type="add" startTime="27840">
    <iact:property name="dataType"/>
    <iact:actionData xml:id="d11">
      <inkml:trace xmlns:inkml="http://www.w3.org/2003/InkML" xml:id="stk11" contextRef="#ctx0" brushRef="#br1">17566 4879 1857 0,'0'0'138'10,"34"8"-189"-7,7 9-512-1,0 1 217 3,-10-6-688 0</inkml:trace>
    </iact:actionData>
  </iact:action>
  <iact:action type="add" startTime="28731">
    <iact:property name="dataType"/>
    <iact:actionData xml:id="d12">
      <inkml:trace xmlns:inkml="http://www.w3.org/2003/InkML" xml:id="stk12" contextRef="#ctx0" brushRef="#br1">18039 4962 1252 0,'0'0'279'6,"0"0"-191"-1,0 0-125-3,0 0-108 2,0 0-323 2,0 0 225-1,0 0-482-1</inkml:trace>
    </iact:actionData>
  </iact:action>
  <iact:action type="add" startTime="29525">
    <iact:property name="dataType"/>
    <iact:actionData xml:id="d13">
      <inkml:trace xmlns:inkml="http://www.w3.org/2003/InkML" xml:id="stk13" contextRef="#ctx0" brushRef="#br1">17453 4919 927 0,'0'0'173'8,"0"0"-51"-7,0 0-62 4,0 0-30-2,0 0-16 2,0 0-5 1,0 0 35-1,0 0 36-1,0 0 10 1,0 0-2 0,0 0-14 0,0 0-19 0,0 0-14 0,0 0-11 0,0 0-16 0,0 0-8 1,0 0-1-2,0 0-2 1,0 0-1 0,31 18 0 0,5-6 0 0,0 1 0 0,-3-3 2-1,11-5-2 3,-5 2 7-3,9-7 18 2,-6 3 9-2,9 2-1 1,-15-5-10 0,-10 5-11 1,-6-5-6-2,-7 0-1 0,0 0-1 1,-3 0 0 0,-10 0 20 1,0 0 15 0,0 0-9-2,0 0-12 1,0 0-9 0,0 0-5-1,-20 0-4 2,-3 0 0-1,-16 0-2-1,3-5 0 2,-5 5 1 0,5-5 0-1,0 2 0-1,0 3-1 0,5 0 0 1,-2 0 0 1,2 3 0-1,5-3 0-1,10 0 0 1,4 0 0 0,4 0 0 1,8 0-8-1,0 0 4 0,0 0 4-1,0 0 2 1,0 0 1 1,13 0-1-2,10-3 1 2,10 3-2-2,11-5-1 2,-3 3 0-1,11 2-9 0,2 0-28 0,-3 0-56-1,3 0-408 2,-7 0 112-1,-6 0-775-1</inkml:trace>
    </iact:actionData>
  </iact:action>
  <iact:action type="add" startTime="32216">
    <iact:property name="dataType"/>
    <iact:actionData xml:id="d14">
      <inkml:trace xmlns:inkml="http://www.w3.org/2003/InkML" xml:id="stk14" contextRef="#ctx0" brushRef="#br1">1583 1706 527 0,'0'0'93'7,"0"0"-23"-6,0 0-4 2,0 0 11 3,0 0 6-2,0 0-7 1,0 0-17 0,23 7 6 0,5 3-21 0,-2 3-12-1,-3-1-11 1,8 3-7 0,3 1-7 1,-6-6 2-2,10 7-2 1,-2-2 0 1,0 0 2-1,-10 0-2-1,8-2 0 2,-14-6 2-2,1 3 2 2,-1 3 1-2,-7-8 2 2,0 2 0-2,-5 1 4 1,-8-8 0 0,13 7-10 1,-6 3-80-2,-7-10-198 2,8 13 9-2,-8-13 65 2,18 22 49 1,-8-2-72-2,-10-20 1 2</inkml:trace>
    </iact:actionData>
  </iact:action>
  <iact:action type="add" startTime="32569">
    <iact:property name="dataType"/>
    <iact:actionData xml:id="d15">
      <inkml:trace xmlns:inkml="http://www.w3.org/2003/InkML" xml:id="stk15" contextRef="#ctx0" brushRef="#br1">2046 1656 277 0,'0'0'140'3,"0"0"26"1,0 0-15 1,0 0-27 0,0 0-45-1,0 0-40 2,0 0-22-1,0 0-13 0,0 0-5 0,-10-5-2 0,2 5 1 0,-5 0 23 0,5 5 16 0,-10 2 21 0,3 1-10-1,-6 7-13 2,-4 5-10-2,4-3-6 2,-10 11-6-2,3 2-6 2,0 3 2-1,-1 4-2 0,-2 6 1 0,1-6 1 0,6 11 2 2,-7-6 1-4,6 1 4 2,9-8 2 1,-4-5-2-3,7-7-2 4,5-3-2-3,3-8 1 2,-3-2-1-3,3 3-3 3,5-13-2-1,-5 10 0 0,5-10-2-1,-3 12-1 1,3-12-43 0,0 8-94 1,0 4-247-1,3-2 157-1,2 3-444 1</inkml:trace>
    </iact:actionData>
  </iact:action>
  <iact:action type="add" startTime="37624">
    <iact:property name="dataType"/>
    <iact:actionData xml:id="d16">
      <inkml:trace xmlns:inkml="http://www.w3.org/2003/InkML" xml:id="stk16" contextRef="#ctx0" brushRef="#br1">1583 3066 162 0,'0'0'133'5,"0"0"-7"-1,0 0 2 1,0 0 6-2,0 0-4 2,0 0-47 1,0 0-13-2,0 0-7 1,0 0-22 1,0 0-15-2,0 0-17 1,0 0-9 0,0 0-1 0,0 0-3 0,0 0-1 0,0 0 1-1,0 0 1 2,0 0-1-1,0 0 1 0,38 12-1 0,1-4 2 0,-6 4 4 0,1-4 2 0,12 7-1-1,1 0-1 3,-1 5 0-2,-5-5-1-1,0 5 1 1,-7-5 0 1,-1 8-2-2,-7-8 2 0,0 5-1 1,-6 0 5 1,-2-3 18-2,-8 3 26 1,1-5 10 0,-4 0 5 0,-1-2-5 0,1-1-10 0,-7-4-9 1,3 2-4-2,-3-10-7 2,0 0-4-1,0 0-3-1,0 0-2 2,0 12-3-2,0-12-9 1,0 8-106 0,0-8-177 0,5 12-92 1,-5 3 146-1,0-15-438-1</inkml:trace>
    </iact:actionData>
  </iact:action>
  <iact:action type="add" startTime="38163">
    <iact:property name="dataType"/>
    <iact:actionData xml:id="d17">
      <inkml:trace xmlns:inkml="http://www.w3.org/2003/InkML" xml:id="stk17" contextRef="#ctx0" brushRef="#br1">2087 2956 796 0,'0'0'149'5,"0"0"-63"0,0 0-28-2,0 0-22 2,0 0-15 1,-26 30-10-3,6-3-4 2,-8 3-4 0,4-2 1 0,-4-1-3 0,0 11 1 0,2-8 2 0,0 5-1 0,-5-2 18-1,13-3 34 2,-7 5 12-2,4 0-5 2,-2-5 0-1,8-8-4 0,2 1-5-1,0-6-9 2,0-2-3-2,5 1-6 2,0-4-6-2,-2-4-8 3,10-8-2-4,-8 10-3 3,1 2-2-2,7-12-3 2,-8 8-4-2,8-8-2 2,0 0 2-1,0 0-1 0,0 0 3-1,-5 12-2 2,5-12 1-2,0 0-2 2,0 0-4-2,-8 8 0 1,8-8 0 0,0 0-1 0,0 0-10 0,0 0-127 0,0 15-449 0,0-5 304 1,0 7-558-2</inkml:trace>
    </iact:actionData>
  </iact:action>
  <iact:action type="add" startTime="40992">
    <iact:property name="dataType"/>
    <iact:actionData xml:id="d18">
      <inkml:trace xmlns:inkml="http://www.w3.org/2003/InkML" xml:id="stk18" contextRef="#ctx0" brushRef="#br1">2157 3827 1139 0,'0'0'316'6,"0"0"-130"-6,0 0-75 0,0 0-44 4,0 0-33 0,0 0-20 0,0 0-3 1,0 0-2-1,0 0 1 1,0 0 0 1,0 0 2-2,0 0 4 1,0 0-2 0,0 0-5 0,0 0-4 0,0 0-45 0,0 0-76 0,0 0-232 0,0 0-132 0,0 0 235 0,0 0-488 0</inkml:trace>
    </iact:actionData>
  </iact:action>
  <iact:action type="add" startTime="41259">
    <iact:property name="dataType"/>
    <iact:actionData xml:id="d19">
      <inkml:trace xmlns:inkml="http://www.w3.org/2003/InkML" xml:id="stk19" contextRef="#ctx0" brushRef="#br1">2200 3619 267 0,'0'0'134'3,"0"0"19"0,0 0-30 2,0 0-24-1,0 0-34 0,0 0-28 1,0 0-18 1,0 0-10-1,0 0-4 0,0 0 33 1,0 0 14-2,0 0 6 1,0 0 31 0,-7 0-12 0,-6 0-17 0,0 0-12-1,0 3-4 2,-2 2-8-1,-3 5-10-1,-6 2-5 3,1 8-3-3,-5 3 0 2,2-1 5-2,-7 6 12 1,-1 0 11-1,1 2 7 1,-1 0 2 1,-2 5-4-1,13 0-7-1,-2 0 0 3,4-5-16-3,0-3 2 0,3-6-3 2,6-4-4-1,4 1-2-1,0-11 1 1,8-7 2 0,0 0 5 1,0 0 4-1,0 0-4 0,0 0-6 0,0 0-7 0,0 0-6 0,0 0-3-1,0 0-2 1,0 0-1 0,0 0-1 1,0 0-2-1,0 0-16 0,0 0-42 0,0 0-40 0,0 0-63-1,0 0-455 2,0 0 305-1,0-7-617 0</inkml:trace>
    </iact:actionData>
  </iact:action>
  <iact:action type="add" startTime="41765">
    <iact:property name="dataType"/>
    <iact:actionData xml:id="d20">
      <inkml:trace xmlns:inkml="http://www.w3.org/2003/InkML" xml:id="stk20" contextRef="#ctx0" brushRef="#br1">1668 3527 867 0,'0'0'161'6,"0"0"-17"-3,0 0-16 2,0 0-33 0,33 35-26-1,1-10-28 1,-1 7-17 0,6-7-8 0,-6 0-5 0,1-2-2 0,4-1-1 1,-2 1 3-2,-5-3 1 1,3 0 4-1,-6-5 11 2,-2 0 17-1,-1-2 14-1,-4-3 13 1,-1 2-17 1,-7-4-17-1,-2-1-1 1,-11-7-3-3,0 0-4 3,0 0-3-1,0 0-4 0,0 0-2 0,0 0-3 0,0 0-4-1,0 0-3 1,0 0-2 0,0 0-2 1,0 0-4-2,10 13-16 2,-5-6-80-1,-2 16-429-1,2 19 149 1,-10 1-745 0</inkml:trace>
    </iact:actionData>
  </iact:action>
  <iact:action type="add" startTime="44064">
    <iact:property name="dataType"/>
    <iact:actionData xml:id="d21">
      <inkml:trace xmlns:inkml="http://www.w3.org/2003/InkML" xml:id="stk21" contextRef="#ctx0" brushRef="#br1">1668 4328 266 0,'0'0'93'5,"0"0"4"0,0 0 13-1,0 0 7 1,0 0 21 0,0 0 4 0,0 0 4 0,0 0 34 0,0 0-17 0,0 0-19 0,0 0 1 1,0 0-33-2,0 0-68 1,0 0-4 0,0 0-13 1,0 0-11-2,0 0-6 1,0 0-6 0,0 0-1 0,25-2-1 0,4-3 1 1,4 10 4-2,-2-3 7 1,3 6 3 0,7-1-3 0,-8 6-1 2,1-3 2-4,-1 2 3 3,1 3-3-2,-9-2 1 1,1-3-2 1,-5 2-2-1,-1 1-2 0,1 2-1-1,-8-3-1 1,-1-4 1 0,1 2-1 1,-2 2-1-2,-11-12 1 1,15 8-1 1,-7 4 0-1,-8-12 2-1,0 0-2 2,0 0 2-2,0 0-2 1,0 8-4 0,0-8-29 0,0 0-48 1,0 0-62-2,0 0-380 2,0 10 137-1,0-10-754-1</inkml:trace>
    </iact:actionData>
  </iact:action>
  <iact:action type="add" startTime="44530">
    <iact:property name="dataType"/>
    <iact:actionData xml:id="d22">
      <inkml:trace xmlns:inkml="http://www.w3.org/2003/InkML" xml:id="stk22" contextRef="#ctx0" brushRef="#br1">2149 4070 409 0,'0'0'205'3,"0"0"-80"2,0 0-48-1,0 0-33 1,0 0-19 0,0 0 8 0,0 0 34 0,0 0 50 2,0 0 56-3,0 0-14 0,0 0-34 2,0 0-31-1,0 0-25-1,0 0-18 1,0 0 4 1,-10 3-22-2,-3 9-19 1,-5 11-5 0,-3 9-5 0,1-2-3 0,-6-2-1 0,-2 9 1 0,-3-2-1 0,2-4 1 0,-12 4 2 2,15-8-2-3,-7 3-1 0,7 3 26 2,-5-3 24-1,8 5-4-1,3-5-11 2,-3 5-14 0,2 3-5-2,5-3-4 0,-2-3-1 2,6-9-4-2,4-1 1 2,0-2 0-2,3-5 13 1,-3 0 7 1,1-2-3-2,7-6-6 1,0-7-4 0,-6 10-3 1,6-10-1-1,0 0-2-1,0 0 1 1,0 0 1 0,0 0 1 0,0 0-1 0,0 0-1 0,0 0-1 1,0 0-2-2,0 0-1 1,0 0-1 1,0 0-4-2,0 0-28 1,0 0-29 0,0 0-51 0,0 0-66 0,0 0-362 0,6 13 170 0,-6-13-728-1</inkml:trace>
    </iact:actionData>
  </iact:action>
  <iact:action type="add" startTime="48788">
    <iact:property name="dataType"/>
    <iact:actionData xml:id="d23">
      <inkml:trace xmlns:inkml="http://www.w3.org/2003/InkML" xml:id="stk23" contextRef="#ctx0" brushRef="#br1">16303 5713 641 0,'0'0'110'3,"0"0"28"-2,0 0 64 2,0 0 31 1,0 0-58 2,0 0-42-2,0 0-34 1,36 0-34 0,8 0-24 0,10 0-21 0,10 0-4 1,23 0 3 0,-7-2 7-4,0 4 4 4,12-2 6-1,9 0 2 0,7-2-4 0,5-3-4 0,-7 5-4 2,-14-5-2-5,-17 2-4 5,-3 3-5-3,-3 0-6 1,-9 0-1 0,-4 0-1 1,-10 0-1-2,-4 0 2 1,-9 0 0 0,-12 0-1 0,-1 0-1 0,-7 0 3 1,0 0 1-2,-13 0-5 1,0 0-8 0,0 0-20 0,0 0-22 0,0 0-48 0,-13-5-80 0,-7 3-406 0,-22 2 244 0,-1-6-667-1</inkml:trace>
    </iact:actionData>
  </iact:action>
  <iact:action type="add" startTime="49104">
    <iact:property name="dataType"/>
    <iact:actionData xml:id="d24">
      <inkml:trace xmlns:inkml="http://www.w3.org/2003/InkML" xml:id="stk24" contextRef="#ctx0" brushRef="#br1">16372 5721 896 0,'0'0'146'4,"0"0"-40"2,0 0-52-1,0 0-27-1,0 0 60 1,0 0 10 0,0 0-4 0,44 5-10 0,2 2-5 0,16 1-14 0,10-1-15 0,3-4-12 0,-3 2-12 0,15 2-13 0,6 1-3 0,-1-3-1 0,1-3-1 0,7 6 5 0,-15-3 9 1,-10-5 11-1,-8 0 12-1,-8-5 7 1,-5 5 1 0,-8 0-7 1,-7 5-8-1,-8-10-10-1,-3 5-6 2,-7 0-5-2,-8 0-1 2,2 0 1 0,-15 0 0-3,0 0-1 2,0 0-4 1,0 0-6-1,0 0-4 0,0 0-26-1,0 0-42 1,0 0 33 0,0 0-393 0,0 0-14 1,0 0-879-2</inkml:trace>
    </iact:actionData>
  </iact:action>
  <iact:action type="add" startTime="58491">
    <iact:property name="dataType"/>
    <iact:actionData xml:id="d25">
      <inkml:trace xmlns:inkml="http://www.w3.org/2003/InkML" xml:id="stk25" contextRef="#ctx0" brushRef="#br1">4701 2527 360 0,'0'0'62'8,"0"0"-29"-7,0 0-15 4,0 0-8 0,0 0-5 0,0 0-1 0,0 0-2-1,0 0-1 2,0 0-1-1,0 0 1 0,0 0-1 0,0 0 0-1,0 0 1 2,29 0-1-2,-9 3 1 2,3-3 1-1,-2 0 0-1,-6 5 0 2,3-5 0-1,8 0 0 0,-3 0 2 0,11 0 1-1,9 0 9 2,4 0 5-1,7 0-3 1,13 0-4-2,-8 0-4 2,3 0-3-3,2-5-1 3,-10 2-2-2,0 3 1 3,-8-5 14-4,6 3 8 3,-11 2 1-1,10 0-3 0,-9 2-4 0,4 3-4 0,-5-5-3-1,-2 0-5 2,-3 3-1-2,-3 2-2 2,-2-5-1-2,-5 2 1 1,-6 3-1 1,-4-5 1-1,-9 0 2-1,-7 0-1 1,13 0 4 0,-13 0 9 1,0 0 1-1,0 0-7 0,0 0-4-1,0 0-4 1,0 0-1 0,0 0 0 1,0 0-1-1,0 0 0-1,-13-5-1 1,3 3 0 1,-8 2 2-2,-2-8-1 2,-1 8 0-2,0-5-1 1,-4 3 0 0,-4-3 0 0,-2 2 0 1,3-2 0-2,-5-2 1 1,-1-1-1 1,1 3 1-2,-6 3 0 2,-2-6-1-2,-5 3 0 1,-1 3-1 0,-4-3 1 1,-11 5-1-2,3-3 0 1,0 3 0 0,7 0 0 1,4 3 0-2,1-3 0 2,6 5 0-2,10-3 2 2,3-2-2-2,7 0 0 1,3 5 0 0,-2-2 0 1,-3 2 0-1,12-5 0 0,-2 2 0-1,13-2-2 1,-7 5 1 3,7-5-1-6,0 0 1 3,0 0 1 1,0 0 1-2,0 0 1 1,0 0 1 0,0 0-2 1,0 0 0-2,0 0 0 0,0 0-1 2,7 3 1-1,11 2 0 0,11 2 0 0,17 1-1 1,13-1 0-2,16-2 1 1,5-5-1 1,-8 0 1-2,-5-5 1 1,-8 3-2 0,-13 2 0 1,8-5 0-2,-5 5 0 0,8-3 0 2,-3 3 3-1,-3 0 2 1,3 0 2-1,-8-5 1-1,-10 5 2 1,3-5 1-1,-6 5 0 2,-12 0 1-2,-6 0 0 2,3 0-1-1,-5 0-1 0,-5 0-1-1,2 0-1 2,-10 0-2-1,0 0 2 1,0 0-5-2,0 0 1 0,0 0-1 1,0 0-1 0,0 0-1 1,0 0 2-1,0 0-1 0,0 0 1 1,0 0-2-2,0 0-28 1,0 0-55 0,0 0-154-1,0 0 60 1,0 0-350 0</inkml:trace>
    </iact:actionData>
  </iact:action>
  <iact:action type="add" startTime="60103">
    <iact:property name="dataType"/>
    <iact:actionData xml:id="d26">
      <inkml:trace xmlns:inkml="http://www.w3.org/2003/InkML" xml:id="stk26" contextRef="#ctx0" brushRef="#br1">6770 3098 594 0,'0'0'102'5,"0"0"-43"-1,0 0-14 3,0 0-8-4,0 0-15 2,0 0-11 0,0 0-5-1,0 0-5 1,0 0-2 1,0 0 1-1,-46-7 0 0,-6 2 1-1,11-3 1 2,-5 8 0-1,-1-7-1 0,-2 7-1-1,-2-5-1 2,5 2 0-2,5 3 0 2,-6 0 1-1,-12 0-1 0,-13 3 0-1,-10-3 0 3,-19 5 0-3,-2-3 1 1,21-4 0-1,10 2 1 2,13 0 0-2,-8 0 1 2,0 0-1-1,-8 0-1 0,-4 0 0-1,-1 0 0 2,13 0 1-1,8 0 0 1,5-5-1-2,8 2 1 2,2 6 1-3,8-3-1 3,-3 0-1-1,1 5 0 1,4-5 0-3,6 2 0 2,2 3 0 2,11 0 0-4,-3-2 0 2,5-3 0 1,13 0-1-2,0 0-1 1,0 0 2 0,0 0 2 0,0 0 0 1,0 0 1-2,0 0 0 1,0 0 0 0,0 0 0 0,18 7 0 0,2 1 1 0,9-1 0 0,17 1 0 0,13-1 2 0,13-2-2 0,16 3 0 0,-3-8-1 0,-6 0 1 0,4-3 14 0,-11-2 16 0,2 0 4 0,16 3 3 0,-2-6 7 1,-1 3-9-2,-12 3-13 1,-8-6-6 0,-11 8-8 0,6-5-3 0,-10 3 2 0,-11-3-1 1,-3-3 1-2,4 3 0 1,-6 3-3 0,0-3-1 0,-13 5 0 0,-5 0-1 0,0 0-3 0,-10 0-1 0,-8 0 7 0,0 0 10 0,0 0-10 0,0 0-7 0,0 0-2 1,0 0-2-2,-13-3 2 1,-8 3 2 0,-5-5 0 0,-7 3-2 1,-13 2 0-2,-8-5-2 2,-6 5 0-2,-7 0 4 2,1 0 0-1,-1-3-2-1,8 3 1 0,-6-5-1 1,9 3 0 0,4-3 0 0,-15 5 0 1,-7 0 0-1,-11 0 0-1,-8 0 0 2,8 0 0 1,23 0 2-4,3 0 0 2,10-5 0-1,6 10-2 2,7-5-2-1,5 5 0-1,5-3 0 3,3-2 2-4,5 5 0 2,5-2 0 1,0 2-1-1,5-5-3 0,8 0-1-1,0 0 3 1,0 0 2 0,0 0 0 0,0 0 0 1,0 0 0-2,13 7 0 3,26 1 0-3,10-1 2 1,28 1 0-1,18-3-2 2,-2-5 1-2,-8 0-1 2,-6-5 0-2,-4 5 2 2,20-3 0-2,11-2 0 2,7-2-2 0,-15-1 1-2,-3-4 1 0,-23 4 0 1,-5 1 7 0,0 2 9 0,-13 2 6 0,0-4 8 1,-8 7 0-2,-2-8-2 1,-3 3-4 1,-13 3-3-1,-5 2-3-1,-2-5-3 1,-8 2 1 0,0 3 0 0,-5 0-1 0,-8 0-1 0,0 0-5 0,0 0-4 1,0 0-3-1,0 0-3-1,0 0 1 1,0 0-2 0,0 0 4 0,0 0-3 0,0 0-2 0,0 0-45 0,0 0-94 0,0 0-107 1,0 0-115-1,0 0 143-1,0 0-437 1</inkml:trace>
    </iact:actionData>
  </iact:action>
  <iact:action type="add" startTime="62379">
    <iact:property name="dataType"/>
    <iact:actionData xml:id="d27">
      <inkml:trace xmlns:inkml="http://www.w3.org/2003/InkML" xml:id="stk27" contextRef="#ctx0" brushRef="#br1">6626 6234 609 0,'0'0'174'6,"0"0"-60"-4,0 0-30 4,0 0-31-1,0 0-15 0,0 0-12-1,0 0-13 1,0 0-5 1,-23-15 21-2,0 7 73 2,2-7 39-2,0 8 18 1,1-6-12 0,-1-2-23 0,1 8-67 0,-1-1-28 0,3 3-12 0,-3-2-5 1,-4-1-4-2,2 1-2 1,5-1-1 0,-3 8-1 0,-5-7 0 0,1 7 1 0,-1-5 0 0,0 2 1 0,-2 3 0 1,-1-5 2 0,-4 5 0-3,0 5 3 2,-6-5-5 0,-2 8 0 0,-3-6-2 0,-2 6-3 0,5-3 0 0,-6 2-1 1,9 1 0-2,2-1 0 2,-3 1-1-1,3 4 1-1,5-2-1 1,3 3 0 1,-3-1 0-1,-2 3 0-1,4-5 1 1,-2 8 0 1,3-8 0-2,2 3 0 3,6-6-1-4,-6 3 0 3,5 3 1-2,1-1-1 2,-1-2-1-2,8 3 0 1,-5-1 0-1,5 3-2 2,6-7 2-1,-1 7 0 1,0-3 1-2,3 3 3 1,5 3 1 0,5 7 3 0,-2 5 3 0,10-3 0 0,0 9 0 0,5-6 0 0,2 5-2-1,9-5-1 3,-4 2-2-2,4-7-1-1,1 0 2 1,6-2-1 0,3-6-1 0,-3 3-1 0,16 0-1 0,12 1 1 1,10-6 2-2,-1-8 0 1,-12 1 3-1,4-8 0 1,-4 0 2 0,-7-5 1 1,3 2 0-2,-6-2-2 2,6 3-3-1,7-3-2 1,3-3 0-2,-13 1-1 2,0-1 1-2,-12 3-1 1,-4 2 2-1,-4-4 0 2,-16-1 4-2,2 3 3 1,1 3 1 0,-6-6 4 1,3 8 2-2,-10-5-1 3,-8 5-3-3,13 0-6 0,-13 0-4 1,0 0-1 1,0 0-1-2,0 0-2 1,0 0-5 1,0 0-19-2,0 0-35 1,0 0-62 1,0 0-366-2,0 0 88 2,0 0-794-2</inkml:trace>
    </iact:actionData>
  </iact:action>
  <iact:action type="add" startTime="63262">
    <iact:property name="dataType"/>
    <iact:actionData xml:id="d28">
      <inkml:trace xmlns:inkml="http://www.w3.org/2003/InkML" xml:id="stk28" contextRef="#ctx0" brushRef="#br1">6307 6262 523 0,'0'0'262'5,"0"0"-126"-1,0 0-61 1,0 0-19 0,0 0 29 1,0 0 12-3,0 0 25 3,-10-8 9-1,-1 1-18 0,-2-1-35-1,-2 3-34 1,2-3-21 0,-5 3-11 0,-3 3-7 0,-2-3 1 1,-2 2-1-2,-1 3 0 1,-2 0 4 1,-6 0 2-2,-5 3-1 1,-7 2 3 0,-5-5-1 0,10 7-3 0,-6-4-5 0,9 2-1 2,4 0-1-4,6 3-1 2,2-6 1 1,-2 6 1-2,2-1 1 1,6 1-1 0,-6 4 1 0,5-4 1 0,-2 4 6 0,0 3 6 0,-3 0 6 0,6 5 4 0,-1-5 1 1,0 5-2-2,3 3-4 1,3 4-5 0,2 3-5 0,5 5-4 1,-2 8-3-2,2-5-1 1,8 2 0 0,0 2-2 0,8-9 2 1,2-6 0-2,1 1 4 1,12-1 1 1,5-4 0-2,-2-3 1 2,7 3-3-2,16-3 1 2,16-3-1-2,7-4-1 1,10-1 1 1,-10-12 0-2,-5 0 1 1,-8-5 3 0,3 0 5 0,-8-2 1 1,2-1 5-3,1-2 1 4,0 3-1-3,-8-1-3 1,2-4-5 1,3 4-3-2,-15 1 0 1,2-1 1 1,-13 1 7-2,-5-1 1 1,0-2-2 0,-5 7-3 0,-5-4 0-1,0 2-3 2,-5 2-1-1,-8 3-3 1,0 0-2-2,0 0-3 1,0 0-1-1,0 0-13 2,0 0-44-1,0 0-38 0,0 0-42 0,0 0-292 0,13 0-13 1,0 0-878-3</inkml:trace>
    </iact:actionData>
  </iact:action>
  <iact:action type="add" startTime="64413">
    <iact:property name="dataType"/>
    <iact:actionData xml:id="d29">
      <inkml:trace xmlns:inkml="http://www.w3.org/2003/InkML" xml:id="stk29" contextRef="#ctx0" brushRef="#br1">7761 5490 1089 0,'0'0'294'5,"0"0"-130"0,28 0-44 0,5 0-10 1,6 0-26-2,-3 0-43 1,8 0-6 0,2 0 0 0,0 0 4 0,1 3 1 0,-1 2-4 0,10 2-6 0,9-4-5 0,22 4-7 1,11 3-5-2,2-2-3 1,-7-6-4 0,-5-2 0 1,-9 0-2-2,14 0 0 1,12 0-1 1,29-2 3-2,-13-3 6 1,-21-3 11 0,-15 1 6 0,8 2 1 0,7 2 1 0,6 3-9 0,7 0-6 0,-5 0-5 0,-15 0 2 1,-21 0-5-2,-5 0-3 1,0 3-2 1,12 2 0-2,1-5 0 1,-5 0 0 0,-16-5 4 0,-10 2 4-1,-5 3 10 1,-16-5 8 1,-2 3 6-1,-11 2 0-1,3-5-4 1,-5 2-8 0,-13 3-2 0,0 0-4 0,0 0-2 1,0 0-5-2,0 0-3 1,0 0-4 1,0 0-2-2,0 0-1 2,0 0 0 0,0 0 0-2,0 0 1 0,0 0 1 1,0 0-2 1,0 0 0-2,0 0 0 1,0 0-2 1,0 0 0-2,0 0 1 1,0 0 1 1,0 0 0-1,0 0 2 0,0 0 1 0,0 0 0 0,0 0 3-1,0 0-1 1,0 0-1 1,0 0-1-2,0 0-2 1,0 0 0 0,0 0-1 1,0 0-23-1,0 0-39 0,0 0-446 0,0 0-23-1,0 0-1060 1</inkml:trace>
    </iact:actionData>
  </iact:action>
  <iact:action type="add" startTime="74098">
    <iact:property name="dataType"/>
    <iact:actionData xml:id="d30">
      <inkml:trace xmlns:inkml="http://www.w3.org/2003/InkML" xml:id="stk30" contextRef="#ctx0" brushRef="#br1">1760 1673 583 0,'0'0'97'4,"26"-2"-48"-4,10-3-25 3,-5 2-12 2,-3 3-6-1,-2 0-4 2,0 0 0-1,-11 0-1-1,-2 0 0 1,-5 0 0 0,-8 0 10 0,0 0 26 0,0 0 13 0,0 0-8 0,0 0-16 0,0 0-11 0,-16 18-5 0,-4 2-5 0,-11 0-2 0,3 2 0 0,4-9-1 0,1 2 0 0,5 0-1 0,0-7 0 0,8 4-1 1,-3-2 0-2,5 3-2 1,8-13 0 0,0 0 1 0,0 0 1 0,0 0 2 0,13 7 1 0,5 1 0 0,11-1-1 0,4-2-1 0,3-2 1 0,-3 2 0 0,-2-5 7 0,-2 0 11 0,-4 0 0 1,-4 0 3-2,-8 0-3 0,-5 2-3 1,-8-2 17 1,0 0 22-2,0 0 4 2,-8 13-10-1,-18 14-6 0,-15 8-9 0,-26 10-6 0,0 5-12 0,8-7-3-1,0 0-5 3,10-8 0-3,10-8-4 0,6-4 1 2,2-8 1-2,8-3 0 2,5-2 2 0,2-5 5-3,16-5 5 3,0 0 25-1,0 0-5-1,0 0-17 2,0 0-12-1,0 0-5 0,34-27-1 0,20-11-2-1,13-4-4 2,18-1 2-1,5 1 0-1,-5 1 2 1,-6 9-1 0,-7-1 3 0,-12 11 0 0,-6-6-1 1,-8 8 2-1,-7 3 2 0,-11 4 2 0,-8 6 9 0,-7-1 53-1,-13 8 9 2,0 0-56-2,0 0-12 1,0 0-6 0,-25-7-3 0,-22 7-1 0,-14 2-1 0,-24 3-1 1,-11 3 1-2,6-1 0 2,16 1-1-2,9-1 1 1,11-2 0 0,5 3 0 1,11-6 0-2,12 3 0 2,3-5 1-1,5 0 1 0,5 0-1-1,5 0 0 2,8 0-2-1,0 0-3-1,0 0-1 1,0 0 0 0,26-15 1 1,15-5 0-2,18-2 1 2,16-1 0-1,5 6 0 0,-16-1 1-1,-2 3 0 1,-16 2 1 0,-7 6 1 0,-6-1 0 1,-10 1 1-2,-5 7-1 1,-5-5 2 0,-13 5-2 1,0 0 1-2,0 0-2 1,0 0-1 0,0 0-17 0,-25 15-141 0,-17 10-431 1,-9 13 305-2,-16-8-568 1</inkml:trace>
    </iact:actionData>
  </iact:action>
  <iact:action type="remove" startTime="76314">
    <iact:property name="style" value="instant"/>
    <iact:actionData xml:id="d31" ref="#d30"/>
  </iact:action>
  <iact:action type="remove" startTime="76354">
    <iact:property name="style" value="instant"/>
    <iact:actionData xml:id="d32" ref="#d14"/>
  </iact:action>
  <iact:action type="remove" startTime="76397">
    <iact:property name="style" value="instant"/>
    <iact:actionData xml:id="d33" ref="#d15"/>
  </iact:action>
  <iact:action type="remove" startTime="76750">
    <iact:property name="style" value="instant"/>
    <iact:actionData xml:id="d34" ref="#d16"/>
  </iact:action>
  <iact:action type="remove" startTime="76788">
    <iact:property name="style" value="instant"/>
    <iact:actionData xml:id="d35" ref="#d17"/>
  </iact:action>
  <iact:action type="remove" startTime="76865">
    <iact:property name="style" value="instant"/>
    <iact:actionData xml:id="d36" ref="#d20"/>
  </iact:action>
  <iact:action type="remove" startTime="76950">
    <iact:property name="style" value="instant"/>
    <iact:actionData xml:id="d37" ref="#d19"/>
  </iact:action>
  <iact:action type="remove" startTime="77011">
    <iact:property name="style" value="instant"/>
    <iact:actionData xml:id="d38" ref="#d18"/>
  </iact:action>
  <iact:action type="remove" startTime="77119">
    <iact:property name="style" value="instant"/>
    <iact:actionData xml:id="d39" ref="#d21"/>
  </iact:action>
  <iact:action type="remove" startTime="77154">
    <iact:property name="style" value="instant"/>
    <iact:actionData xml:id="d40" ref="#d22"/>
  </iact:action>
  <iact:action type="add" startTime="76291">
    <iact:property name="dataType" value="strokeEraser"/>
    <iact:actionData xml:id="d41">
      <inkml:trace xmlns:inkml="http://www.w3.org/2003/InkML" xml:id="stk31" contextRef="#ctx0" brushRef="#br2">8851 5881 969 0,'0'0'219'7,"-28"-13"-84"-6,-6 13-68 5,-12 15-35 5,-16 13-24-9,3 12-9 39,5-3-3-40,2 6 2 41,11-1 1-42,8 1-1 0,10-8-58 0,2 8-32 0,6-11 3 0,2-7 26 0,5 0 24 0,3-7 14 1,5-3 17-1,0-8 3 0,0-7 5 0,0 0 3 0,21 0-1 0,12-5 2 0,11-5 0 47,5-10 7-47,2 0 22 1,-2 3 36-1,-3-1 18 0,-7 8-1 0,-6-5-15 0,-7 10-21 0,-5-2-19 0,-8 4-15 1,-1-2-10-1,-12 5-5 6,0 0-1-3,0 0 7 2,0 0 2 1,-18 15-2-1,-15 13-1 0,-19 7-1-1,-9 15-3 2,2 0 1-2,-3 0 1 1,15-7-1 1,4 7 1-1,9-23 1-1,6-4 0 2,2-1 6-2,11-9 1 1,5-3-1 1,10-10-4-2,0 0-2 1,0 0 6 1,0 0 1-2,10 5 1 1,18-3-1 1,24-2-3-1,17-2 0 0,16-6-2 0,15-12 7-1,-23 5 7 2,1 3 7-2,-19 2 11 3,-10 5 16-4,-8 2-30 4,-8 6-5-4,-12 2-8 3,0 2-6-2,-9 1-4 3,1 7 0-4,-10-3 2 3,-6 18 4-1,-17 8 1 0,-19 12 0-1,-36 18-2 2,-35 7-2-2,9 0-1 2,-1 5-1-2,24-7 0 2,14-11-1-2,10-12 0 2,5-7-1-2,11-8 0 2,4-5 0-2,8-2 1 2,3-13-1-1,13-3-3-1,2 3-3 2,8-15 0-2,0 0 2 1,8 8 2 1,12-1 3-2,14 6 0 2,12-11 0 35,19 3 2-41,14-10 8 0,9 5 4 1,4-7 0-1,-9 2-3 0,-11 2-2 41,-13 3-3-40,-18-5-2-1,-2 10-2 0,-16-5-1 0,5 3-3 0,-12 2 0 0,-9 2 0 0,-7-7 1 0,6 8 3 0,-14 12 0 1,-13 17 2 5,-35 28-2 7,-19 13 0-12,-23 12 0-1,24-12 0 5,12-26-1 0,5-9-1 36,13-8 1-40,6-7-2-1,4-3 1 0,9 0 0 0,4-10-1 0,1 0 0 0,9-3-3 1,4-2-3-1,7-10-2 6,0 13 1-1,0-13 3 0,20 7 2 0,24 6 1 0,12-6 0 1,35 1 1-2,-14-8 1 1,0 0 0 36,-15-5 0-41,-6 5 3 1,-9 0 5-1,-14 5 5 0,-2-5 2 0,-3 0-4 0,-12 2-7 0,-3 3 0 4,-13-5-2 5,0 0 3-8,0 15-1 3,-13 6 1 39,-16 16-3-42,-27 11 1-1,-27 19-2 1,-4 1 0-1,10-15 1 0,10-6-1 0,5-9-1 1,16-8 1-1,7-3-1 5,1-7 0 5,4 3 1-10,14-11-1 4,-1 3-1 1,8-7-2 0,5-1-2 0,8-7-4 0,0 0 1 0,0 0 2 0,0 0 3 0,13 8 0 0,21-1 0 0,12 1 1 33,3-1 1-37,15-2 0-1,-5 3 0 0,-5-5 4 34,-12 2 2-33,-12 2 0 0,-1-2 0-1,-9-5 0 0,-7 8 0 1,-13-8 4-1,0 0 3 0,5 10 3 0,-15 2-1 0,-11 16-1 0,-20 7-3 3,-13 2-5 3,11-2-1-1,-4 8-1 0,11-13-2 0,10 0-1 0,1-2-1 0,9-1-2 0,3 1-4 0,8-6-3-1,10-9 2 2,3 2 3-1,18 2 1 0,12 1 3-1,24-11 0 2,8-4 0-2,12-6 0 2,-7-2 0-2,-16 3 0 1,0-3 0 1,-13 5 5-1,-4 0 4-1,-9 0 8 2,-2 0 5-2,-8 5 1 1,-5-5 0 0,-18 0-2 0,0 0 6 1,0 0-3-2,-5 15-11 2,-16 12-4-2,-10 3-5 2,-12 6-1-2,-9-1-2 1,1 7-27 1,2 3-37-2,3 5-38 1,7 28-51 0,18 35-263 1,29-48-35-1,10-38-897-1</inkml:trace>
    </iact:actionData>
  </iact:action>
  <iact:action type="remove" startTime="78417">
    <iact:property name="style" value="instant"/>
    <iact:actionData xml:id="d42" ref="#d25"/>
  </iact:action>
  <iact:action type="remove" startTime="78716">
    <iact:property name="style" value="instant"/>
    <iact:actionData xml:id="d43" ref="#d26"/>
  </iact:action>
  <iact:action type="add" startTime="78405">
    <iact:property name="dataType" value="strokeEraser"/>
    <iact:actionData xml:id="d44">
      <inkml:trace xmlns:inkml="http://www.w3.org/2003/InkML" xml:id="stk32" contextRef="#ctx0" brushRef="#br2">12330 6659 789 0,'0'0'133'5,"-36"28"-65"-3,-36 7-32 2,-34 15-15 30,1-5-3-33,12-5-4-1,16-2-5 0,12-3-2 0,9 0-4 0,7 0-1 0,8-5 2 5,10-7-1 0,15-11 1 0,4 3-3 0,4-5 1 0,8-10 0 0,0 0 63 0,8 5 9 0,20-5-17 0,41-7-15 0,45-23-12-1,32-3-1 4,1-2-12-6,-13-3-3 4,5 3-3-2,15 5-6 3,11 0 1-1,-19-5-3-2,-20 3 36 1,3 9 30 1,-3 1 3-3,-28 7-4 3,-31 2-14-2,-18 1-15 0,-18 9-9 2,-16 3-20 0,-5 0-5-3,-10 0-3 2,0 0 2 0,-38 13-3 2,-42 9 1-4,-33 13 0 4,0 0-1-4,-19 3 0 3,-9-3-1-2,-11 10 0 2,13 2 1-2,18-4-1 2,-5 7 0-2,-3 0 0 3,-2-5 1-4,18-10 0 3,38-7-1-2,19-13 0 2,9 5 0-2,14-12 0 2,10 2-1-2,5 0-1 2,10-3-4-2,8-7 4 2,0 0 2-2,13 8 4 1,23-1 0 1,57 1 1 26,51-16-1-32,-5-7 0 0,-6-5-2 1,6-8-1-1,21-7-1 1,-1-7 0-1,-17 4 0 7,-37-2 8-3,-9 15 13 0,-11 5 4 1,-6 0-2 0,-17 10-6 1,-16 3-3-2,-15 2-5 2,-10 5-4-2,-13 5-5 2,-8-5 0-2,-8 15 1 1,-26 27 1 0,-38 16 1 0,-2-1-1 0,-6-12 0 1,0-2-1-2,-25 5-1 2,-9-13 2-3,9-5 1 4,23-10-1-3,10 2 1 2,18-7-1-3,2-2 0 3,6 2 0-1,7-3-1 1,16-4 0-3,5-1-2 4,3-4-4-3,15-3-1 1,0 0 2 0,0 0 5 0,33 5 1 0,37-5 0 1,53-8 3-2,24 1-2 1,-19-6-1 0,-17-7-1 1,10 3 1-3,26-8-1 4,-1 2 1-4,-27 1-2 4,-27 7 1-4,-25 0 0 3,-13 2 2-1,-8 6 0 1,-17 2 2-3,-9 2-2 3,-9 3-2-1,-11 0 3 0,0 0-1-1,-13 8 0 2,-34 12-1-1,-32 5 0 0,-40 7-1-1,-2 3-1 3,13-12 0-4,36-6 1 3,-7 8-1-2,-1 0 0 2,13 3 1-1,8 0 1 0,12-6-1-1,14 6-5 2,7 2-61-1,18 12-56 0,21 8-475 0,36 13 273 0,16-35-644-1</inkml:trace>
    </iact:actionData>
  </iact:action>
  <iact:action type="add" startTime="84574">
    <iact:property name="dataType"/>
    <iact:actionData xml:id="d45">
      <inkml:trace xmlns:inkml="http://www.w3.org/2003/InkML" xml:id="stk33" contextRef="#ctx0" brushRef="#br3">11062 7564 185 0,'0'0'93'5,"0"0"-37"-1,0 0-11 2,0 0 14-1,-8-3 20-1,-5-4 11 2,0 2-2-1,-5 2 3-1,8-4 0 2,-8-1-12-1,2 1-20-1,4 2-20 2,-9-3-4-1,3 1-15 0,-3-1-8-1,-4 3-7 1,-1-2-1 0,0 4 0 0,-2-7-3 0,-6 3 1 0,-7-1 0 0,-5 1 3 1,0-3 9-2,4 2 15 2,4 3 11 0,-14-2 8-3,11-1-9 3,0 3-11-2,3 3-9 2,-4 2-4-2,9-5-3 1,-11 10-1 2,8-3-1-3,-2 3-3 0,-9-5-1 1,1 8-3 1,-6-6-1-2,9 3 0 1,-4 0 3 0,9 3 23 1,-3-6 7-1,2 3-10 0,3 3-7-1,0-1-8 1,3 1-2 0,4-1 0 0,6-2-1 0,3 3 4 1,-1-1 14-2,0 1 8 1,6-1-4 0,-6 1-6 1,-4 4-6-2,12-2-3 2,-8 5-3-2,8-2-6 1,-5-1-1 0,3 6-2 1,2 7-2-2,0 0 1 2,5 3-1-2,-2-1 2 2,8 3 2-2,-4 5-1 2,12 8 1-2,-4-6-1 2,8 3 4-3,3-2 4 3,3 2-2-1,2-10 1 0,5-2 1 0,0-6 1 1,-2 1 4-2,15-3-4 1,7 0 3-1,6 2 2 2,18-9-1-1,18 2-3 0,-5-8-2 0,-6 1-1 0,4-8-2 0,-17 0 0 1,4-8 2-2,9 8 6 0,14-7 3 1,4 2-3 1,-7-5-4 0,-18 5-1-2,-10-3-3 1,-1-4 0 0,-7 2-2-1,-10 2 1 3,-1-4 0-3,4-3 0 1,-9 0 0 0,1 2 1 0,-4-7 1 1,-6 3 2-3,-4 4 0 3,-2-9 3-2,-5 7 1 1,0-5 0 1,0-3-2-1,-11 3-3 0,1-8-1-1,-3 6-2 2,0-1-1-1,-5-12 0-1,-6 8-1 3,1 4 4-4,-3-4 0 2,0 4 0 1,1 3-1-1,-1-2-1-1,-8-1-2 1,1-2-2 0,-1 7-1 1,-5-2-1-2,-12-2-2 2,4 4 1-1,-7 1 0 0,8-6 0 0,-1 6 1 0,1 2-1-1,7 5 0 1,0-3-1 1,8 8-22-2,8 3-47 2,-3 2-50-2,0 7-34 1,0-2-430 1,0 10 253-2,6-5-661 2</inkml:trace>
    </iact:actionData>
  </iact:action>
  <iact:action type="add" startTime="85679">
    <iact:property name="dataType"/>
    <iact:actionData xml:id="d46">
      <inkml:trace xmlns:inkml="http://www.w3.org/2003/InkML" xml:id="stk34" contextRef="#ctx0" brushRef="#br3">11679 7985 300 0,'0'0'88'7,"0"0"-22"-5,0 0-17 3,0 0-13-1,0 0 6 1,0 0 16-1,0 0 9 1,0 0 2 1,0 0 1-2,0 0-18 2,0 0-7-2,0 0 0 1,0 0-6 1,0 0-9-2,0 0 0 1,0 0-11 0,34 5-3 0,12 2-3 1,16-2 1-2,5 3 2 2,-3-8 5-2,-2 0 5 1,-3 0 11 1,-8 0 11-1,-4 0 7-1,-4 0 3 2,1 0 2-2,-3-5 0 3,-2 2-1-4,-13 3-6 3,2 0-9-2,-10 0-7 1,-3 0-5 0,-7-5-1 0,-8 5 38 0,0 0-31 0,0 0-16 0,0 0-8 1,0 0-8-2,0 0-1 1,-13-7-4 0,-7-1 0 0,-9 3 0 0,4 3-1 0,-17-3 0 0,-1 5 0 1,1 5 0-2,-6-3 0 2,1 3 1-2,-4 3-1 1,4-1 1 0,6-2-1 1,0-2 0-2,3 2 0 1,7 2 0 0,8-4 0 0,5 2-2 1,2-5 0-1,3 2-1-2,13-2-6 3,0 0-1-2,0 0 4 1,0 0 1 0,0 0 0 1,0 0 1-1,23-2 1 0,8 2-1-1,3-5 2 3,-1 2 0-3,-5 3 1 1,-4-7 0-1,-4 2 0 2,-4 2-2-2,-6 3-15 2,-10 0-65-2,0 0-74 2,0 0-46-2,0 0-256 2,-39 15 218-2,-46 10-478 2</inkml:trace>
    </iact:actionData>
  </iact:action>
  <iact:action type="add" startTime="90892">
    <iact:property name="dataType"/>
    <iact:actionData xml:id="d47">
      <inkml:trace xmlns:inkml="http://www.w3.org/2003/InkML" xml:id="stk35" contextRef="#ctx0" brushRef="#br3">12109 8067 838 0,'0'0'175'6,"0"0"41"-6,0 0 10 0,0 0-19 1,0 0-18 4,0 0-136-2,0 0-23 2,0 0-14 1,0 0 7-2,0 0-2 1,0 0 1 0,10 25-6 0,-2 10-3 0,0-2-4 0,2 2-2 0,3 30-2 0,-6 0-1 0,6-12-1 1,0-1 0-3,0 21 0 4,0-13-1-3,0-12 0 1,2-3 0 0,-7-13 3 0,5 3 0 0,5-12 1 0,2 5 0 1,6-6 2-1,-3-2 0-2,8 3 2 3,10-8 0-1,-2-3 1 0,2-2-3 0,0-5-3 0,-2-2-21 0,-1 2-23 1,-4-13-38-3,2 3-47 4,-8-2-459-3,8 4 251 2,-15-2-663-3</inkml:trace>
    </iact:actionData>
  </iact:action>
  <iact:action type="add" startTime="91204">
    <iact:property name="dataType"/>
    <iact:actionData xml:id="d48">
      <inkml:trace xmlns:inkml="http://www.w3.org/2003/InkML" xml:id="stk36" contextRef="#ctx0" brushRef="#br3">12605 8468 731 0,'0'0'378'5,"0"0"-94"-3,0 0-158 4,0 0-110-3,0 0-25 3,0 0 2-2,0 0 1 1,0 0 5 0,18 7 48 0,8 14 50 0,5 1 18 0,10 6-31 0,3 14-56 1,2 1-10-2,-15-1-8 1,10-12-5 0,-7 5-1 0,-6-12-1 0,3 5-1 0,2-1-1 0,-4-4 0 0,-4-6 1 0,-1 1-2 1,-6-1 3-2,-6-4 1 1,1-1 5 0,-5 11 2 0,-3-8 1 0,-2-3 27 0,-3-12 13 0,-3 10-3 0,-10 3-6 0,-2-3-6 0,-8 2-2 1,-6 1 4-2,-1-6-1 1,-4 4-1 0,-7 1-6 0,-16 1-7 0,8 2-7 0,1-5-4 0,-7 0-2 0,9 0 0 2,13-3-3-4,7 6-4 3,0-11-2-2,6 3-2 1,2 3-21 0,5-3-45 1,13-5-80-2,0 0-258 2,0 0-52-2,0 0-908 1</inkml:trace>
    </iact:actionData>
  </iact:action>
  <iact:action type="add" startTime="92206">
    <iact:property name="dataType"/>
    <iact:actionData xml:id="d49">
      <inkml:trace xmlns:inkml="http://www.w3.org/2003/InkML" xml:id="stk37" contextRef="#ctx0" brushRef="#br3">13624 9059 1812 0,'0'0'216'8,"-2"-43"-114"-7,2 8-48 5,0 3-26-3,7-1-8 1,-1 1 5 2,-6 9-7-1,7 1-9-1,6-6-7 2,0 8-3-1,0 5-26 0,7 0-39 0,14 7-45 0,7 8-375-1,3 0 87 1,5 8-796 0</inkml:trace>
    </iact:actionData>
  </iact:action>
  <iact:action type="add" startTime="92371">
    <iact:property name="dataType"/>
    <iact:actionData xml:id="d50">
      <inkml:trace xmlns:inkml="http://www.w3.org/2003/InkML" xml:id="stk38" contextRef="#ctx0" brushRef="#br3">14087 8876 1420 0,'0'0'713'3,"0"0"-463"1,0 0-133 1,0 0-92 0,0 0-63 0,0 0-31 0,0 0-14 0,13 0 37 0,0 0 24 0,-3 0 14 0,3-2 22 1,5 2 0-2,3-8-6 2,-3 8-3-2,2-7-2 1,-4 4-4 0,2 1-18 0,-3-6-15 0,-2 3-2 0,-2 3 16 1,-11 2 10-2,0 0 5 1,0 0 3 1,0 0 1-2,0 0 3 1,0 0 1 0,0 0 1 0,-13-8 4 1,0 8 7-2,-13 0 3 2,-5 8 3-2,3-1 6 1,0 8 0 1,4 0 1-2,14-2-8 1,-8 2-10-1,3 12-2 2,10 1-4-1,-6-3-1 0,11 0 0 0,5-3 1 0,6-4 5-1,-4 0 3 2,6-3 1-1,8-5 4 1,-1 0 1-2,6-10-3 1,8 0-2-1,2-5-3 2,7-8 0-1,-4-2-1 0,10-15-4 0,-8 0-5 1,-2-5-10-2,-8 7-6 1,2-7-4-1,-5 5 4 2,-7-12 7-2,-3-8 5 2,-10-13 3-1,-3 10 1 0,-3 11 2 1,-2 7 1-1,-2 7 8-1,-1 8 5 1,1 5-1-1,2 3-5 2,0 12-5-1,0 0-6 0,0 0-3-1,0 0-2 1,0 0 0 1,-8 17 1 0,3 21 1-2,10 4 1 1,3 3 2-1,4-5-1 2,1 3 2-1,10-8 0 0,1 0 1 0,-4-2 0-1,6 22 0 2,2-20 1-1,-2-5 0 0,-3-3 0 0,0-4 1-1,6-3 0 1,-6-7 1 1,0-3-2-1,3-5-2 0,2-3 0-1,3-2-2 2,-8-2-2-1,3-6 0 0,-1 1-4-1,-4-14-1 1,5 1-1 1,-11 5 4-2,-2 0 0 1,-3 3 2 0,-2 2 2 1,-5-3 0-1,-1 1-1 0,-2 12-1-1,-5-10-1 1,-3-3 0 1,-2 6 2-1,-5-1 6 0,-6 1 6-1,3 7 2 1,3 0 5 0,-6 0-1 0,8 0-4 1,0 7-6-1,13-7-3-1,-13 8-2 1,6 4 0 1,2 6-1-2,7 7-21 2,8-3-26-1,3 1-39-1,10-1-28 1,8 1-37 0,3-3-138 0,12 0-309 0,-5-7 307 0,6-6-582 0</inkml:trace>
    </iact:actionData>
  </iact:action>
  <iact:action type="add" startTime="93074">
    <iact:property name="dataType"/>
    <iact:actionData xml:id="d51">
      <inkml:trace xmlns:inkml="http://www.w3.org/2003/InkML" xml:id="stk39" contextRef="#ctx0" brushRef="#br3">15623 8856 1000 0,'0'0'768'4,"0"0"-507"0,0 0-145 0,-12-7-58 1,1-1-29 1,1 6-15-1,-8-6-5 0,-3 1 14-1,-2 2 10 2,5 2 0-2,-2 6-9 2,2 2-10-1,-3-3-7-1,8 11-4 1,-5-6-3 0,5 3-1 0,11 3 1 1,-6-1 0-2,3 3 0 2,0 20 1-2,10-12 0 1,-5-3 0 0,5-3-1 0,3-4 3 0,5 2 0 0,0-3 0 1,-1-9 2-2,9 2-1 1,-6-5 1 0,6 0-3 0,2-15-1 0,0-5-1 3,0 5-2-5,-2-5-2 1,0-3-1 1,-1 3-2 1,-2 0 0-2,3 3 1 2,-6-3 1 0,3 5-1-2,-2 0-5 1,4 0-5 1,-2 2-3-3,8 1 3 2,-5 2 4 0,-1 5 2 1,1 2 0 0,4 3 1-3,-1 8 1 4,1-1 0-4,-1 1 0 3,4 4 2-2,-8-2 2 1,1 3 1 0,-8-3 1 1,-3 2 0-2,0 3 2 1,-4-2-1 0,-1-3 0 0,-5 15 1 0,-11 0 2 0,1-5-1 0,-8 2 3 0,-2-2 0 0,-1-5 3 1,-5-2 0-2,1-3 4 2,7 0 0-2,2-7 0 2,3 2-1-2,5-5-3 2,8 0 0-2,0 0-2 2,0 0-3-1,0 0-3-1,0 0-2 1,0 0-1 0,13-5 2 0,11 2-2 0,12-7 3 0,5 8 0 0,0-6 1 0,5-7 0 0,0 0 1 0,9-3-1 0,-9 8 2 0,-2-5 9 1,-3 3 1-2,-3-1 5 2,-2 3 2-2,-10-2-1 2,-5 2 1-3,-3 0 0 3,-5 0-3-1,-13 10-5 0,0 0-5 0,2-13-4 1,-4 3-4-2,-4-2-4 2,-6-1-2-2,-9 3 0 2,-7 3 2-2,-8-1 2 1,2 8 10 1,1 0 9-2,4 3 5 1,-1 2-1 1,4 5-4-3,3 2-3 4,5 1-4-4,5 2-4 3,5 0-1 0,5 12 1-2,6-2 1 2,7 0 2-2,11 0 2 2,7 0 1-1,3-2-3-2,13-3-1 5,2-5-3-4,6-5-10 0,20 3-22 1,2-8-33 0,6-5-15-1,0 0-363 2,-21-5-51-1,10 5-979 0</inkml:trace>
    </iact:actionData>
  </iact:action>
  <iact:action type="add" startTime="93923">
    <iact:property name="dataType"/>
    <iact:actionData xml:id="d52">
      <inkml:trace xmlns:inkml="http://www.w3.org/2003/InkML" xml:id="stk40" contextRef="#ctx0" brushRef="#br3">17453 8826 1981 0,'0'0'221'5,"0"0"-110"-1,0 0-51 0,20 33-30 0,-12-8-13 1,5 10-8 0,-5-8-2 0,-3-14-1 0,0 2 2 0,-5-15 1 0,0 0 10 0,0 0 6 0,0 0-12 0,0 0-7 0,0 0-6 0,0 0-1 0,3-20-1 0,2-3-1 0,-3-12-4 0,3-5-4-1,8-12-5 2,-5-11 1-2,5 3 4 2,0 10 4-2,2 7 5 3,1 8 5-2,-1 8 5-1,-2 12 2 0,0 0 5 3,-3 2 6-3,-2 5 1 1,7 3-1 0,-2 5-5 0,8 11-2-1,4 6 0 2,4 16-2-1,-1 7-4 0,6 7-2-1,-4-4-2 1,-9-8-2 0,-8-5 0 1,5 0 0-1,-3-5-1 0,1 5 1-1,-3-7-1 2,-3-3 0-1,-5-5 0 0,0-3-4 0,0 3-23 0,0 5-26 0,3 3-23 0,-8-8-28 0,5-3-55 0,-5-12-253-1,-5 8-41 3,0 2-900-3</inkml:trace>
    </iact:actionData>
  </iact:action>
  <iact:action type="add" startTime="94683">
    <iact:property name="dataType"/>
    <iact:actionData xml:id="d53">
      <inkml:trace xmlns:inkml="http://www.w3.org/2003/InkML" xml:id="stk41" contextRef="#ctx0" brushRef="#br3">17329 8889 583 0,'0'0'290'6,"0"0"-132"-5,0 0-41 4,0 0-31 1,0 0-6-2,0 0-10 0,0 0 21 1,0 0 62 0,0 0 36-1,0 0-91 2,0 0-30-2,13-5-18 2,5 2-13-1,8 3-11 0,7 0-5 0,9-5-7-1,4 3-4 1,0-3-1 1,3 2 0-2,3-7 4 1,-6 3 4 0,0 4 0 0,0-9-1 0,1 2-2 3,-6-3 0-5,-10 1-2 2,-3 2 2-1,0-5 1 1,-10-3 2 1,-2-5 0-1,-6 3-4-1,-7-2-6 1,-3 4-4 0,-5-9-3 1,-6 4 0-1,-2-2-1 0,-12 8 2-1,4-1 6 2,-7 8-2-1,5 3-2-1,-6 7-1 2,-4 0 1-2,7 7 1 2,-7 1 0-1,4 7 2 0,4 7 7-1,-9 6 4 1,9 2-3 1,7-3-2-1,2 1-4-1,1-1-1 2,10-4-2-2,-3 0-1 2,5-3 0-2,3 0-1 1,5-3 2 1,1 1 0-2,-1-3 2 1,10 0 2 1,-2-5 3-2,2 0 2 2,3 0-3-2,8-5-2 2,2 2 0-1,-2-7-2-1,8 0 1 1,-1-7-1 1,1-1 0-1,-1-2 1-1,-7 0-1 1,7-5-2 0,-7 0-1 0,-3-2 1 0,3-1 0 0,-1-7-1 0,1 0 0 0,-10 5 0 0,4-8-2 0,3 6-2-1,-2 2-2 2,0 2 0 0,-1 1-2-2,1 7-1 1,-1-5-1 0,1 7 1 0,2 3-2 0,-2 5 1 1,-1 5 1-2,3 5-3 1,1 5 2 0,1 5-1 0,-4 8 2-1,-8-6 2 2,2-2-1-2,-2 3 2 2,0 0 0-2,0-3 1 2,-6 0 0-1,4 5 1 0,4 0 1-1,-2 12 0 2,2-9 0-2,4-1 0 2,-4-12 0-2,8 3 0 2,0-6-3-1,0 1 0 0,6-6 1 0,-4-7 1 0,9 3 2-1,2-6-1 2,0-12 2-1,0-2 1-1,-5 7-1 1,2-5 1 2,-4 0 0-4,-6-3-1 2,0 8 3 0,-5-5 1 0,-3 3 0 2,-10-1-2-2,3 3-2-2,-5-2-2 3,-3-3-2-2,-3 0-2 1,-5 0 0 0,-2-5 1 1,-5 0 0-1,2 5 1-1,-5 2 0 2,2 3-1-1,-4 5-1-1,-1 2 1 2,-2 3 1-2,3 3-1 2,-1 2-1-2,6 10-1 1,-6-2 1 1,8-3 1-1,0 2 0-1,3 3 1 3,7 0 1-3,-2 0 2 0,5-2 0 1,5-1 0 1,-2 3 2-1,7-7 1-1,-2 7 2 1,7-10 0 0,9 5 0 1,-1-5 0-1,2-3 0-1,6-2 0 1,3-2 1 0,-1-6 0 0,-5-2 8 0,6 0 2 0,-1-5 3 1,1 0 0-1,-1-5 1-1,-2-2-2 2,-3-6-8-2,1-2-3 1,-6-3-5 0,-5 3-5 0,-3 3-7 0,1 4-8 0,-6 1-8 1,-2 9-10-2,-6 6-16 1,-2 7-49 1,0 0-35-2,0 0-50 1,13 0-220 0,5 7-52 0,-2 8-911 0</inkml:trace>
    </iact:actionData>
  </iact:action>
  <iact:action type="add" startTime="95634">
    <iact:property name="dataType"/>
    <iact:actionData xml:id="d54">
      <inkml:trace xmlns:inkml="http://www.w3.org/2003/InkML" xml:id="stk42" contextRef="#ctx0" brushRef="#br3">19604 8776 991 0,'0'0'756'3,"0"0"-507"2,0 0-146 0,0 0-52 0,0 0-26 0,-5-15-13 0,-3 2-8-1,0-2-1 1,-10 0 13 0,3 8 30 1,-6-1 6-2,3 3-7 1,3 10-21 1,-11-2-11-2,5 7-9 2,1 5-5-2,-1-5-1 2,8 5-1-2,-7 3 1 2,10-3 1-1,2 0 1-1,0-3-1 1,8 6-1 0,0-3 0 0,0-3 1 0,8 1 1 0,-3-3 1 1,3 2 3-2,5-4 0 1,7-3 0 0,-2 2 0 0,3-7 2 0,-1 0-2 0,1 0 1 0,-6 0-2 0,9-10 0 1,-4 0-1-2,1 3 1 1,-1-8 1 1,-7 2 1-2,0-2 2 2,-3 0-4-2,1 3-1 2,-6-1-2-1,-3 3-3-1,3-2-1 1,-5 12-2 1,0 0-12-2,0 0-2 1,0 0 4 1,0 0-1-2,0 0 0 1,0 0 4 0,3 12 5 1,7 11 4-2,-7 7 2 1,7 27 1 1,-2 3 1-2,-3 13 0 2,3 5 0-2,-3 9-1 2,-3-24-20-1,-7-21-16 0,3-4-9 0,-9-8-2-1,9-5 15 2,-6-10 17 0,3-5 10-3,5-10 9 3,-15 10 7-2,2-10 1 1,-10 0 0 2,-1-5-1-3,-1-10 2 0,-6-15 4 2,-3-12 20-1,11-9-2 1,3 4-5-3,7 2 3 3,0-5 0-2,8-10-7 2,10 15-7-2,-3 7-4 1,4 5-3 0,6 6-6 0,1 2-2 0,10 5-7 1,1 0-3-2,-1 5-1 2,8 2-1-2,2 6 0 1,-5 4-4-1,11-2-17 2,-6 3-3-1,9 2 1 0,-9 0 5 0,-2 0 1 0,2 0 5-1,1 0 6 2,-6-5 6 0,-2 2-1-2,-8-4 5 0,-5-1 3 2,0 3 1 0,-13 5 2-3,0 0 3 2,2-12 5 1,-2 2 10-1,-2 2 3 0,2 8-1-1,0 0-4 2,-11-7-7-2,-2 7-5 2,1 0-3-2,-1 2-2 2,2 3 0-1,-1 3-1 0,1 2 1-1,4 2 1 1,1 1-1 0,6 2 1 0,3 2 2 0,5 1-1 0,5 14 3 1,7 1-2-2,-4-13 0 1,9-3 1 1,1-4 2-2,0 2 0 1,0-10 0 0,4-3 2 1,1-2-1-2,3-12 0 2,-6 2 1-2,-2-5 2 1,-1-5 1 0,-7 5 1 2,-5-5-1-4,3-3-3 3,-11-4-2-2,3-3-1 3,-8-10-1-4,-5 2-3 3,2 3 0-1,-2 0 0-1,5 12-2 1,-8 3-1 1,8 10-6-1,0 10-8 0,0 0-3-1,0 0 2 1,0 0 4 0,-5 23 6 1,5 7 4-2,5 5 2 2,3 0 2-2,0 3 0 3,4 32-1-4,1 0 1 4,0 15 0-4,-5 15 0 3,-3-22 0-2,-5-13-1 2,0-12 0-2,-13 2-2 2,0-10 0-2,-5 2 1 2,3-9-1-2,-11 4 1 2,5-9 2-2,-7-8 3 2,-3-10 5-2,3-12 4 2,-5-6 17-2,2-4 27 1,5-3 3 0,3-11-11 1,0-1-11-2,7-6-2 1,8-2-8 0,1-10-8 2,9-12-1-4,9-6-10 3,12 0-8-2,10-2-11 2,19 3-8-2,2 12-22 1,13-5-24 0,0 17 32 0,5 26-445 0,12 7-36 0,7 5-1023-1</inkml:trace>
    </iact:actionData>
  </iact:action>
  <iact:action type="add" startTime="99583">
    <iact:property name="dataType"/>
    <iact:actionData xml:id="d55">
      <inkml:trace xmlns:inkml="http://www.w3.org/2003/InkML" xml:id="stk43" contextRef="#ctx0" brushRef="#br3">2427 3577 467 0,'0'0'125'6,"0"0"-12"-5,0 0-14 4,0 0-28 1,0 0-26-3,0 0-23 3,0 0-14-2,0 0-6 1,0 0-1 0,0 0 0 0,0 0 0 0,0 0 3 0,0 0 1 0,0 0 3 0,0 0 2 0,33 2 7 0,1-2 15 0,-6 0 26 0,3 0 24 0,0-2-6 0,5 2-2 0,-3-8 5 0,1 8-6 0,4-5-15 0,-4 5-10 1,4 0-11-2,-2 0-7 1,8 0-5 0,10 0-2 0,0-2 0 0,5-3 5 0,0 5 12 0,-4-8 17 0,-9 8-24 1,-5-7 3-2,-8 7 4 1,1-5-1-1,-3 2-7 2,-3 3-7-1,0 0-6 0,-2 3-5 0,0 2-4 1,-6-5-3-2,1 2-2 1,5 3-1 0,2-2-1 0,3 2 0 0,-3 2 0-1,3-2-1 2,3 3-1-1,-6-6 1 0,3 3-1-1,2 3 0 1,8-1 0 1,-2-4 0-1,-6 2 2 0,9 2-2-1,-4-2 0 1,-4-5-1 0,12 8 1 0,-5-6-1 1,-8 3 1-1,1 3 0 0,-1-6-1 1,6 3 1-2,-3-2 0 1,3 2-1 0,2 0 1-1,3-3 1 2,4-2 0-2,4 5 1 2,-11-5 1-2,5 0 1 2,-10 0 0-1,8-5 1 0,-10 5-2-1,4-2-1 2,-2-3 2-1,-5 5-1 0,-5 0 1 0,-3 0 0-1,3 0-1 1,-1-5 0 0,-4 2 2 1,0 3 3-1,-3 0 3-1,-3-5 3 1,-5 3 2 0,6 2-1 0,-3-5-3 1,-1 5-2-1,-12 0-4-1,0 0 1 1,0 0-1 1,0 0 2-2,0 0 2 1,0 0-2 0,0 0-3 0,0 0-2 0,0 0-2 0,0 0-1 1,0 0 0-2,0 0-1 1,-12-10-1 1,-4 2 1-2,-2 1 0 1,-2-6 1 1,-6 6 1-2,-8-1-1 1,1 3-1 1,-8 3 1-1,2 2-1-1,-2-5 0 1,-10 5 0 0,-3-3 1 0,-11 3-1 0,11-5 0-1,5 3 0 2,-2-3 0-2,2 5 0 1,-3-5 0 2,11 10-1-4,-10-5 1 3,10 0-1-2,-6 5 0 3,1-3 1-3,-8 3 0 1,0-2 0 0,3-3 1-1,2 0-1 3,10 0 0-3,-5 0 0 0,-2 0 0 1,2 5 0 0,1-5-1 1,-4 2 1-1,-7 3 0 0,3-2 0 0,-8 2 0-1,7-5 1 2,1 0 0-1,-1 2-1 0,11 3 0 0,-8-10 0-1,11 3 0 1,-1 2 0 2,0 0 1-4,6 0-1 3,-3 0 1-2,5 0 0 2,8 0-1-1,-3 0 0-1,0 0 0 1,1 0 0 1,4 0 0-2,-5 0 0 2,6 0 0-2,4 0 0 2,-2 0 0-2,3 0 0 2,-3 0 0-1,5 0-1-1,0 0 0 1,0 0-1 1,6 0 0-2,-6 0-1 2,13 0 0-2,-8 2 0 2,8-2-1-1,0 0 0 0,0 0-1 0,0 0 1-1,0 0-1 1,0 0 3 0,0 0 0 0,13 5 1 0,7-2 0 0,14 2 0 0,4 0 0 1,4-5 0-2,12 2 0 2,23-2 0-1,3 0 0 0,7 0 1-1,-17 0 0 1,2 0 0 0,-6 0 1 0,-1 0 0 1,-3 0 1-1,10 0 2-1,7 5-2 2,1-5 0-2,0 3-2 1,0 2 1 0,-13-3 0 0,-8 3 0 0,0-5 0 0,-10 8 2 0,2-8-1 0,3 7-1 0,0-7 1 2,5 3 1-4,1 2 0 2,1-5 1 0,-1 0-1 0,-4 0-1 0,-7 0 4 1,-3 0 0-1,1-5 1-1,-11 5-1 1,-5 0-1 1,-3 0 1-2,-2 0-1 1,-8 0 2 0,2 0 0 0,-7 0 3 1,3 0 1-2,-4-3 3 1,1 3-2 0,-2 0 2 0,-11 0-1 1,10-5-2-1,-10 5-1-1,0 0-2 0,0 0-1 2,0 0-3-1,0 0-1-1,0 0 0 2,0 0-2-1,0 0-3 0,0 0-49 1,0 0-35-2,0 0-64 2,0 0-247-3,-21 33-65 2,-12 12-922 2</inkml:trace>
    </iact:actionData>
  </iact:action>
  <iact:action type="add" startTime="108201">
    <iact:property name="dataType"/>
    <iact:actionData xml:id="d56">
      <inkml:trace xmlns:inkml="http://www.w3.org/2003/InkML" xml:id="stk44" contextRef="#ctx0" brushRef="#br3">5525 9159 806 0,'0'0'154'5,"0"0"-66"-4,0 0-13-1,0 0-36 1,0 0-20 4,0 0-8 1,0 0 56-3,0 0 62 3,0 0 11-1,0 0-57-1,0 0 1 1,0 0-2-1,0 0-22 2,0 0-35-1,0 0-12 0,0 0-5 0,10 35-3-1,0 5-2 2,-2-5-1-1,-3-2-1 0,5 0-1 0,-2-1 0 0,2-9 0 0,-4 4 0 0,1 1 1-1,1-6-1 2,0-2 1-2,-3-2 0 2,0 2 3-1,-2-8 0 1,2-2 1-2,-5 3 3 1,0-13 3 0,0 0 9 0,0 0 32-1,0 0-3 2,0 0-9-2,0 0-8 2,0 0-8-1,0 0-3-1,0 0-5 1,0 0-3 0,0 0-2 0,-13-8 2 0,5-4 2 0,-5-1 1 1,0-2 1-2,1-2 2 2,-4-3 0-1,6-3 2 0,-3-12-1-1,3 0-5 1,-1-2-3 1,4-4-1-1,1 11-2-1,4-5-3 2,2 5-3-2,0 5-3 2,2 0 0 0,9 0-2-3,-4 3-2 3,6-8 0-2,-5 7-2 2,10 3 0-1,0-3 0 0,13 6-2 0,0-1 3-1,18 3-1 1,15-2-1 2,11-1 3-3,-3 11-2 0,2-6 2 1,-12 6-1 1,2 2 0-1,-2 2 0-1,2 3-1 1,3 3 2 1,8 2-1-1,2 2-1 0,-15 6 0-1,-3-6 1 1,-7 3 1 1,2 10-1-2,-8 0 2 1,-13 3-2 1,1-3 1-1,-6 5 3 0,-7 0 0 0,-3 3 1 1,2 2 0-2,-7 5 1 0,-8 0 0 1,3-3 1 1,-8 1 1-2,0-6 2 1,-8-4 0 2,-2 0 2-4,-8 4 1 2,-5-7 1 0,-5 5 0 0,-19 0 0-1,-9-2 0 3,-11-8 3-2,-3-3 5-1,-2 3 6 1,-2-5 1 0,4 3-3 0,1-1-7 0,-9 3-3 0,-4-5-4 0,2 3 2 0,13-1 14 0,1-4 0 0,14 2-8 1,6-2-5-3,7-1-4 4,3 3-3-3,5-2 1 2,11-6 0-3,7-2-2 3,5 0-4-2,8 0-32 2,0 0-36-1,0 0-29-1,0 0-328 1,0 0-56 1,0 0-962-2</inkml:trace>
    </iact:actionData>
  </iact:action>
  <iact:action type="remove" startTime="114317">
    <iact:property name="style" value="instant"/>
    <iact:actionData xml:id="d57" ref="#d54"/>
  </iact:action>
  <iact:action type="remove" startTime="114374">
    <iact:property name="style" value="instant"/>
    <iact:actionData xml:id="d58" ref="#d53"/>
  </iact:action>
  <iact:action type="remove" startTime="114424">
    <iact:property name="style" value="instant"/>
    <iact:actionData xml:id="d59" ref="#d52"/>
  </iact:action>
  <iact:action type="remove" startTime="114665">
    <iact:property name="style" value="instant"/>
    <iact:actionData xml:id="d60" ref="#d51"/>
  </iact:action>
  <iact:action type="remove" startTime="114859">
    <iact:property name="style" value="instant"/>
    <iact:actionData xml:id="d61" ref="#d50"/>
  </iact:action>
  <iact:action type="remove" startTime="115044">
    <iact:property name="style" value="instant"/>
    <iact:actionData xml:id="d62" ref="#d49"/>
  </iact:action>
  <iact:action type="remove" startTime="115082">
    <iact:property name="style" value="instant"/>
    <iact:actionData xml:id="d63" ref="#d48"/>
  </iact:action>
  <iact:action type="remove" startTime="115278">
    <iact:property name="style" value="instant"/>
    <iact:actionData xml:id="d64" ref="#d47"/>
  </iact:action>
  <iact:action type="remove" startTime="115639">
    <iact:property name="style" value="instant"/>
    <iact:actionData xml:id="d65" ref="#d46"/>
  </iact:action>
  <iact:action type="add" startTime="114372">
    <iact:property name="dataType" value="strokeEraser"/>
    <iact:actionData xml:id="d66">
      <inkml:trace xmlns:inkml="http://www.w3.org/2003/InkML" xml:id="stk45" contextRef="#ctx0" brushRef="#br2">26844 13622 1874 0,'-44'-18'164'60,"-23"-17"-104"-60,-15-7-35 0,-16 12-14 0,-10-5-7 0,-23 10-3 1,-19 2-3-1,-19 5-1 0,-6 8 1 0,-26 0 1 49,-5-12 1-49,0 9 1 1,-7 26 1-1,12-6-1 45,16 3 1-44,25 3 3-1,11-1 0 0,13 11-1 0,25-5-1 0,31 7-3 0,24 0-1 0,17 2-2 1,11 1-1-1,10 7-3 0,13-13 0 0,15 8 2 0,31 10 2 1,52 3 7-1,35-13 4 0,16-7 2 0,16-11 4 0,33-4 0 0,5-11 1 4,16-7 2 1,25 3 4 0,-18-16 5-1,-2 3-4 2,-11-10-1-1,-17 0 5-1,-24-18 4 1,-20-4 7 1,-16 9-3-2,-31-4 3 1,-38 17-1 0,-16-13 1 0,-20 13 3 0,-21 5-14 0,-10 0-12 0,-34-15-22 0,-43-13-8 0,-42 6 0 0,-22 17 1 1,-39-1 1-1,-16 4 3-1,-15 4 2 2,-16 3 2-2,6 13 1 2,4 2 1-1,4 10 3 0,9 2-3-1,24 13 1 2,2 10 0-2,8-7-1 2,24 5 0-2,19-1-2 2,42 1-2-2,21 4 4 3,17 16-4-3,24-13-2 0,13 7-5 1,17 9-24 39,29 1 3-43,28 6 7-1,29-3 15 0,40-10 8 0,22-18 4 0,4-14 3 0,8-18 3 1,21-13-1-1,2-9 1 4,3-6 5 3,-11 1 8-4,1-3 9 4,-29 0-1-4,-28 0-5 2,-38-11-3 0,-32 19 0 1,-23-1 4-2,-7 6 6 2,-16-3-8-2,-13 0-9 1,-38-18-14 0,-67-14-4 1,-39-6 0-2,-15 15 0 2,-34 3-1-2,-25 10-1 2,-14 15 1-2,-20 10 3 2,-12 3 1-2,-1 22 1 1,0 12 2 0,3 3 5 1,15 8 6-2,24 2-3 2,25 5-4-2,21-2-2 2,15-3 0-2,31 2-1 2,49 1-1 34,33-3 1-39,19-8-3-1,12 4-6 0,18-6-13 0,13-3-1 0,24 8 12 0,56-2 7 1,48-8 5 2,9-18 3 1,15-19 0 6,13-6 1-9,-1-9 0 3,6-6 0 1,-10 1 1 0,-18 4 0 0,-19-22 0 0,-38 17 3 0,-33 11 0 0,-21 7 5 1,-8-8 7-2,-20 8-4 0,-8-5-8 2,-20-7-21-1,-68-23-9-1,-38-1-1 2,-41 14 3-1,-26 9 5 0,-18 8 3 0,-3 10 3 0,-33 10 4 0,3 0 2 0,-3 15 2 1,-13 8 1-2,21 7 7 1,-1 2-1 0,1-1 0 0,26-1-2 35,12 10-1-39,13-10-1-1,34 20-1 0,46-8-1 41,41-12 0-41,20-2 0 0,19 0-5 1,2-1 0-1,21-4-3 0,10 4 3 0,21-2 4 0,62 10 10 1,50-20 1-1,22-17 1 0,20-13-2 1,21-10 0-1,-3-8-1 5,-18-7 1 0,0 5 0 0,-2-18 0 0,-24 11 0 1,-38 7-1-2,-24 0 3 1,-14 5 2 0,-32 0 6 0,-5-5 5 0,-15-26 3-1,-16-11-7 2,-25-1-10-2,-32-27-13 2,-12 27-9-2,-41 6-1 2,-42 9 2-2,-27 13 2 1,1 10-1 1,-30 20 0-1,-18 2 1 0,18 18 0 0,-16 3 2 0,-4 12 0 0,22 5 2-1,11 30-1 1,5-2 0 1,28 2 2-1,28 10 0 0,29 8 1 0,8-3 0 34,33-15 1-39,15-18-3 0,19-4-2 0,7-3-3 1,13-2-1-1,13-3 1 1,20 0 2-1,34 5 5 4,46-10 3 7,31-13 2-10,3-7 1 2,7-7 1 1,6-11 0 1,-11 1 2 1,-18-6 0-2,-10-4 0 1,-31-1-1 0,-15-2 3 0,-13-10 4 0,-11-5 11 0,-23-5 11 1,-10 7-5-2,-18-7-13 2,-20-15-15-2,-24 5-13 1,-31 2 0 0,-38 6 0 0,-33 2 4 0,4 15 4 1,11 4 2-2,-11 11 4 2,-10 5 9-2,26 3-1 1,13 9-1 0,8 11-4 0,17 2-2 0,1 10-4 0,2 0-2 0,10 5-2 0,16 0 0 0,13 18 1 0,15-8-2 0,15-3-1 0,9 1-1 0,14 2 0 0,11-5 2 0,16-3 3 0,7-1 4 0,13-16 1 0,5-8 4 0,13-9 0 0,-5-13 1 0,8-6 1 1,-1-21 1-3,-17 9 1 3,-3 3 1-2,-8 3 0 2,-12-1 0-1,-6 6 0 0,-10-1-1 1,-5-2 0-2,-10-10-5 1,-11-5-6 0,-13-10-4 0,-17 5-1 0,-9 7 0 0,-2 5-1 0,3 16 4 0,-5 2 9 1,10 12-2-2,-1 8-5 1,-4 15-3 34,-8 8 2-39,10 20-1 0,3 4-32 0,0 6-149 1,10 2-75-1,-2 45-322 0,25 8 249 0,10 4-663 4</inkml:trace>
    </iact:actionData>
  </iact:action>
</iact:actions>
</file>

<file path=ppt/ink/inkAction9.xml><?xml version="1.0" encoding="utf-8"?>
<iact:actions xmlns:iact="http://schemas.microsoft.com/office/powerpoint/2014/inkAction" lengthUnit="cm" timeUnit="ms">
  <inkml:definitions xmlns:inkml="http://www.w3.org/2003/InkML">
    <inkml:context xml:id="ctx0">
      <inkml:inkSource xml:id="inkSrc0">
        <inkml:traceFormat>
          <inkml:channel name="X" type="integer" max="18460" units="cm"/>
          <inkml:channel name="Y" type="integer" max="1066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721.09375" units="1/cm"/>
          <inkml:channelProperty channel="Y" name="resolution" value="740.2777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9-06T19:23:30.315"/>
    </inkml:context>
    <inkml:brush xml:id="br0">
      <inkml:brushProperty name="width" value="0.05292" units="cm"/>
      <inkml:brushProperty name="height" value="0.05292" units="cm"/>
      <inkml:brushProperty name="color" value="#7030A0"/>
    </inkml:brush>
    <inkml:brush xml:id="br1">
      <inkml:brushProperty name="width" value="0.055" units="cm"/>
      <inkml:brushProperty name="height" value="0.055" units="cm"/>
    </inkml:brush>
  </inkml:definitions>
  <iact:action type="add" startTime="3418">
    <iact:property name="dataType"/>
    <iact:actionData xml:id="d0">
      <inkml:trace xmlns:inkml="http://www.w3.org/2003/InkML" xml:id="stk0" contextRef="#ctx0" brushRef="#br0">790 1065 116 0,'0'0'58'3,"0"0"-25"2,0 0-15 0,0 0-9-1,0 0-5 2,0 0-4-2,0 0-2 2,0 0 1-1,0 0 2 0,0 0 1-1,0 0 12 1,0 0 42 0,0 0 39 0,0 0 9 1,0 0-10 0,0 0-15-2,0 0-16 1,0 0-12 0,0 0-11 0,0 0-9 0,0 0-4 0,0 0 0 0,0 0-2 0,0 0 2 0,0 0-1 1,0 0 2-2,13-8 3 1,-13 8 11 0,11-5 2 0,4 3 4 0,-2-6 2 0,0 3 1 0,-13 5-2 0,7 0-6 0,6-2-8 0,0-3-3 0,0 5 0 0,2-5-2 0,-2 2-6 0,0 3 1 2,8 0-2-3,-1 0-4 17,6 0-3-20,0 0-1-1,7-7-1 0,-4 7-2 3,4 0-1 1,-2 0-1 1,-3 0-3 1,-2 0 0-2,0 0 0 1,-3 0-1 0,8-5 1 0,-11 2 0 1,6 3 3-3,-5-5 5 3,-1 3 4-1,1 2 11-1,-1 0 4 2,3-5-10 0,-2 5-10-2,-3 0 0 1,5 0-4-1,-2 0-1 2,5 0-4 0,-6 0-1-2,6 0-1 1,0 0 0 0,2 0-1 0,-8 0 0-1,6 0 1 1,0 0-1 1,2 0 2-2,-2 0 0 2,0-3 2-1,2-2 1 0,3 3 3-1,-8 2 0 1,8-5 2 0,-5 5 0 0,-6-5 1 0,9 2-2 0,-9 3-2 0,6 0-2 0,0 0-3 1,-6-5 0-2,6 3-1 1,-6 2 1 0,1 0 1 0,0 0-1 0,-1 0 0 0,3 0 0 0,-2 0 1 0,0 0 1 0,-3 0 1 1,5 0 0-2,2 0-1 1,-4 0 1 0,5 0-1 0,-1 0-2 0,4 0 0 0,-3 0-1 0,-1 0-1 0,9 0 0 0,-1-5-1 2,1 5 0-4,-6 0-1 2,10-3 1 0,-4 3 0 0,-1 0 0 0,-4 0 0 0,-1 0 0 0,8 0 0 1,-13 0 1-2,8 0 1 1,-5-5 0 0,2 5 1 0,3 0 1 0,-3 0 2 0,1 0 0 0,9-2 0 1,-7 2-1-1,-3 0-1-1,-2-5-1 1,0 5-1 1,-3 0 1-2,0 0-2 1,-2 0 1 0,-6-3 0 0,3-2 1 0,-5 5 1 0,-3-3 1 0,1 3-1 0,-11 0 2 0,0 0-1 0,12-5 1 0,-12 5-1 0,0 0-3 1,0 0-1-1,0 0-2-1,0 0-1 1,8 0-1 0,-8 0 2-1,0 0-2 1,13 0-12 3,-13 0 8-6,13 8-402 3,0 0-46 1,-6-3-906-1</inkml:trace>
    </iact:actionData>
  </iact:action>
  <iact:action type="add" startTime="5356">
    <iact:property name="dataType"/>
    <iact:actionData xml:id="d1">
      <inkml:trace xmlns:inkml="http://www.w3.org/2003/InkML" xml:id="stk1" contextRef="#ctx0" brushRef="#br0">5339 514 1169 0,'0'0'302'7,"0"0"-129"-6,0 0-65 3,0 0-50 1,0 0-24 0,0 0-25-1,0 0-5 1,0 0-6 0,0 0-3 0,0 0 2 0,0 0 2 1,-31-28 1-2,-7 6 3 2,-3 2 7-2,0 5 9 1,-8 0 0 0,-10-3-4 0,4 8-4 0,4 2-4 1,-13 3-2-2,2 3 0 2,-13-3 13-2,-2 2 11 2,-3-2 7-2,3-2 0 2,8 7 0-2,-1-5 1 1,6 10 4 1,-3-3 2-1,3 3 1 0,-3 0-3 0,-3 3-5 0,-2-1-8 0,-2 1-6-1,14 0-6 1,1 2-5 0,13 2-3 0,0 1-3 1,5-3-2-1,7 7-2-1,8-2-1 2,1 3-1-1,-4 2-2-1,9 7 0 1,-3 3 1 0,7 10-1 0,-2 5-1 0,5 6 1 1,11 11 1-2,2-4-2 2,2-16 1-1,9 1 3 0,4-5-1 0,3-3 1-1,10 0 1 1,11-5-1 0,20 10 2 1,11-10 0-1,14-3 1 0,1-4 0 0,-2-8 0 0,2-8 2-1,-19-2-2 1,14 3 3 0,-8-8-2 0,8-8 1 0,0 1 0 0,2-6 0 0,-5-2 0 1,-10 0 1-2,0-5 0 2,-18 0-1-2,2-2 1 2,1-1-1-2,-13 1 0 2,4-6 2-2,-4-4 0 1,-11-6 1 0,3-5 0 0,-8-2-1-1,0 3-1 1,-12 2-1 1,-1 2 0-1,-2 3-3-1,-8-3 1 2,-8 6-2-1,-2 7 0 1,-6-3-1-2,3 1 1 0,-7-1-1 2,-9 6 0-1,6-6 0 0,0 1-1 0,0 9 0-1,-5-2-3 2,-1-3 1-2,-9 8-3 2,-3-2 0 0,-3 7 0-1,-10 2-19-1,0 1-16 1,-5 2-20 0,-3 5-36 0,5 5-75 0,1 2-289 0,-1 11 45-1,3 2-831 2</inkml:trace>
    </iact:actionData>
  </iact:action>
  <iact:action type="add" startTime="7220">
    <iact:property name="dataType"/>
    <iact:actionData xml:id="d2">
      <inkml:trace xmlns:inkml="http://www.w3.org/2003/InkML" xml:id="stk2" contextRef="#ctx0" brushRef="#br0">7923 995 25 0,'0'0'31'4,"0"0"35"0,0 0 29 2,0 0 7-2,-8 0 3 2,-5 0 6-2,13 0 5 1,-8 0 5 1,8 0-6 0,-13 0-10-2,13 0 8 1,0 0 11-1,0 0-22 1,0 0-27 0,0 0-28 1,0 0-10-1,0 0 4 0,0 0 16-1,0 0 13 2,0 0 6-2,0 0-2 2,0 0-20-2,0 0-25 1,0 0-3 0,13 0-8 0,3 0-5 0,7 0-4 0,-3 0-1 0,1 0 0 1,5 0 3-2,-3 0 2 2,0 0 4 0,5 5 1-2,1-5-1 0,-4 0 0 2,1 0-1-2,0 0-1 1,-3 0-2 0,13 0 0 1,-8 2-2-2,6 3 0 3,-1-5-2-4,6 8-1 3,-3-8-2-1,8 0 0 0,5 2-1-1,-6-2 1 1,4 0-2 0,-9 5 2 1,6-10-1-2,-5 5 1 1,-1 0 0 0,-4 0 1 1,-1 0 1-2,3 0 1 2,3 5 2-2,-1-5 1 1,9 3 0 0,-1 2-1 0,10-5 0 0,4 5-3 0,-6-5 1 0,-3-5-2 0,1 5-1 0,-4 0-2 1,-1 0-1-2,-1 0 2 1,-7-5-1 0,2 2 1 0,5 3-1 0,0 0 2 0,3 0-2 0,3 0 2 0,-1 0 1 0,3 0 0 0,0 0 0 0,0 0 1 0,-5 0-1 0,8 3-2 0,-8-3 0 0,-6-3-1 0,6 3 0 0,3-5 0 1,7 5 0-2,-2 5-2 1,2-5 1 0,5 0 0 0,3 0 1 0,-8 0 1 0,-5 0 1 1,-2 0-2-2,-3 0 1 2,-3 0 0-2,5 0-1 1,-4 0 1 0,14 0-1 0,-1 0-1 0,4 3 1 0,5-3 1 0,-4 5 0 0,-4-5 1 0,-1 0-1 0,-9 0 1 1,3 0-2-2,-8 0 1 1,3 5-2 0,3-5 3-1,2 0-1 3,5 0 1-3,0 2 0 1,3-2 0 0,-3 0 2 0,-5 5 1-1,-8-5-1 2,1 0-1-2,-1-5-1 1,-5 5 0 1,0 0-3-1,6 5 0 0,-4-5 0-1,4 0-2 1,-1 0-1 0,0 0 3 0,3 0-1 0,-2 0 0 0,-1 0-1 0,-7 0 0 0,-3 0 0 1,-6 0 1-2,-4 0 1 1,-5 0 0 0,-8 0 3 1,-3 0 3 0,-10 0 7-2,0 0 7 1,0 0-2-1,0 0-5 1,0 0-7 1,0 0-4-2,0 0-4 2,0 0 0 0,0 0-2-2,-16 0-22 0,-12 0 11 1,-18 8-507 1,-34 7-25-2,-5 0 136 1,13-23-814 1</inkml:trace>
    </iact:actionData>
  </iact:action>
  <iact:action type="add" startTime="15767">
    <iact:property name="dataType"/>
    <iact:actionData xml:id="d3">
      <inkml:trace xmlns:inkml="http://www.w3.org/2003/InkML" xml:id="stk3" contextRef="#ctx0" brushRef="#br0">4694 1856 407 0,'0'0'203'5,"0"0"-67"0,0 0-45 0,0 0-32 0,0 0-24 0,0 0-14 0,0 0-9 0,0 0-5 0,0 0-2 0,0 0 11 0,0 0 21 0,0 0 45 0,0 0 31 0,0 0 3 0,0 0-13-1,0 0-26 2,0 0-20-1,7 0-15-1,6 3-10 2,0-3-4-1,0 0-3 0,7 0-4 0,-4 0-1 0,4 0 3 0,-2 5 9-1,-5-5 10 2,3 2-17-1,7 3-2-1,-2-5-1 4,7 0-1-6,0 0-3 4,3 0-1-1,2 0-2 0,6 0-2 0,2 3 2 0,-2-3-3-1,7 0-1 2,-7 0-4-2,10 0-2 2,-8-3-1-1,-10 3-2-1,5 0-1 2,-3 0 0-2,-2 0 0 1,2 0 0 1,-4 3 3-2,2-3 0 2,2 0 0-1,1 0 1 0,7 5 1-1,-8-5-1 2,6 2 1-1,7 3 1-1,-5-5 1 2,6 0 1-1,-6-5 1 0,-3 3 0-1,-2 2 0 1,0 0-2 0,-7 0 0 1,9 0-2-2,-4 0-1 2,-1 0 0-1,-5 0-1 0,-2 0 0 0,8 0 1 0,2 0 0-1,0 0-1 1,5 0 1 0,-8 0 1 1,6 0 2-2,-6 0 0 2,1 0 3-2,-1 0 1 1,1 0 0 1,-6 0-1-1,3 0-1-1,-5 0-2 2,10 0-2-2,-3 0-1 2,-2 0-1-2,-3 0 0 2,1 0 0-2,-6 0 0 1,5 0 0 1,-7 0-2-2,4 0 0 1,1 0 2 0,-3 0 0 0,3 0 3 0,0 0-1 0,-1 0 2 0,1 0 0 0,2 0-1 0,-2 0 0 1,0 0-2-1,7 0 0-1,-4 0 0 1,1 0 0 0,-6 0 1 1,7 0 0-2,-6 0 0 2,-4 0 0-2,7 0-2 1,-7 0-1 1,4 0 1-2,-4 0-2 1,-3 0 2-1,3 0 0 2,-1 0 1-1,-7 0-1 0,2-5 1 0,-2 5-1-1,-2 0 1 2,-1 0-1 0,3 0-1-2,-5 0 1 1,10 0-1-1,0 0-2 1,-6 0 0 0,4 0 0 0,2 0 1 1,-3 0-1-2,3 0 0 1,-2 0 0 2,4 0 0-4,-2 0 2 2,-5 0 1 1,13 0 0-1,-5 0 1-1,2 0 0 1,8 0 0 1,-11 0-1-2,8 0-1 3,-4 0 0-3,-1 0-1 1,2 0 0 0,-1 0-1-1,4 0 0 2,-2 0 1-2,2 0-1 1,-7 0 0 1,9 0 0-1,-1 0 1 0,-9 0 0 0,-2 0-1 0,11 0 0-1,4 0 0 2,-5 0 0-2,3 0 0 3,3 0 0-4,-1 0 0 2,3 0 0 0,3 0 0 0,-1-3 0 1,-4 3 0-2,-6 0 0 2,3 0 0-2,2 0 1 1,-4 0 0 1,2 0 1-2,-6 0-1 1,4 0-1 0,-4 0 2 1,1 0 1-1,-3 0-2-1,-2 0 0 2,-3 0 0-2,0 0 0 1,5 0 0 0,3 0 0 0,-8-5 0 0,2 3-1 0,6 2 1 0,-3 0 0 1,0 0-1-2,-2 0 1 1,-6 0-1 0,6 0 1 0,0 0 0 0,2 0 0 0,-3 0-1 0,1 0 2-1,-1 0 0 2,1 0-1-1,5 0-1 0,-8 0 1 0,2 0 1 0,1 0-1 0,0 0-1 0,-3 0 1 0,2 0 0 0,1 0 0-1,-8 0 0 2,2 0-1 0,3 0 0-2,-3 0 2 0,4 0 0 2,-7 0-1-1,4 0 3 0,2 0-1-1,-5 0-2 2,0 0 1-2,-6 0-1 1,-7 0-1 1,13 0 1-1,0 0-1-1,2 0 0 2,3 0 0-1,-5 0-1-1,3 0 2 1,2 0-1 1,-3 0 1-2,3 0-1 1,-5 0 1 1,5 0-1-1,0 0-1-1,0 0 1 1,-2 0 1 2,2 0-2-3,2 2 1 0,1 3 0 2,-1-5 0-2,1 0-1 1,2 0 1 0,-2 0 0 0,-1 0 0 0,1 0 0 1,-1 0 0-1,1 0 0 0,0 0-1-1,2 0 0 2,-3 0 0-2,1 0 1 1,-1 0-1 0,-2 0 1 0,-2 0 0 0,-6 0-1 0,11 0 0 0,-6 0 1 1,-2 0-1-2,0 0 1 2,0 0 0-2,-5 0 0 2,4 0 0-2,-4 0-1 2,10 0 1-2,-5 3-1 1,2 2 1 1,-2-5 0-2,0 0 0 1,0 0-1 2,-5 0 0-4,5 0 1 3,-6 0 0-2,6 0 0 1,-5 0-1 0,0 0 1 1,-8 0 1-2,12 0-2 2,-1 0 2-2,-11 0-1 2,0 0 0-2,13 0 0 2,-13 0 0-2,7 0-1 2,-7 0 0-2,0 0 0 1,0 0 2 0,13 0-1 1,-13 0 0-2,0 0 1 1,0 0-1 0,0 0 0 1,0 0 1-2,0 0 1 1,0 0 1 0,0 0 1 0,0 0-1 0,0 0 0 0,0 0-1-1,0 0-1 2,0 0-1-1,0 0 2 0,0 0-2 0,0 0 0-1,0 0 0 2,0 0-1-1,0 0 0 0,0 0 1 0,0 0 0 0,0 0-1 1,0 0 0-2,0 0 0 1,0 0 0 0,0 0 0 0,0 0 0-1,0 0 0 1,0 0 0 1,0 0 0 0,0 0 0-3,0 0 0 4,0 0 1-4,0 0 0 3,0 0 1-2,0 0-2 2,0 0 1-2,5 0 1 2,-5 0-2-1,0 0 1 0,0 0 0 0,0 0 0 0,0 0-1-1,0 0 0 2,0 0 0-2,0 0 1 1,16 0 0 0,-16 0-1 0,0 0 0 0,0 0 0 0,0 0 0 1,0 0 0-1,8 0 1 0,-8 0-1 0,0 0 0-1,0 0 0 1,0 0 0 0,0 0 0 1,0 0 0-1,0 0 1 0,12-5-1 0,-12 5 1 1,0 0 0-3,0 0 0 3,0 0-1-2,0 0 0 2,0 0 1-2,0 0-1 2,0 0 0-2,0 0 0 2,0 0-1-2,0 0 0 3,0 0-1-4,0 0 0 2,0 0-9 0,8 0-29 0,2 0-40 0,-10 0 34 1,0 0-446-2,0 0-30 1,0 0-1041 0</inkml:trace>
    </iact:actionData>
  </iact:action>
  <iact:action type="add" startTime="19927">
    <iact:property name="dataType"/>
    <iact:actionData xml:id="d4">
      <inkml:trace xmlns:inkml="http://www.w3.org/2003/InkML" xml:id="stk4" contextRef="#ctx0" brushRef="#br0">1194 2345 436 0,'0'0'118'8,"0"0"-22"-7,0 0-17 2,0 0-15 2,0 0-13 2,0 0-7-5,-31 7 10 4,11-2 12-1,4 3 26-1,-2-8 19 2,11 5-19-1,7-5-23 0,0 0-18 0,0 0-15-1,0 0-13 1,0 0-4 1,0 0 13-2,0 0 19 1,0 0 7 0,0 0 1 1,0 0-5-2,0 0-8 1,13 2-5 0,7-2-21 0,6 0-6 0,2 0 9 0,-2 0 4 0,0 0-2 1,-3 0-4-1,8 0-3 0,-6 0-2-1,9 0 1 2,-1 0-4-2,1 0 2 2,-6 0-2-2,8 0 0 2,8-2-3-1,7 2 1-1,-4-5-1 1,7 5 0 1,0-5-2-2,13 5 0 1,-1-3-1 0,6-2-1 1,-5 3 1-2,-5-3-2 1,-5 2 1 0,2 3 2 0,3 0-1 0,5 0 1 0,-3 0-1 0,3 0-1 0,0-5-1 0,-13 2 1 1,-8 3-1-2,-5-5 1 1,-2 5-1 0,-6 0 1 0,-7 0-2 0,2 0 1 2,-10 0-2-4,-2 0 0 3,-1 0 0-2,-5 0 1 1,-10 0-1 0,0 0 0 0,0 0 4 0,0 0 2 1,0 0-2-2,0 0-3 2,0 0-4-2,0 0 0 1,0 0-4 0,0 0-19 0,0 0-23 0,0 0-47 0,0 0-370 0,0 0 48 0,0 0-829 0</inkml:trace>
    </iact:actionData>
  </iact:action>
  <iact:action type="add" startTime="20740">
    <iact:property name="dataType"/>
    <iact:actionData xml:id="d5">
      <inkml:trace xmlns:inkml="http://www.w3.org/2003/InkML" xml:id="stk5" contextRef="#ctx0" brushRef="#br0">4063 2377 933 0,'0'0'185'5,"0"0"-40"0,0 0-57-2,0 0-26 2,28 0-15-1,3 3-13 1,3 2-11-1,-1-5-9 2,6 0-2-2,7 2 6 1,8 3 14 1,8-5 9-1,10 0 12-1,0 0 5 2,-8 0 7-1,14 0-14 0,-6-7-17 0,-11 2 2 0,24 2-1 0,8-2-8 1,12-2-7-2,-2 7-2 1,-13-8 3 0,-10 1 3 1,-10 2 0-2,2 2-2 1,7 3 0-1,1-8 3 2,8 8 2-1,-3-5-1 0,-19 5-6 0,-6 0-4 0,-12-7-3-1,-4 4-4 3,-3-2-2-4,-15 5-2 3,0 0-1-1,-6 0 3 0,-4 0 0-1,2 0-1 1,-5 0-1 1,-6 0 2-2,-7 0-1 2,0 0-2 0,0 0 0-2,0 0 2 1,0 0 3 0,0 0-3-1,0 0-1 1,0 0-1 0,0 0-1 0,0 0-2 0,0 0 0 1,0 0-1-1,0 0-31-1,0 0-13 2,0 0-367-2,-7 15-62 2,2-2-944-2</inkml:trace>
    </iact:actionData>
  </iact:action>
  <iact:action type="add" startTime="22964">
    <iact:property name="dataType"/>
    <iact:actionData xml:id="d6">
      <inkml:trace xmlns:inkml="http://www.w3.org/2003/InkML" xml:id="stk6" contextRef="#ctx0" brushRef="#br0">1966 2377 1397 0,'-38'0'365'5,"-16"-5"-213"-1,0 5-93 0,-6 0-12 2,1 0-3-2,5 5-10 2,-5 3-12-2,-5-1-7 2,10 1-3-1,-6 2 0-1,-14 2 1 1,-6 8-1 0,3 0-3 0,13-2-3 1,7 2-3-2,-5 0 0 3,11 10-2-3,10-3 0 1,7 3-2 0,1 6-2-1,4 14 0 2,6 0-1-2,8 0 0 2,-1 0 1-2,6-8 0 2,10 9 1-1,0-9-1-1,8 1 0 2,10-8-1-1,2 0-1 0,19 2 3-1,7-7 0 1,13-2 3 0,24 0 0 0,4-8-1 0,-2-13 1 0,-18-4 1 0,0-6 1 0,5-2 0 1,-5 3 0-1,8-11 0 0,9-2 0-1,4 0 1 1,12-5-2 0,-15 5 2 0,-5 0-1 1,-13-5 0-2,-11 0 0 1,1 5 0 1,-11-5 2-1,-7 2-1-1,0-2 1 1,-3-2 1 0,-11 2 1 1,1-3 1-2,-5-12 0 2,-9 0-1-2,-4-8-1 2,-8-2 0-2,-8-2 1 1,-4 9-3 1,-9-4 1-3,-5 2 1 3,1 9 3-1,-14 1 7 1,-7-2 9-1,-11 2-3-1,-7 2-6 1,-11 6-5 0,-5 2-6 0,8 5-2 0,5 7-2-1,1-4 0 2,-1 4-1-1,13 6 1 1,2 4 0-2,-2 3-2 1,3 3 0 0,-3 4-2 1,0 3 0-2,-18 13-2 0,5-3-1 2,7 10 0-1,6 7 1 0,8 9-2 0,5 19 0 1,2 7 1-2,14-4 0 0,12-10-1 2,10 12 3-1,3 10-1 0,13 12 1-1,15 11 1 2,19 7-4-2,7-29-3 2,13-24-1-2,-3-19 1 2,8-6 5-2,-5-9 3 2,0-13 1-1,7-3 2 0,11-4 3-1,16-16 0 3,-1-12 1-4,5-2 1 3,-4-21-1-1,-14-4 0-1,-4-18 2 1,-11-8 0 2,-8 8-1-3,-10-3 1 0,0 1 0 1,-10 4 0 0,-11-2 2 0,-4-13-1 1,-14-9-3-2,-15-4-2 1,-15 14-1 1,-14 9-2 0,-4 5-1-2,-14 8 0 1,-17 5 3-1,-10 13 9 2,-19-1 4-2,-28 11-3 1,8 4-2 1,2 18-4-1,8 5-4-1,-2 13-2 2,-8 2-41-2,-32 15-41 2,-9 5-56-2,7 2-298 2,26-2 2-2,16-2-865 1</inkml:trace>
    </iact:actionData>
  </iact:action>
  <iact:action type="add" startTime="37542">
    <iact:property name="dataType"/>
    <iact:actionData xml:id="d7">
      <inkml:trace xmlns:inkml="http://www.w3.org/2003/InkML" xml:id="stk7" contextRef="#ctx0" brushRef="#br0">2121 1706 1270 0,'0'0'316'6,"0"0"-152"-5,0 0-81-1,-42-5-56 2,-9 5-34 5,2 0-41-6,-8-3-7 4,9-2 22-1,-6 5 17 2,2-7 7-2,6 7 35 2,5-5 49-2,-11 2 4 1,3 3-21 0,3 3-4 1,-3 2-9-2,-2-5-3 1,-1 7-12 0,-15 1-7 0,-12 4 0 0,12-2-4 2,7 3-7-4,6 7-1 2,-5-3-4 0,13 4 1 0,0 1 2 0,4 6 0 0,4 2-1 0,4 10-4 1,-2 2-3-2,11 16-1 1,-1 12-1 0,8-12-1 0,10-6-1 0,0-4-1 0,11-6-1 0,7-4 1 0,1 0 0 0,12-6 1 1,5 3 2-2,3 3 0 1,18-3 0 0,2-8 3 2,8-2-1-3,24-7 1 2,2-1 0 0,-11-12 2-3,-9-5 0 1,-4-7 1 1,-1-6-1-1,-1-2 0 1,-5 0 1 1,5-7 0-1,-5-6 0 0,-3 1 0-1,-9-1-1 2,-1-2 2-2,-3 0 0 2,-2-13 2-1,3-7 0 0,-8 0 1 3,-11 0-2 5,-7 3 6-12,0 2 9-1,-13 4-3 10,-5 4-4-9,-3 2-3 2,-10 0 2 1,3 5 2 2,-11 2-4-3,0-2-1 2,-7 3 1 0,5 4 3 0,-11-4 0 2,6 6-2-3,-1 6-3 3,-7 0-5-3,-3 8-4 0,-2-1-2 2,-3 3-1-2,-2 5-1 0,-11 5 0 1,-5-2-2 0,-5 9 1 1,13-2-3 0,5 8 1 5,-5 5 2-10,5 4 1 3,7 3 1 1,1 15-3 0,0 18-1-1,7 7-1-1,11 15 0 2,10-12 0 0,7-3 1 0,19-5 1 1,0-7-2-2,7-1-1 1,8-2 1 1,6 3-1-2,17-8 3 1,13 3-1 1,16-11 3 4,12-2 1-9,-2-22 2 11,-5-6 2-9,-8-12 0-3,-3-15 0 6,6-7 1-1,10-13 1-1,0-8-2-1,15-7 0 2,-7-8-1 0,-8 3 0 0,-5-2 2 0,-19-8 0 0,-9-21 2 0,-6-11 1 0,-18 9 0 1,-10 8 0-2,-10 10-3 1,-8-3-2 1,-8 11-5 1,-15 6-4 1,-10 4-4-7,-14 2 0 9,-14 10-17-9,-19 10-35 8,-8 15-18-9,-12 15-9 5,7 22-312-2,3 6-56 2,-30 2-914 0</inkml:trace>
    </iact:actionData>
  </iact:action>
  <iact:action type="add" startTime="43495">
    <iact:property name="dataType"/>
    <iact:actionData xml:id="d8">
      <inkml:trace xmlns:inkml="http://www.w3.org/2003/InkML" xml:id="stk8" contextRef="#ctx0" brushRef="#br0">18955 2577 911 0,'0'0'194'7,"0"0"-51"-6,0 0-68 5,0 0-35-3,0 0-19 2,0 0-5 0,0 0-3 0,0 0-6-1,0 0-4 2,29 0-1-2,17 0 0 1,21 0-2 0,8 0 0 1,12 0 0-2,-2 0-2 2,0 0 2-2,2 0 2 1,21 0 0 0,16 3 3 1,10-3 9-1,0 0 20-1,-6 0 22 2,9 0 17-1,14 0 18 0,4 0 1 0,-6 0-3-1,-13 0-32 2,1 5-11-2,-1-5-8 1,0 7-5 1,-7-7-6-2,-16 3-4 1,-18 2-5 1,1 2-5-2,-4 1-3 2,-15-3-3-1,-10-5 0-1,-7 3-3 1,-17 2 0 0,-12-5 0 0,-3 0 2 1,-7 0 1-2,-8 0-1 2,0 0-3-2,-3 0-1 1,-10 0-30 0,0 0-58 0,0 0-400 0,0 0 86 0,0 0-797 1</inkml:trace>
    </iact:actionData>
  </iact:action>
  <iact:action type="add" startTime="44195">
    <iact:property name="dataType"/>
    <iact:actionData xml:id="d9">
      <inkml:trace xmlns:inkml="http://www.w3.org/2003/InkML" xml:id="stk9" contextRef="#ctx0" brushRef="#br0">22908 2465 938 0,'0'0'201'4,"0"0"-67"-1,0 0-67 3,0 0-38-3,0 0-35 1,0 0 3 1,0 0 1 0,0 0 0 0,0 0-1 0,48 0-3 0,14-3 3 1,15 3-3-2,8 0 1 2,8 0 2-2,2 0-1 1,-13 3 2 0,8-3-1 0,11 7 1 0,25-7 2 0,-5 5 4 1,2-5 13-2,1 3 27 1,-1 4 27 0,14-2 21 0,12-2 19 0,5-3 1 0,-4 5-23 1,12 2-47-2,10 1-9 2,3-8-7-2,-3 5-3 1,11 2-8 0,10 1-3 0,0-1 0 0,3 1 1 0,17-6 9 0,6 3-1 0,-3 0-3 0,8-5 0 1,-18 0 1-2,-1 3-2 2,4-3-3-2,-6 0 0 1,-7 0 3 1,4 0 8-2,9 0 7 0,-9 5 2 3,-4 2 0-3,-11 1-6 2,-12 7-5-1,-11 0-7-1,-23-2-4 0,-8 2-5 2,-15 0-1-1,-26-3-1 1,-16-2-1-3,-14-2-1 3,-24-1 0-2,-11-2 1 2,-4 0 1 0,-8-2-1-3,-3-3 5 3,-10 0 6-2,0 0-8 1,0 0-6 1,0 0-1-2,0 0-1 2,-13 7-43-2,-23 13-58 2,-26 10-316-1,-30 5-59 0,4-15-952-1</inkml:trace>
    </iact:actionData>
  </iact:action>
  <iact:action type="add" startTime="49236">
    <iact:property name="dataType"/>
    <iact:actionData xml:id="d10">
      <inkml:trace xmlns:inkml="http://www.w3.org/2003/InkML" xml:id="stk10" contextRef="#ctx0" brushRef="#br0">803 6833 273 0,'0'0'137'5,"0"0"26"-1,0 0-65 1,-13 0-43 1,6 0-25-2,-6 0-15 1,5 0-9 0,-5 0-5 0,13 0-4 1,-8 0 2-2,8 0 0 1,-12 0 2 0,12 0 1 1,-11 0 3-2,11 0 28 1,0 0 26 0,0 0 16 0,0 0-5 0,0 0-2-1,0 0-19 2,0 0-12-1,0 0 4 0,0 0 0 0,0 0-2 0,0 0-4 0,0 0 0 0,0 0 1 0,13-8-1 0,5 3 2 0,3-2-2 0,17-1 1 1,4 0-5-2,4 8-4 3,-8-7-4-3,17 2 3-1,14 2 3 3,-10-2 4-2,-2 3 11 3,-8-6 1-4,2-2 1 4,-2 0-23-3,-3 5-1 1,6-2 1 1,-3 4 0-2,2-4-2 0,-5 2-2 2,3 2-5-1,3 6-4 0,-1 2-3-1,3-5 3 2,0 2 8-1,-7 3 1 1,-1-2-3-2,-5 2-3 2,-2 2-2-2,2-7-1 2,-8 8 2-3,-2-8 2 4,-8 0 1-4,3 2-1 3,-8-2-3-1,-3 0-3 1,-2 0 0-3,5 5 0 2,-2-5 2 0,-8 0-1 1,2 0 0-2,0 0-2 2,0 0 0-2,3 0 3 3,-13 0 7-3,8 0 2 1,-8 0-3-1,13 0-4 2,-13 0-4-2,0 0-4 3,8 0 0-4,-8 0-1 3,0 0-1-2,0 0 1 2,0 0 0-1,0 0-1 0,12 0 3-1,-12 0 5 2,0 0 6-2,0 0 2 2,0 0-3-2,8 0-3 1,-8 0-2 0,13 0-5 0,-13 0 0 1,8 0-2-2,-8 0-2 1,10 0 0 0,-10 0 0 0,0 0 0 1,13-5 1-2,-13 5-1 1,0 0-1 0,8-2-1 1,-8 2 1-1,0 0 0 0,12 0 0-1,-12 0 0 1,0 0-1 0,8 2 1 0,5-2 0 0,0 0 0 0,-5 0 0 0,5 0 0 0,-6 0 0 1,11 5 0-2,-5-5 0 1,3 0 0 0,-4 0 0 0,9 5 0 0,-3-5 0 0,5 0 0 0,0 0 0 0,-2 0 0 0,5 0 0 1,-6 0-1-2,9 3 0 1,-4 2 1 0,1-5-2 0,2 2 2 0,1-2-1-1,1 5 0 3,-1-5 1-3,9 3 0 1,-4 2 0 1,7-5-1-1,5 2 1-1,-2-2 0 1,5 0 0 0,-8 0 0 1,-5 0 0-2,5-2 0 1,-7 2 0 0,-1 0 0 0,1 0 0 0,4 0 0 0,-4 0 0 1,-6 0 0-2,-2 0 0 1,7-5 0 0,1 2 0 0,4 3 0 0,-2-5 0 0,3 5 0 1,7 0 0-2,0 0 0 0,1 5 0 2,-6-5 0-1,-8 0 0 0,6 0 0-1,2 0-1 2,-10 0 1-2,-3 0 0 2,6 0 0-2,-6 3 0 3,3 2 1-4,-8-5 0 2,8 0-1 0,2 0 0 0,6 0 0 0,-6 0 0 0,1 2 1 0,4-2-1 0,-4 0 0 0,7 0 0 2,-2 5 0-4,2-5 0 2,-8 3 0 0,-2 2 1 1,10-5-1-2,-7 5 0 1,-1-5 1 0,3 0 0 0,-2 0 0 0,-1 0-1 2,1 0 0-4,-9 0 0 2,6 0 1 0,-2 0-1 0,4 0 1 0,0 0 0 0,6 8 1 0,-6-8 1 0,1 0 1 0,5 0 0 2,2 0 1-4,-3 0-2 2,-2 0 0 0,3 0 1 0,-3 0-1 0,0 0-2 0,-3 0 2 0,-7 0-1 0,2 0-1 0,-2-5 1 0,0 2-1 0,-6 3 2 0,4 0 0 0,1 0-1 0,1 0 1 0,-5 0 1 0,-1 0-2 0,3 0 1 0,-2 0 0 0,-8 0 0 3,2 0 2-5,-2 0 0 1,0 0 5 2,0 0 5-1,-8 0 0 2,10 0-1-5,-15 0 1 5,0 0-2-4,8 0-2 2,-8 0-1 0,13 0-2 0,-13 0-1-1,0 0-3 2,0 0 2-1,0 0 0-1,0 0 0 1,0 0-2 0,0 0-2 1,8-5 0-1,-8 5-1 1,0 0-1-1,0 0 0-1,0 0-11 2,0 0-45-1,0 0-17 0,0 0-405-1,-3 13-36 1,3-13-1025-1</inkml:trace>
    </iact:actionData>
  </iact:action>
  <iact:action type="add" startTime="52876">
    <iact:property name="dataType"/>
    <iact:actionData xml:id="d11">
      <inkml:trace xmlns:inkml="http://www.w3.org/2003/InkML" xml:id="stk11" contextRef="#ctx0" brushRef="#br0">8255 6762 484 0,'0'0'121'6,"0"0"-23"-3,0 0-18 0,0 0-16 2,0 0-12 0,0 0-9 0,0 0-9 0,0 0-6 0,0 0-5 0,0 0-1 0,0 0 11 0,0 0-1 0,25 5 7 0,1-5 12-1,2 3 11 2,6 2 2-1,-3-3-6 0,5 3-7 0,2 3 0 0,3-8 9 0,-2 7-3 0,0-7-4 0,-3 0-9-1,2 3-5 3,-4 2 0-3,-1-5 5 1,6 0-11 0,-6 5-14 0,1-5-4 0,-1 0-3 0,13 3-1 0,8 2 1 0,6-5-2 0,-1 7-3 0,10-7-1-1,-4 0-2 3,-17 0-2-3,9 0 1 1,-3 0-2 0,0 0 1 0,-8-5 0 0,6 10 0 1,15-5-1-3,-5 0 2 3,12-5-1-1,6 10 4 0,-3-10 1 0,-7 3 3 0,-4 2 3 1,-9 0 1-1,-3-5-1-2,13 2-1 4,-3 3-2-4,19 0-1 2,-4 0 1 1,-7 0-3-1,3-5-1 0,-16 5-1-1,-5-5 1 1,-2 10-1 1,2-10-1-1,-8 10 0 0,0-5-1-1,8-5 1 2,-2 10-1-1,-6-5 1-1,1 0-1 1,1 0 0 0,-6 0 1 0,-9-5-1 1,-2 5 1-1,2 0 0 1,-7 0 8-3,-5 0 5 2,-6 0 2 0,3 0-2 0,-2 0-2 0,-6-3-3 0,0 3-2 0,0-5-1 1,-10 5 1-2,0 0 1 2,13 0 0-2,-13 0 0 1,0 0-1 0,0 0 1 1,0 0-1-2,0 0-3 1,0 0-3 0,0 0-2 1,0 0-1-2,8-2-1 2,-8 2-14-2,0 0-52 1,0 0-44 0,0 0-333 1,0 0 14-2,0 0-856 2</inkml:trace>
    </iact:actionData>
  </iact:action>
  <iact:action type="add" startTime="54877">
    <iact:property name="dataType"/>
    <iact:actionData xml:id="d12">
      <inkml:trace xmlns:inkml="http://www.w3.org/2003/InkML" xml:id="stk12" contextRef="#ctx0" brushRef="#br0">1130 7313 711 0,'0'0'120'8,"0"0"-60"-7,0 0-30 5,0 0-14-3,0 0-10 2,31-7-2-1,2-1-2 1,1 1 0 0,-6 4 17 0,3-2 25 0,-3-2 35 0,6 2 36 0,-1 2-15 3,1-2-20-6,-1 3-18 3,3 4-13 0,13-2-15-1,-3 5-2 2,3-5-2-2,3 8 0 2,9-8 1-1,17 7 10 0,-4-2 5 1,-2-2 5-2,-2 2-1 0,-1-5-29 3,-2 0-2-3,3 7 1 2,20-7 1-2,-3 0 0 2,13 0 0-2,-20 0-3 1,-8 0-3 1,3 0 0-2,-13-5 3 1,7 10 4 0,13-5 2 0,-2 0 1 0,0 0-1 0,-3 0-2-1,-18 0-1 1,3 0-1 1,-13-5-3 0,-5 5-2-2,2-2 0 1,-10 2 0 0,3-5 0 0,-1 2 0 0,-4 3-2-1,-6 0-1 2,3 0 0-1,-11 0-3 0,4 0-2 1,-1 0-1-3,-3 0-1 2,1 0-1 0,-8 0-1 0,0 0 0 0,-3 0 0 0,0 0 0 0,3 0-1 0,-5 0-1 0,5 3 0 1,-6 2-1-2,4-5 0 1,-11 0 0 0,10 2-1 0,0 3-22 1,-10-5-37-2,16 8-48 1,-9-1-326 0,4 13-2 0,-9-5-868 1</inkml:trace>
    </iact:actionData>
  </iact:action>
  <iact:action type="add" startTime="58315">
    <iact:property name="dataType"/>
    <iact:actionData xml:id="d13">
      <inkml:trace xmlns:inkml="http://www.w3.org/2003/InkML" xml:id="stk13" contextRef="#ctx0" brushRef="#br0">5514 6692 764 0,'0'0'145'13,"0"0"-44"-13,0 0 5 2,0 0 12 1,0 0-6 2,0 0-24 2,0 0-23-4,-33-17-17 1,5 4-9 1,-6-2-4 0,-10 8 6 1,1-6 1-2,-4 6-3 1,4-1-4 0,1 1 10 0,1 7-7 0,-2-5-14 0,1 2-3 0,4 3-6 0,4 3 2 0,-2 2 3 0,5-5 6 0,1 2 2 0,-1 8-5 0,-3-2-5 0,3-1-6 0,3 3-4 0,-11 3-2 1,6-1-4-2,0 6 0 1,4-3 1 0,4 2 4 2,1-2 1-4,6 8-1 1,-5-3-2 2,5-5-1-1,8 5-3 0,-3 10-1 0,5-7-1 0,1 12 0-1,7-8 0 2,0 16-1-1,7-6 1 1,1 6-1-3,10-5 0 2,3 2 0 1,4-3 2-1,-7-2 0 0,11 0 0 0,-1-7 0-1,5-1 3 1,1-9 0 1,4-6 1-1,4-4 2-1,-1-8 4 1,10-5 3 2,8-5-4-2,8-5 4-1,13-13-2 1,-13 1 2 0,0-3-1 1,-8-3 0-1,-10 3-3-1,-3 0-1 1,-7-2-1-1,-6 6-1 2,-4-6-1-1,-6 2 1-1,-3 7 0 2,-7 1 0-2,0-6 1 2,-5 1 2 0,-6-3-2-2,-4-5 2 1,-3 7 3 0,-3-2-3 0,-13-5-2-1,1 2-1 2,-11 8-2-2,3-2-1 2,-11 4 1-1,-10-2-1 0,-2 3-2-1,-9 7 1 2,6 0-1-1,-5 0-1 0,5 7 0 0,0 1 0 0,8 1 0 0,0 1 0-1,-1 5-1 1,6 5 0 2,-5 1-1-3,7-4 1 0,-2 6 0 2,2 4 0-1,1 3-2-1,2 5 1 1,5 5 0 0,3 8-3 0,2 2 1 0,0 2 0 1,11 6 0-1,2-1 1-1,5 1-2 1,8 7 2 1,8 0 0-1,5 0 1-1,7 0 0 2,6 6 0-2,7 1 2 1,-4-7-1 1,4 0 1-2,-2-12 0 1,3-3 0 0,2-8 0 0,-3-1 1 0,6-9 0 0,7 1 0 1,8-6 1-2,10-4-1 1,11-8 2 0,-3-3 0 2,3-9 1-2,-9-11 1-1,-1-4 0 1,-11-9-1-1,0 6 1 1,-13-5-1 0,-8 5 0 0,-2-2 1 0,-5 2 1-1,-3-5 0 2,0 5 1-1,-7-6 0 0,-8 1-2 0,-3 5 1 0,-5 3-1 0,0-8-2 1,-8 0 0-2,-5 0 0 1,0 0-1-1,-10-3 0 2,0 0-1-1,-5-4 0-1,-3 7-1 2,-3 0-1-1,-7 5 0 0,-5 2 1 0,-8 1-2 0,-5 7 0-1,-1 5-1 1,6 5 1 1,3-1-2-1,5 9 0 0,10 4-1 0,-3 9-1 0,-7-1-2 0,7 10-28 0,-2 7-31 0,0 11-62 0,-3 4-327-1,3 21 36 1,13-11-838 0</inkml:trace>
    </iact:actionData>
  </iact:action>
  <iact:action type="add" startTime="60292">
    <iact:property name="dataType"/>
    <iact:actionData xml:id="d14">
      <inkml:trace xmlns:inkml="http://www.w3.org/2003/InkML" xml:id="stk14" contextRef="#ctx0" brushRef="#br0">7357 7246 825 0,'0'0'137'5,"0"0"-68"-3,0 0-25 2,0 0-14 1,30-8-12 0,-1 3 5 0,-4 5 3 0,-4-5 1 0,5 5 3 0,-6 0 7 1,9 0 0-2,9 0 4 1,-4 5 6 0,-1-5 12 0,13 5 11 0,-4-5 3 0,9 3-8 0,3 2-5 1,-2-5-1-2,-4 2-3 2,-1 3-27-2,-1-2-12 1,0 2-4 0,1-5-4 0,-6 2-2 2,5-2 5-4,6 0 2 3,2 5-1-2,5-5 2 1,8 0 1 1,5 3-1-2,-16-6 0 1,1 3 0 1,-8 0 2-2,-3 0 3 1,1-5-1 0,-6 3 1 0,-3 2 2 0,1 0-1 0,2 0-3 1,-7 0-5-1,-1 0-2-1,-2 0-2 1,0 0-1 0,0 0 1 0,-1 0 0 0,1 0 4 0,0 0 2 0,-10 0 1 0,5 0-1 1,-11 0-3-2,3 0 0 1,-5 0-1 0,0 0-1 0,0 0-2-1,-8 0-1 2,-5 0-1-1,0 0 0 0,0 0 1 0,0 0 3 0,0 0 4-1,0 0 4 2,0 0-1-2,0 0-3 1,0 0-4 0,15 0-4 0,-15 0-3 1,0 0-2-2,0 0-1 1,0 0-1 2,0 0-3-4,0 0-1 2,0 0-2 0,0 0-30 1,0 0-30-2,0 0-38 2,0 0-68-2,0 0-329 1,0 0 114 0,0 0-772 0</inkml:trace>
    </iact:actionData>
  </iact:action>
  <iact:action type="add" startTime="61459">
    <iact:property name="dataType"/>
    <iact:actionData xml:id="d15">
      <inkml:trace xmlns:inkml="http://www.w3.org/2003/InkML" xml:id="stk15" contextRef="#ctx0" brushRef="#br0">10012 7246 175 0,'0'0'100'6,"0"0"12"-4,0 0-6 5,0 0-12-3,0 0-25-1,0 0-22 2,0 0-10 0,0 0-9-1,0 0-3 2,0 0-1-1,0 0 6-1,0 0 9 2,0 0 2-1,0 0-3 0,0 0-2-1,0 0-9 2,0 0-8-1,0 0-3 0,26-13-6-1,4 1-4 2,-4 4-3-2,5 1 8 2,0 4 47-2,-5 3 20 2,7-7 1-2,8 7-4 4,6-5-3-4,12 5-5-1,0 0-3 2,8 0-13 2,-5 0-7-3,2-5-10 1,-2 2-4-1,-8 3-2 1,0-5 6 1,5 5 5-1,5-2-22 0,6-3 0 0,9 2 3 0,-1 3-2 1,-6 0-2-2,-3 0 1 1,-10 0-4-1,3 0-3 1,-3 0-1 1,-2 3-2-1,-1 2 1-1,9-5 1 2,-6 0 2-2,8 0 3 3,5 0 5-3,-15 0 3 1,-1 0 0-1,-2 0-4 2,-8-5-2-2,1 2 0 2,-6 3-1-1,-2 0-1-1,-3 0 1 2,2 0-3-1,1 0-3-1,-6 0-1 2,-4 0 0-2,-1-5-2 2,-2 5-1-2,-1 0 0 2,-4 0-1-1,-1 0 1-1,1 0 2 1,-3 0 5 1,0 0 2-2,-5 0-1 2,8 0-3-2,-14 0-3 1,6 0-2 0,-13 0-2 1,0 0 1-1,0 0 0 0,0 0 1-1,0 0 4 2,0 0 1-2,0 0-4 1,0 0-3 0,0 0-3 0,0 0-4 0,0 0-16 0,0 0-17 0,0 0-22 0,0 0-40 0,0 0-66 1,0 0-378-2,-26 8 184 1,-7-3-717 0</inkml:trace>
    </iact:actionData>
  </iact:action>
  <iact:action type="add" startTime="62571">
    <iact:property name="dataType"/>
    <iact:actionData xml:id="d16">
      <inkml:trace xmlns:inkml="http://www.w3.org/2003/InkML" xml:id="stk16" contextRef="#ctx0" brushRef="#br0">1328 7674 687 0,'0'0'127'7,"0"0"-62"-5,0 0-32 4,0 0-21-2,0 0-8 0,0 0-5 0,0 0-4 3,0 0 1-4,0 0 2 3,0 0 0-2,0 0 4 2,0 0 13-2,0 0 34 2,0 0 16-1,0 0 41 0,0 0-2-1,34 0-8 1,-6-5-17 1,3 10-13-1,-3-5-17-1,-2 0-6 2,12 0-15-2,-4 0-9 2,7 0-6-1,0 0-1 1,5 0 4-3,1 0 12 2,12 0 8 0,-8 0 2 1,6 0 3-2,0 0-9 2,-8 0-16-2,2 3-2 2,0 2 0-1,-2 2 0 0,5-4 3-1,6 2 0 1,6-3 2 0,9 3-2 0,5-5-1 0,5-5-1 0,-18 3-2 0,5-3-2 1,-11 2-2-1,11-2 0 0,8 3 5-1,0-6 2 1,7 8 3 0,-12-5-3 1,-5 5 0-2,-9 0-2 2,6-5-2-2,-13 3-2 1,-2 2-1 1,7 0-2-2,0 0 0 1,3 0 2 0,5 0-1 0,5 0 0 0,-5 2 0 1,-13-2 0-2,-8 5 0 1,5-5 1 1,-4 5-2-1,-6-5 1-1,0 3-2 1,-7-3 1 0,4 0 0 0,1 5 4 0,-3-5 4 0,-3 2 3 1,-2-2-3-2,-3 0 1 1,-2 0 0 1,-10 0-1-1,2 0 1 1,-6 0 3-3,4 0 3 2,2 0 2 0,-5 0-2 0,0 0-4 0,-6 0-4 1,6 0-4-2,-13 0-3 2,8 0 0-2,-8 0-3 1,10-2 0 0,-10 2-1-1,0 0 0 2,0 0-2-1,0 0 0 0,10 0-9-1,-10 0-29 2,0 0-27 0,0 0-76-2,13-5-275 1,-13 5-61 0,0 0-949 0</inkml:trace>
    </iact:actionData>
  </iact:action>
  <iact:action type="add" startTime="66134">
    <iact:property name="dataType"/>
    <iact:actionData xml:id="d17">
      <inkml:trace xmlns:inkml="http://www.w3.org/2003/InkML" xml:id="stk17" contextRef="#ctx0" brushRef="#br0">7441 7834 653 0,'0'0'114'7,"0"0"-55"-3,0 0-24-2,0 0-6 5,0 0-6-4,0 0-6 2,0 0-4 0,0 0 9 0,0 0 17-1,0 0 22 2,0 0 32-1,0 0-4-1,26-10-8 1,-10 5-5 1,-3 3 2-1,2-3-6 0,3-3-8 0,3 8-4 0,-1-5-4 0,1 3 1 0,4 2-1-1,1 0-30 1,2 0-4 1,3-5-6-2,3 2-4 2,-1 3 1-1,1 0-2-1,4 0-1 2,-4 0-1-2,-6 0-2 1,11 0-1 0,-6 0-2 0,1 0-1 1,-6 0 1-1,10 0 0-1,-4 0 0 2,-8 0 1-1,7 0 0 1,-5 0 1-2,6 0 0 1,4 0 1-1,1 0 0 2,7 0 1-2,1 3 0 2,-4 2 0-1,9-10 0-1,-11 2 1 2,3 3 2-1,-3 0 1 0,-3 0 1-1,-7 0-1 1,13 0-1 0,-10 0-3 0,-1 0-2 0,0 0-1 1,6 0-2-2,0 0 0 1,2 0-1 2,0 3-1-3,5-6 2 0,1 3-1 1,4 0-1 0,-2 0 0 0,-3 0 2 0,-7 0 0 0,2 0 0 1,5 0 3-2,-5 0 1 2,3 0 1-2,-10-5-1 1,2 3-1 0,7 2-2 1,4 0 0-1,-1 0-1-1,8 0 0 1,0 0-1 0,8 0 1 1,2 0-1-2,3 0-1 1,-15 0 0 0,2 0 1 0,0-5 0 0,-8 2-1 1,8 3 0-2,5-5 0 1,8 5 0-1,-3 0 0 2,11 0 1-1,-8 0 2 0,-13 0 2 1,5 0 0-3,0 0-3 3,-10 0 0-1,-3 0-1-1,6 0 0 3,2 0-1-3,5 0-1 1,3 5 1-1,5-5 0 2,-11 0 0-1,6 0 1 0,-8 0-1 0,-2 0 2-1,-1 0-1 1,-2 0 0 1,-3 0 0-1,1 0-1 0,1 0 1-1,9 0 1 2,-3 0 0-2,0 3 1 1,5 2 0 1,1-5-2-2,-6 2 2 1,-8-2-2 1,-5 0 0-1,0 0 0-1,6 0 0 1,-4 0-1 1,-2 0 0-2,1 0 0 2,1 0 1-1,1 0 2-1,8 0 7 1,7 0 6 2,0 0 2-4,0 0-2 3,3 0-4-2,-3 0-3 2,-5 0-3-2,5 0 0 1,-5 0-1 1,5 0 1-1,8 0 1-1,5 0 2 2,3-2 2-2,0 2-1 1,-3 0-1 0,-5 0 0 1,-3 0 0-2,-10 0-2 1,0 0 2 1,0 0-3-2,-8 0-2 1,6 0 0 2,-11 0-1-3,-3 0 2 2,-1 0-1-3,1 0 0 2,-7 0 2 0,-10 0-1 1,-1 0 0-1,-7 0-2 0,-5 0 0-1,-8 0 0 2,0 0-1-2,0 0-3 1,0 0-26 0,0 0-38 0,0 0-44 0,-13 0-333 1,-28 2-50-2,-34 6-980 1</inkml:trace>
    </iact:actionData>
  </iact:action>
  <iact:action type="add" startTime="67511">
    <iact:property name="dataType"/>
    <iact:actionData xml:id="d18">
      <inkml:trace xmlns:inkml="http://www.w3.org/2003/InkML" xml:id="stk18" contextRef="#ctx0" brushRef="#br0">916 8318 1038 0,'0'0'286'6,"0"0"-139"3,0 0-80-9,0 0-33 3,0 0-22 2,34 0-8 3,5 0-17-6,-3 0-17 4,2 0 9-2,1 0 10 0,2 0 8 2,-5 0 3-2,0 0 2 2,0 0 6-2,0 0 19 2,0 0 21-1,10 0 12 0,-5 0 12-1,6 0 1 1,9 0-16 0,11-5-28 1,0 2-3-2,21 3-4 2,9-5 1-1,4-2 1 0,-6 4 1 0,-10-7-1 0,8 3-2-1,15-1 2 1,10-2 2 0,-10 3-1 0,-15-1 0 0,-8 3 1 1,-6-2 5-2,1 2-6 2,-8 2-1-1,10-4-6 0,-10 2-1-1,-10 2-1 1,-15 3 4 0,-6 0-2 1,-3-5 0-2,-12 5 0 2,0 0 0-1,-6 0 0 0,1 0 0 0,-8-2-3 0,-5 2-3-1,4-6-3 1,-12 6-3 0,0 0-1 0,0 0-1 0,0 0-2 0,0 0 0 0,0 0-3 1,0 0-26-2,0 0-31 1,8-2-24 0,-8 2 43 0,0 0-367 0,13 2-64 0,0-2-938 0</inkml:trace>
    </iact:actionData>
  </iact:action>
  <iact:action type="add" startTime="68540">
    <iact:property name="dataType"/>
    <iact:actionData xml:id="d19">
      <inkml:trace xmlns:inkml="http://www.w3.org/2003/InkML" xml:id="stk19" contextRef="#ctx0" brushRef="#br0">14306 7534 781 0,'0'0'153'6,"0"0"-61"-3,0 0 26 0,0 0 20 3,0 0-37-1,0 0-27-1,0 0-21 2,0 0 25-1,0 0-17 0,0 0 28-1,0 0-20 0,-13 30-22 1,6 12-26 1,1-1-6-1,6 9-5-1,0 0-4 2,0 7-2-1,3-2-2-1,-3-10 1 1,3-2 0 1,-1-8-1-1,3-7 0 0,-5-3-1 0,8-5-1 0,-3 0-23 0,-5-5-84 0,8-8-499 0,0 6 309 1,4-3-592-3</inkml:trace>
    </iact:actionData>
  </iact:action>
  <iact:action type="add" startTime="68822">
    <iact:property name="dataType"/>
    <iact:actionData xml:id="d20">
      <inkml:trace xmlns:inkml="http://www.w3.org/2003/InkML" xml:id="stk20" contextRef="#ctx0" brushRef="#br0">14499 7767 955 0,'0'0'707'7,"3"7"-433"-5,2 18-184 3,-3 10-47 0,4-7-46 0,-1 7-23 0,-3 0-3 0,-2-12 13 0,0-3 9 0,0-5 5 1,0-8 6-2,0-7 5 1,0 0 24 0,0 0 3 0,0 0-13 0,0 0-9 0,0 0-6 0,0 0-3 0,5-12 0 0,-5-11-2 1,6-7-1-3,-4-5 0 3,8 5 1-1,-2-5-2 0,13-8 0 0,-6 8-1 0,3 0-1 2,-5 8-3-3,8-1-2 0,-3 3 0 2,-8 5 2-2,8 5 1 0,-5 0 1 2,0 0 0 0,0 10 1-2,-6-3 5 1,6 8 5 0,0 3 8 1,0 7-2-2,0 7-7 2,7 11-4-2,1 15-2 1,-1 2-1 0,-2 10-1 0,3-5 1 0,0 5-1 0,-9-10-3 1,1-2-27-2,-2-8-14 1,-1-8-21 1,-2-4-21-2,-1-8-52 1,4 0-469 0,4-3 308 0,3 3-595 1</inkml:trace>
    </iact:actionData>
  </iact:action>
  <iact:action type="add" startTime="69233">
    <iact:property name="dataType"/>
    <iact:actionData xml:id="d21">
      <inkml:trace xmlns:inkml="http://www.w3.org/2003/InkML" xml:id="stk21" contextRef="#ctx0" brushRef="#br0">15364 7153 1123 0,'0'0'782'3,"-6"15"-582"2,-1 20-116-1,-6 33-47 1,8 14-24 0,0-9-8 0,5-3-3 0,0 8 0 0,2-5-25 0,6-8-13 0,-6 5-6 0,9-10 4 0,-4-5 10 0,6-10 13 0,-5-5 7 0,-3-12 6 0,3-13 5 0,0 0 0 3,-3-3 3-6,-5-12 2 3,7 8 3 0,-7-8 2 0,0 0-3 0,0 0-3 0,13-5-2 1,5-10-1-2,3-8-2 1,-6-4 0 0,6-3-1 0,-3-5 1 0,-3-6 0 0,3 11 0 0,-10 3-1 1,5-11 0-2,0 11-1 2,0-1-1-2,0 11 0 1,-6-3 0 2,6 7 0-3,-5 3-1 0,2-2-1 2,6 4-1-2,-3 3 2 1,2 3 3 0,3 2 1 1,3 0 0-2,-3 7 8 2,2 8 7-2,3 5 4 1,0 3-5 0,-5 4-7 0,0 8-3 0,0-5-1 0,-5-2-2 0,-2 7-1 1,-1-5 0-2,-5-8-19 1,3-1-24-1,0-1-72 2,4-5-57-1,-6-5-431 1,1 2 281-2,6 1-637 0</inkml:trace>
    </iact:actionData>
  </iact:action>
  <iact:action type="add" startTime="69700">
    <iact:property name="dataType"/>
    <iact:actionData xml:id="d22">
      <inkml:trace xmlns:inkml="http://www.w3.org/2003/InkML" xml:id="stk22" contextRef="#ctx0" brushRef="#br0">16395 8097 879 0,'0'0'-220'6,"0"0"55"-2,0 0-328 1</inkml:trace>
    </iact:actionData>
  </iact:action>
  <iact:action type="add" startTime="69851">
    <iact:property name="dataType"/>
    <iact:actionData xml:id="d23">
      <inkml:trace xmlns:inkml="http://www.w3.org/2003/InkML" xml:id="stk23" contextRef="#ctx0" brushRef="#br0">16671 7003 1005 0,'0'0'777'4,"0"0"-533"0,0 0-139 1,0 0-66 0,10 25-20 0,-2 22-9 0,12 19-8 0,1 26-2 0,-3-7 1 0,-5-7-1 0,0-5 1 1,-3-11-1-3,0 6 0 3,-2-5-3-1,-3-8 0 0,0-10 2 0,5 5 0 0,-4-13 3 0,1-2 0 0,-7-7 0 1,3-8 3-2,-1-5 0 0,1-7 1 2,-3-8 0-1,0 0 6 0,0 0-5 0,0 0-10 0,0 0-6 0,0 0 3 0,0-15 4 0,5-21 3 1,-5 1-1-2,0-2 2 1,0-6-1 0,5 1-1 0,3 7 0 0,0 0 0 0,-6 7 0 0,9 10-2 0,2-2-2 0,-1 0-3 0,-4 10-1 0,5-2-2 0,0 7 0 0,0 2 1 0,2-2 0-1,8 10 1 2,0 3 2-1,11 7 4 0,-1 5 5 0,6 15 2-1,-6 3-2 1,1 2-2 1,-1 0 1-2,-7 2-1 2,-3 6 0-2,-5-6 0 2,-8-6 1-1,-2-6 2 0,-5-3 2-1,-6-4 3 1,-5-3 3 0,-7 2-1 0,-6-9 0 1,-7 4 0-1,-3-4-4-1,-5-1-3 1,3-4-4 0,-1-6-32 0,1 3-59 0,-13-5-104 0,7 0-378 1,-2 0 234 0,10-7-675-3</inkml:trace>
    </iact:actionData>
  </iact:action>
  <iact:action type="add" startTime="70396">
    <iact:property name="dataType"/>
    <iact:actionData xml:id="d24">
      <inkml:trace xmlns:inkml="http://www.w3.org/2003/InkML" xml:id="stk24" contextRef="#ctx0" brushRef="#br0">16063 7564 881 0,'0'0'602'4,"0"0"-250"0,0 0-267 0,0 0-48 1,0 0-18-1,0 0-10 2,8 10-6-1,5 5-2 0,2 15 4 0,3 5 3 0,3 3 0 0,-3 2 0 0,3 2 0 0,-6 1-4-1,-2-1 2 1,-3 3-1 1,-2-9-1-2,-5-1-3 2,2-8-28-1,0 3-38 0,3-10-35-1,4 3-514 2,1 4 304-2,0-9-619 1</inkml:trace>
    </iact:actionData>
  </iact:action>
  <iact:action type="add" startTime="70826">
    <iact:property name="dataType"/>
    <iact:actionData xml:id="d25">
      <inkml:trace xmlns:inkml="http://www.w3.org/2003/InkML" xml:id="stk25" contextRef="#ctx0" brushRef="#br0">17443 7624 1254 0,'0'0'448'5,"0"0"-252"-3,0 0-132 6,0 0-32-6,0 0-23 2,0 0-6 1,0 0-1 0,0 0 5 0,0 0 4 0,0 0-1 0,0 33-1 0,0 2-2 0,0 5 2 0,5 2-3 0,-5-4 0 0,5 4 0 1,-3 1-1-2,4-8-2 1,-4 0 0 0,3-10 0 0,0 0-1 0,3-2-1 0,-5-3-1 0,7-10-34-1,-5 2-66 2,3-2-108-1,-8-10-388 2,0 0 306-4,0 0-577 2</inkml:trace>
    </iact:actionData>
  </iact:action>
  <iact:action type="add" startTime="71160">
    <iact:property name="dataType"/>
    <iact:actionData xml:id="d26">
      <inkml:trace xmlns:inkml="http://www.w3.org/2003/InkML" xml:id="stk26" contextRef="#ctx0" brushRef="#br0">17576 6963 1289 0,'0'0'348'5,"0"0"-159"0,0 0-134 0,0 0-24-3,0 42-9 3,3 13-11-1,10 3-5 2,0 15-2 0,5-1-3-3,0-2 1 2,-5-12 0 0,-3-8-1 0,5 0 0 1,-2-7-1-2,-3 12-5 1,8-10-12 0,-5-5-5 0,-5-7-2 0,0-6-12 0,2 1-54 0,-2-8-96 0,-3-5-77 0,3 0-31 1,-8-8 74-2,0-7 19 1,0 0 50 0,0 0-301 0</inkml:trace>
    </iact:actionData>
  </iact:action>
  <iact:action type="add" startTime="71435">
    <iact:property name="dataType"/>
    <iact:actionData xml:id="d27">
      <inkml:trace xmlns:inkml="http://www.w3.org/2003/InkML" xml:id="stk27" contextRef="#ctx0" brushRef="#br0">18173 7446 275 0,'0'0'135'7,"0"0"17"-7,0 0 23 4,0 0 8 4,0 0 38-5,0 0 45 1,0 0-18 1,0 0-43 1,0 0-122-2,0 0-18 1,-2 30-21 0,-1 5-19 0,6 0-12 0,4 8-7-1,1-6-1 2,-3 1-3-1,3-5 0 0,5-6-1 1,-5 3 1-2,-1-10 0 1,6 3 2 0,-3-3 2 0,1-10 2 0,-1 2 1 0,-5-2 6 0,-5-10 11-1,0 0 1 2,0 0-9-1,10 5-5 0,3-5-4-1,3-7-3 2,4-1-1-2,-2-7-2 2,3-2-2-2,2-16-6 3,5 1 1-3,-10 2-2 1,3 0-3 0,5 2-1 0,-3-2 2 0,3 2 5 0,-1 1 1 0,-7 7 1 0,0 5-1-1,0 2-2 3,-5 6 3-3,-2 4 0 0,4-2 3 2,-7 3 2-2,5 4-1 2,7 3 0-1,-2 5-2 0,3 8 1-1,2-3-1 1,3 12 1 1,5 3-1-1,-8 1-1 0,2 1 0-1,1-2 1 2,-5-7 0-1,4-1 2 0,-4-2 0 1,5-5 1-2,-6-2 3 0,1 2 1 3,5-10-2-3,-8 2 0 0,2-7 0 2,-4 0 1-2,2 0 2 1,-3-7-1 0,3-3 2 1,-5-5 0-2,8-10 0 1,-9-3-2 1,-9 1 0-1,2-3 0-1,-10-5-1 1,-3-1 6 0,-7-1 2 0,-3 2 7 0,-3 2 6 1,-4 8 8-2,-4 5-1 1,4 5-6 0,-4 3-9 0,-2 9-6 0,-7 6-8 0,2 9-3 1,-3 11-4-1,6-3-2-1,2 10-2 2,10 0-2-2,6 17-1 1,2-1-2 1,13 1 1-2,5 3-20 1,5-7-5 0,14 2 6 0,4-5 13 0,5-3 8 0,6-6 4 1,7-4 4-1,8-7 3-1,8-5 0 2,2-10 1-2,-5-5-2 1,-2-12 2 0,-3-3-1 1,-2-5 1 0,-9-3-1-2,-7-5-1 3,-5-2-2-3,-8-2-1 0,1-13-1 1,-9 5 1-1,-2-5 1 1,-8 10 2 0,-2-3-1 0,-3 13 2-1,-3 7 0 2,-2 3 0-1,-3 8-2 0,8 7-5 0,0 0 0 0,-13 7 0-1,-7 26 1 3,-1 15-2 0,8 14 3-4,-5 26-1 3,10 9 1 3,3-4 0-8,5-10 1 2,0-8 0 1,5 48 0 2,-5-18 3-1,0-18-2 0,0-14 0 0,0-10 0-1,-7-18 3 1,2-5 0 0,-3-13 1 0,-5-4 1 0,-8 0 1 1,-4-3-5-1,-14-5-8-1,-2-8-37 2,-13-2-47-2,-10-5 47 1,-11-5-369 1,3-10-62-2,-5-28-944 1</inkml:trace>
    </iact:actionData>
  </iact:action>
  <iact:action type="add" startTime="72340">
    <iact:property name="dataType"/>
    <iact:actionData xml:id="d28">
      <inkml:trace xmlns:inkml="http://www.w3.org/2003/InkML" xml:id="stk28" contextRef="#ctx0" brushRef="#br0">17095 7296 1255 0,'0'0'759'7,"0"0"-439"-7,0 0-150 4,0 0-111 2,13 0-37-3,26 0-11 1,28 2-7 1,15 3-8 0,8-5-54 0,8 0-33 0,-3 8-24 0,-2-8-305 0,17 0-58 0,3-13-955 1</inkml:trace>
    </iact:actionData>
  </iact:action>
  <iact:action type="add" startTime="76472">
    <iact:property name="dataType"/>
    <iact:actionData xml:id="d29">
      <inkml:trace xmlns:inkml="http://www.w3.org/2003/InkML" xml:id="stk29" contextRef="#ctx0" brushRef="#br0">12484 6782 1515 0,'0'0'316'5,"0"0"-276"-5,0 0-54 1,-41-20-6 1,-2 5 4 1,1-5 10 0,1 0 15 4,-10 3 18-4,2 2 0 1,-15-5 4 2,-11 5-2-1,-10 2-7 1,-2 6-9-1,-1-1-5-2,13 8-4 2,11 8-2 1,0-8 8-2,2 7 8 1,3-2-1 2,-3 10-6-3,-10 0-4 1,-3 5-1 0,16-2 0 1,13-1 1-2,0 1 11 1,12 2 1 0,6-5-2 0,10 5-9-1,0 0-4 2,5-2-3-1,0 4-1-1,13 3-1 1,0 0 1 0,5 3 0 1,8 7 1-2,5 0 1 1,8-8 1 0,25 11 1 0,19 2 3 1,-1-10 3-1,3-7 2 0,0-1-1-1,-2-4-1 2,7-1-1-1,3-2 4-1,0-5 4 2,7 0 7-1,-2-5 1-1,-16-5-1 1,-4-5-1 1,-6-2-5-2,-13 4-2 1,1-14-3 1,-4-1 0-2,-4 1 0 1,0-6-1 0,-1-4 1 0,-10-3-1 1,-7-1-1-2,-3 4-1 1,-5-11-1 1,-8-2 0-2,5 3-2 1,-20 2-3 0,0-15-1 0,-11-6 2 0,-5 4 5 0,-12 4-2 0,-3 3-2 0,-8 3-2 1,-3-1-1-2,-17 13-5 1,-1-3-3 0,-4 11-11 0,2-1-54 0,5 11-18 0,-5 9-336 0,13 6-57 0,17-3-961-1</inkml:trace>
    </iact:actionData>
  </iact:action>
  <iact:action type="add" startTime="78652">
    <iact:property name="dataType"/>
    <iact:actionData xml:id="d30">
      <inkml:trace xmlns:inkml="http://www.w3.org/2003/InkML" xml:id="stk30" contextRef="#ctx0" brushRef="#br0">15580 8916 1522 0,'0'0'342'5,"0"0"-255"0,0 0-64-1,0 0-14 2,0 0-5-2,0 0 5 3,0 0 18-3,0 0 29 0,0 0 20 2,0 0 1-2,0 38-16 1,0 4-14 1,5-4-16-1,-5 5-13 0,5 4-8 0,3-4-6 0,-3-1-1-1,5-4-3 2,0-3-7-1,-2-8-17 0,5-4-25 0,-8-3-34 0,6-5-58 0,-1-5-333 0,-2 3 67 0,-8-13-813-1</inkml:trace>
    </iact:actionData>
  </iact:action>
  <iact:action type="add" startTime="78905">
    <iact:property name="dataType"/>
    <iact:actionData xml:id="d31">
      <inkml:trace xmlns:inkml="http://www.w3.org/2003/InkML" xml:id="stk31" contextRef="#ctx0" brushRef="#br0">15559 8789 720 0,'0'0'376'3,"0"0"-252"1,0 0-225 0,0 0 25 2,0 0 50-1,0 0 102 0,13-8 118-1,5 1 66 1,3 2-2 1,2 2-144-2,8 1-54 2,15 4-25-2,3 1-15 1,-3 9-9 1,6-2-7-2,-14 3-3 1,9 7-2 0,-6-5 0 0,-8 5 0 0,6 2 0 1,-6 1 0-2,1 14 1 1,-6 3 1-1,-2-5 1 3,-11-4 1-2,3 4-1 0,-10 2 1-1,-3-2 3 1,-2 0 1 1,-6-7 3-2,-10 7 1 1,0-13 5 0,-5 1 12 1,-5-3 19-1,-10-2 2-1,2-6-10 1,-10 1-12 0,7-11-9 0,1 3-5 0,-1-5-7 1,9 0-3-2,4-5-14 1,8 3-10-1,-2-6-7 3,4 3-19-2,11 5-53-1,0 0-84 0,0 0-378 2,0 0 216-2,8-10-690 1</inkml:trace>
    </iact:actionData>
  </iact:action>
  <iact:action type="add" startTime="79243">
    <iact:property name="dataType"/>
    <iact:actionData xml:id="d32">
      <inkml:trace xmlns:inkml="http://www.w3.org/2003/InkML" xml:id="stk32" contextRef="#ctx0" brushRef="#br0">16383 9209 923 0,'0'0'647'3,"0"0"-331"1,5 15-251 2,2 5-65-2,1-2-29 1,-3 2 8 1,3-5 10-2,-3 0 5 1,3-2 17 0,-6-6 41 0,4 6 18 0,-6-13 16 0,0 0 4 0,0 0-10 0,0 0-17 0,0 0-19 1,0 0-16-2,0 0-10 1,12-8-5 0,-4-4 5 0,5-11 22 0,0-10 4 0,0 8-9 0,-3-17-15 0,0 9-10 0,3-4-5 3,0-13-10-6,-5 7-22 3,5 13-27 0,-11 5-18 0,8 7-7 1,-2 1-17-2,5 2-46 2,0 5-313-2,0-3 34 1,7 8-838 0</inkml:trace>
    </iact:actionData>
  </iact:action>
  <iact:action type="add" startTime="79486">
    <iact:property name="dataType"/>
    <iact:actionData xml:id="d33">
      <inkml:trace xmlns:inkml="http://www.w3.org/2003/InkML" xml:id="stk33" contextRef="#ctx0" brushRef="#br0">16887 8966 1013 0,'0'0'787'5,"0"0"-554"-1,2 10-129 0,4 3-52 2,-4 2-25-1,3-3-14 0,-5 6-5 0,8 7-4 0,0-7-2-1,2 2 0 2,-7-5 13-1,7 5 23 0,3-5 3-1,0-3-6 2,2 3-11-2,3 0-8 2,10-2-6-2,-2-6-3 2,7 1 0-1,1-8-3 0,-1 0 1 0,6-8-1 0,2-7 0-1,-7-2-1 2,4-8 4 0,-10 0 4-2,-7 0-1 0,0-15 0 2,-3 4-1-2,-13 6-4 2,-5 3-4-1,-3 4-8 1,-4 1 3-3,-1 2-7 3,-5 5-3-1,-2 0-3 0,2 0-9-1,-5 5-14 3,5 7-29-4,2-2-57 2,11 5-39 0,0 0-348 1,0 0 133-1,0 0-758 0</inkml:trace>
    </iact:actionData>
  </iact:action>
  <iact:action type="add" startTime="79807">
    <iact:property name="dataType"/>
    <iact:actionData xml:id="d34">
      <inkml:trace xmlns:inkml="http://www.w3.org/2003/InkML" xml:id="stk34" contextRef="#ctx0" brushRef="#br0">17782 8946 895 0,'0'0'622'3,"0"0"-280"1,0 0-317 1,0 0-88 0,0 0-38 0,-8-7 39 0,1-6 32 0,-6 3 53 0,5-2 67 0,-5 4 35 1,0 1-36-2,-2-1 11 1,-8 1-10 0,2-1-16 0,6 8-20 0,-6 0-13 0,1 8-15 0,4-6-12 0,1 11-11 0,2-6-3 0,0 8-2 0,0 13-1 0,5-1-1 0,8 3 1 0,0-7 0 0,6 5 1 1,1-1 1-2,14 1 1 2,-6-6-2 0,9 1-2-2,-4-11 0 0,8 3-4 1,3-7 3 0,-5-8-3 1,5 0-1-2,0-5 0 1,-3-5 5 0,-2-3 2 0,-6-2 3 0,1 0 3 1,-3-5 2-2,-5-15 1 2,-8 8 1-2,-2 1-2 1,-3 9-1 0,0 2 5-1,0 0 11 2,-3 5 10-1,0-3-6 0,3 13-11 1,0 0-8-2,0 0-8 1,0 0-1 0,0 0 1 0,0 0-2 0,0 13 1 1,3 9 1-2,5 6-1 2,5 15 0-2,7 22 0 2,-4 2 0-2,4 3 1 2,3-7 2-2,-2-5 0 1,-8-8 1 0,2-8-1 0,3 31 0 0,-5-15 1 1,-5-11 0-3,-6-2 0 4,1-5 1-4,-6-7 1 4,1-6 2-4,-6-4 2 4,-5 2 5-3,-5-10 5 1,-8 0 6 0,-7 0 10 0,0-7 10-1,-11-3 3 2,5-5-4-1,-7-8-12 1,2 1-5-3,0-6 1 3,-2-2 0-2,10 0-6 2,0-5-9-1,8 5-5 1,10 0-7-3,-3-5-14 4,8 7-17-4,6-2-33 3,1-2-29-2,6-3-36 2,0 7-322-2,6 3-46 1,17-10-993 1</inkml:trace>
    </iact:actionData>
  </iact:action>
  <iact:action type="add" startTime="80586">
    <iact:property name="dataType"/>
    <iact:actionData xml:id="d35">
      <inkml:trace xmlns:inkml="http://www.w3.org/2003/InkML" xml:id="stk35" contextRef="#ctx0" brushRef="#br0">18598 8926 1934 0,'0'0'220'7,"0"0"-102"-4,0 0-52 0,26-2-28 1,2-3-11 1,3 2-11 0,2-4-8 0,-2 2-4 0,0 0-10 0,-5 2-40 0,2 3-35 0,-2 0-80-1,-6 0-293 1,-2 3 33 0,16 2 105 3,-1-3-157 7,-172 76 1 22</inkml:trace>
    </iact:actionData>
  </iact:action>
  <iact:action type="add" startTime="80784">
    <iact:property name="dataType"/>
    <iact:actionData xml:id="d36">
      <inkml:trace xmlns:inkml="http://www.w3.org/2003/InkML" xml:id="stk36" contextRef="#ctx0" brushRef="#br0">18464 9117 1517 0,'0'0'685'1,"0"0"-419"-1,0 0-135 0,0 0-76 0,21 0-33 0,12 0-23 0,6-5-25 0,7 2-27 1,-2 3-16-1,7-5-4 2,-10 3-4 2,3 2 39 1,0 2-383 0,2 3-59 0,-7-2-957 0</inkml:trace>
    </iact:actionData>
  </iact:action>
  <iact:action type="add" startTime="81058">
    <iact:property name="dataType"/>
    <iact:actionData xml:id="d37">
      <inkml:trace xmlns:inkml="http://www.w3.org/2003/InkML" xml:id="stk37" contextRef="#ctx0" brushRef="#br0">19635 8766 918 0,'0'0'654'5,"0"0"-336"0,0 0-238 0,0 0-50-2,0 0-19 3,-18-5-5 0,-3 0 10-3,-5 2 32 2,6 3 13 1,-8 0 5-1,2 0-4 0,0 3-10 0,0 2-10 0,6-5-18 0,2 3-11 0,2 2-8 0,9 0-8-1,7-5-3 2,0 0-3-2,0 0 0 2,0 15 0-2,7 0-1 2,6 5-5-1,13 2-4-1,0 1 0 1,7 7 7 0,8 12 5 2,0-2 3-4,-7-10 3 3,4 6 0-1,-4-9 1 0,-8 1 1 0,-6-11 2 0,-7-2 0-1,-8-2 1 2,3-1 5-1,-5-4 10 0,-3-8 9 0,-11 15 8-1,-4-5 1 2,-8 2 4-1,-8 1-9 0,2-11-11 1,-1 3-10-2,1 3-6 0,1-8-5 1,5-5-10 0,7 2-8 0,-2-2-13 0,11 3-5 1,7 2-47-2,0 0-31 2,0-15-51-1,5 2-324-1,10-7 92 2,3 5-791-1</inkml:trace>
    </iact:actionData>
  </iact:action>
  <iact:action type="add" startTime="81433">
    <iact:property name="dataType"/>
    <iact:actionData xml:id="d38">
      <inkml:trace xmlns:inkml="http://www.w3.org/2003/InkML" xml:id="stk38" contextRef="#ctx0" brushRef="#br0">20008 8876 1245 0,'0'0'761'3,"0"0"-549"2,0 0-120 0,0 0-61 0,-8 13-31 0,6 22-9 0,-1-5-13 0,3-10-2 1,0 2 11-2,3 1-3 1,-1-3-39 0,6 0-74 0,0 3-107 0,-1-8-381 0,11 5 312 0,-5-5-609-1</inkml:trace>
    </iact:actionData>
  </iact:action>
  <iact:action type="add" startTime="81615">
    <iact:property name="dataType"/>
    <iact:actionData xml:id="d39">
      <inkml:trace xmlns:inkml="http://www.w3.org/2003/InkML" xml:id="stk39" contextRef="#ctx0" brushRef="#br0">20263 8856 1056 0,'0'0'812'4,"0"0"-620"-4,0 0-104 4,0 0-46-1,0 10-22 2,0 8-15 0,5 17-5 0,-5-8 0 1,5 1 1-2,3-6 0 1,-1-2 4 0,-4-2 4 1,7-3 3-1,-2-2 0-2,0-1-1 2,2-9-1 0,-10-3-2 1,13 5-4-1,0-5-5 0,7-5-5 0,-10 2 1-1,14-19 2 2,-9 1 3 0,3-1-3-2,-5 4-2 1,-5 1 1 0,-1 2-1-1,-1-3 2 2,1 3 1-2,-7 5 1 1,5-2 4 0,-5 12 7 0,0-8 5 1,0 8-3-1,0 0-3-1,0 0-4 1,0 0 2 0,0 0-4 1,13 0-3-2,8 3-1 1,-1 4 1 0,6 3-1 0,2-2-1 2,1 14 1-4,-4-2 1 3,1-2 0-2,0-3 1 1,-8-5 1 1,3 0-1-2,-1-3 1 1,1-2-1 1,-6-2-7-2,-2-3-9 2,0 0-7-1,0 0-7 0,2-10 2 0,-5-3 0 0,3 6 4-1,-5-8 11 1,-3 2 6 0,3-2 4 1,-6 0 2-1,1 3 0 0,0 2 0 0,2-3 4-1,-5 13 7 2,0-7 4-2,0 7 7 1,0 0-4 0,0 0 17 0,0 0 5 0,0 0-11 1,0 0-14-2,0 0-7 1,15 2-4 0,3 8-3 0,11 13 0 0,1-1-1 1,4 1 1-2,-6 2 0 1,-2-10-1 0,7 0 0 0,-7-7-3 0,-5-1-4 0,-1-2-7 0,6-2-21 1,-5-3-19-2,-3-3-343 1,-3 3-64-1,3-7-919 3</inkml:trace>
    </iact:actionData>
  </iact:action>
  <iact:action type="add" startTime="82238">
    <iact:property name="dataType"/>
    <iact:actionData xml:id="d40">
      <inkml:trace xmlns:inkml="http://www.w3.org/2003/InkML" xml:id="stk40" contextRef="#ctx0" brushRef="#br0">21251 8746 1933 0,'0'0'212'5,"23"43"-107"-3,2-1-88 5,-4-12-69-1,10 25-90-4,-3-12-349 3,0-6 95-1,3 1-789 2</inkml:trace>
    </iact:actionData>
  </iact:action>
  <iact:action type="add" startTime="82776">
    <iact:property name="dataType"/>
    <iact:actionData xml:id="d41">
      <inkml:trace xmlns:inkml="http://www.w3.org/2003/InkML" xml:id="stk41" contextRef="#ctx0" brushRef="#br0">21518 8889 2119 0,'0'0'248'5,"0"0"-118"-1,34 35-65 2,-6 0-31-4,3-10-18 3,2 0-8 2,1-3-5-3,-1-4-3 0,8-5 1 2,-2-6 0-2,-3 1 0 1,-3-8 1 1,-2-3 2-2,-5-4 2 2,-5-13 3-2,-1-1-2 2,-7 4 0-2,-8-8-3 2,-5 0 0-2,-2-3-1 1,-1 3 0 0,-10 0 2 0,-5-2 4 0,8-1 6 0,-3 6 4 0,0 7-1 0,0 0-6 0,5 2-6 0,8 13-5 0,0 0-7 0,0 0-1 0,0 0 1 0,0 0 2 0,0 0 0 0,0 0 2 1,11 20 0-2,7-2 1 1,2 7 0 0,-2-3 0-1,3-2 2 2,-3-2 0-1,0 2 0 0,-3 2-1 0,1-2 3-1,-11-12 1 1,-5-8 1 0,0 0 13 0,0 0 0 0,0 0 0 0,0 0 0 1,0 0 18-1,0 0 9 0,0-13 10 1,0 3-3-2,0-5-7 1,3-5-3-1,2-2 9 1,0-3-5 0,8-8-23 1,5 1-11-1,5-4-12-1,-3 1-7 4,-4 10-8 3,7-2-73-11,-2 4-1 7,4 3-7-5,-1 5 43 4,-4 10-492-2,1 3-37-1,-6-3-1162 1</inkml:trace>
    </iact:actionData>
  </iact:action>
  <iact:action type="add" startTime="84004">
    <iact:property name="dataType"/>
    <iact:actionData xml:id="d42">
      <inkml:trace xmlns:inkml="http://www.w3.org/2003/InkML" xml:id="stk42" contextRef="#ctx0" brushRef="#br0">21191 8576 1984 0,'0'0'243'8,"8"42"-102"-6,8 1-52 0,2-6-38 5,-6-2-18-4,9-2-9 2,-3 0-8-1,5-1-4 2,-2 3-1-1,12 23-2 0,-10-23-2 0,-2 2-2 0,-1-7 0 0,-7-2-3 1,0 0 2-3,3-13-1 3,-6 0-1-2,0-3-1 2,-10-12-21-1,11 8-26-1,-1-1-39 3,-10-7-40-4,0 0-305 3,0 0-54-1,0 0-967-1</inkml:trace>
    </iact:actionData>
  </iact:action>
  <iact:action type="add" startTime="84328">
    <iact:property name="dataType"/>
    <iact:actionData xml:id="d43">
      <inkml:trace xmlns:inkml="http://www.w3.org/2003/InkML" xml:id="stk43" contextRef="#ctx0" brushRef="#br0">21106 8776 716 0,'0'0'372'3,"0"0"-86"1,0 0-145 1,0 0-72 0,0 0-34 0,0 0 52 0,0 0 49 0,0 0-73 0,0 0-1 1,0 0 23-2,0 0 22 1,0 0-5 0,0 0-36 0,6 13-15 0,-4-3-14 0,6 7-10 0,5 6-7 0,-3-8-8 0,5 0-4 1,3 0-4-2,3 17 0 1,0-2-2 0,-8-10-1 0,2-5-4 0,3 3-17 0,-5-1-26 0,2-2-31 0,3 1-347 2,-2-1-57-3,4-3-960 0</inkml:trace>
    </iact:actionData>
  </iact:action>
  <iact:action type="add" startTime="84932">
    <iact:property name="dataType"/>
    <iact:actionData xml:id="d44">
      <inkml:trace xmlns:inkml="http://www.w3.org/2003/InkML" xml:id="stk44" contextRef="#ctx0" brushRef="#br0">23010 8756 526 0,'0'0'197'10,"0"0"41"-9,0 0 95 3,0 0 37-1,0 0-120 2,0 0-124-1,0 0-28 1,0 0-20 0,0 0-10 0,-28-18-6 0,-5 6-9 0,2 4-12 0,8 1-9 0,-11 7-4 0,8 0-1 1,8 0-4-2,3 2-10 1,-3 3-7 0,10 0-7 0,8-5-3 0,0 0-1-1,-7 15 1 2,1-7 1-1,6 7 1 0,6-2 0 1,6 9 0-2,9-2 1 1,2 5-1-1,5 0 1 2,3 0 0-2,3 15 1 2,-3-12 1-1,-6-6 0 1,-9-4 0-2,2-1 1 2,-10-7 1-2,-1 3 0 1,-7-13 3 0,0 0 0 0,0 0-2 0,0 0 0 0,-7 8 0 0,-11-1-3 1,2-2 0-3,1-2-10 4,-3-3-18-3,5 0-20 1,-8-3-26-1,11-2-28 2,0-10-47-1,-3 0-45 0,8 0-145-1,5-5-231 1,5 0 300 1,-3-3-534 0</inkml:trace>
    </iact:actionData>
  </iact:action>
  <iact:action type="add" startTime="85277">
    <iact:property name="dataType"/>
    <iact:actionData xml:id="d45">
      <inkml:trace xmlns:inkml="http://www.w3.org/2003/InkML" xml:id="stk45" contextRef="#ctx0" brushRef="#br0">23124 8285 1033 0,'0'0'813'3,"0"0"-614"6,0 0-100-8,0 0-54 2,0 0-27 2,0 0-16 1,0 0-1-2,0 0 7 1,0 20 2 0,0 8 4 0,0 14 20 0,0 3 16 0,5 18 1 0,3 2 8 0,2-2-18 0,-2-6-11 1,4-12-13-2,-4-5-6 1,5-4-5 0,0-1-3 0,0-5 1 0,0 12-2 0,2-7 2 0,-2-12 1 0,0-3 1 1,-8-5 2-1,3-8 4-1,-8-7 3 1,0 0 7 0,0 0-2 0,0 0-9 0,10-5-5 0,3 3-7 0,5-11-9 0,-3-2-7 0,8-5-9 0,-7 3-8 0,2-3-5 0,2-3 2 0,-7 3 6 0,0 5 16 0,-3 3 6 0,-10 12 7 0,0 0 6 1,0 0 6-2,0 0-4 2,0 0-3 0,0 0 7-2,0 0 3 1,0 0 0 0,0 0-4-1,13 5-4 1,5 2-4 0,-2 6-1 0,2 2 0 0,0 0 0 1,10 5 0-2,-2 10 0 1,0-8 1 0,-3-2-1 0,0-5 1 0,5-2 0 1,0-3-1-2,3-5-2 2,3 2-2-2,-1-7-2 0,1 0 1 2,-1-15 1-1,-7 3 1 0,-6-3 2 1,1 0 5-2,-6 0-1 1,-2 2 1 0,-2-2 1 0,-4-5-1 0,-2 5-1-1,-2-5-3 1,-3 3 0 0,-5 4 0 0,-3-7 0 1,-5 5 3-1,-2 3 0 0,2 2 0 0,-8-3 3-1,-4 6 4 1,4 4 1 0,1 6-5 0,-1 2-2 0,3 2-6 1,5 3-3-1,5 3 0 0,1 2-1-1,-1 0 2 2,5 5-2-2,8 22 1 2,8-12-1-2,3 3-10 2,7-3-8-1,10-3 1-1,1-4-5 2,-1-8 0-1,3 0-1-1,3-2-3 2,-8-11 5-2,0-2 8 2,0 0 9-2,-11-2 5 2,-2-6 4-1,3-12 2 0,-8 0 4 0,-3 2 3 0,-5-2 6-1,0 0 12 2,-10 3 12-1,2-3 3 0,-2 5-7-1,0 0-12 1,-3 5-1 0,3 0 0 0,5 10-11 1,0 0-6-1,0 0-2 0,0 0-2 0,0 0-1-1,0 0 0 2,-7 35 0-2,4 0 1 1,11 10 0 1,-1 3 0-2,6 9 1 1,-5-4-1 0,5-3 0 1,0-10 0-1,0-3 2-1,-6-1 0 2,1-14 0-2,-3-7 2 1,0-2 4 0,-5-13 3 0,0 0 20 0,0 0-3 1,0 0-8-2,0 0-5 2,0 0-3-2,0 0-1 2,-10-23-2-2,-5-12-3 1,-3-8 1 0,2-4-2 0,-2 2-2 0,3-20 2 0,-3 15-1 1,5 7-1-1,0 8 4-1,5 5-1 1,1 2-1 0,1 3-2 0,6 3-2 0,0 7 0 0,6 0-5 0,-6 7-5 1,7-4-1-2,6 2 1 2,5 2 0-2,5 3 2 1,8 0 2 0,5 5 1 0,-5 5 0 0,5 3 0 0,0 4 2 1,-8 3 1-2,1-5 0 2,-6 3 0-1,-10-1 0-1,0-2 1 1,2 3 3 0,-10 9 3 1,-2-2 3-3,-3 0 0 3,-5-5 0 0,-3 0-2-3,-5 0 0 2,3 0-1 1,-3-2-1-2,-5-5 1 1,5-1 1 1,5-2 0-1,-7 3-1 0,5-6 0 1,10-2-3-2,0 0 0 1,0 0-3-1,0 0 0 3,0 0 0-3,0 0-2 1,0 0 1-1,18 0 0 1,5 0 1 0,8 0 1 0,2-2 1 1,0 2 0-2,1-8-1 2,-1 3 2 0,6-10 0-3,-6 0 0 2,-4-5 1 1,-4 5 1-2,-9 0 1 1,-3 2-1 0,-3 1-1 1,0 2-3-1,-5-5-1 0,1 7-2 1,-12-4-2-2,6 12-1 0,-7-8-1 2,-11-4 1-2,-8 2 3 1,5 2 2 0,-2 1 5 1,-2 4 5-1,4 3 3-1,3 3 1 1,3-1-8 0,15-2-2 0,0 0-3 0,0 13 0 0,-6-3-1 0,12 17 0 0,1 1 1 1,9-6 0 0,7 6-1-3,0-6-8 2,8-2-13 0,-3-4-9 1,11-1-2-2,-1-3-8 2,-4-9-17-2,2 2-42 1,-5-5-12 1,7-5-86-2,-9-3-201 1,-4-12-62 0,-4 2-916 0</inkml:trace>
    </iact:actionData>
  </iact:action>
  <iact:action type="add" startTime="86572">
    <iact:property name="dataType"/>
    <iact:actionData xml:id="d46">
      <inkml:trace xmlns:inkml="http://www.w3.org/2003/InkML" xml:id="stk46" contextRef="#ctx0" brushRef="#br0">24997 8325 1218 0,'0'0'769'2,"0"0"-550"0,0 20-109 2,0 5-53 1,2 15-30 1,3 10-15-1,3 16-9-1,2-11-1 2,6-5-1-1,-3 0 7 0,0-8 15 1,0-9 0-3,-1 7-4 2,-1-2-7 0,-1-6-3 0,0 8-2 0,1-7 0 0,-4-6 3 1,-2-12 12 0,3 0 25-1,-8-15 11 0,0 0 16-2,0 0-9 3,0 0-15-2,0 0-16 1,8-12-10 0,0 2-8 0,-1-5-2 1,9-5-4-2,-6-3-5 1,0-4-2 1,3-3-19-2,0-3-24 1,8-12-27 2,2-5-13-4,3 2-6 2,4 11-429 0,6-3-24 1,-5 22-1075-2</inkml:trace>
    </iact:actionData>
  </iact:action>
  <iact:action type="add" startTime="87835">
    <iact:property name="dataType"/>
    <iact:actionData xml:id="d47">
      <inkml:trace xmlns:inkml="http://www.w3.org/2003/InkML" xml:id="stk47" contextRef="#ctx0" brushRef="#br0">25769 8866 744 0,'0'0'411'4,"0"0"-100"1,0 0-152-1,0 0-66 2,0 0 22-2,0 0-55 1,0 0-4 0,0 0 3 0,0 0 6 0,2-10 15 0,3 0 10 0,-5 3 1 0,0 7-9 0,-7-13-18 1,-1 3-16-2,-2 5-12 1,-6-7-12 0,-7 9-8 0,0-4-6 0,-8 7 0 0,3 2 2 0,-3 3-2 0,8 3-1 0,-3-6 0 0,5 8-3 0,3-2-3 0,5 2-3 0,6 2-1 0,2-2 0 0,-1 3 0 0,12 2 1 0,4 17 1 0,10-2 0 1,1-2 0-1,13-3 1-1,4 0-1 1,3-7 1 0,6-1 1 0,1-9 0 0,-6 2 2 1,1-5-1-2,-1-5 2 2,-12-5-2-2,-1 2 1 2,-4-2 1-2,-7-2 5 2,-2-8 2-2,-3-1-1 1,-8 1-2 0,-2 3-4 0,-6-8-1 0,-7 2-2 0,-6-2 0 0,-2-2-3-1,-2 2 0 1,-1 0-10 1,0 5-10-2,6 2-13 3,0 3-13-4,4 3-30 2,11 7-22 1,0 0-123-1,0 0-183 0,0 0-64 0,-13-5 117 4,6 2-174 1</inkml:trace>
    </iact:actionData>
  </iact:action>
  <iact:action type="add" startTime="88350">
    <iact:property name="dataType"/>
    <iact:actionData xml:id="d48">
      <inkml:trace xmlns:inkml="http://www.w3.org/2003/InkML" xml:id="stk48" contextRef="#ctx0" brushRef="#br0">26541 8806 1902 0,'0'0'243'2,"0"0"-84"-2,-31-25-38 1,2 5-35-1,4 0-24 0,-1 5-12 5,-10 0-13-1,10 10-10 2,-2-3-6-1,2 8-4-1,8 5-9 1,3-2-4 1,-3 7-8-1,5 5-1-1,5-5-2 1,0 2 2 1,3 9 0-2,5 1 2 1,5 1 2 0,6 4 0 1,7-4 0-2,7 4 3 2,9 8 2-2,4-7 1 1,-4-6-1 0,2-7 0 1,2-2 0-2,9-11 1 2,-9 3 1-1,4-17 2-1,-9-3 1 1,0-5 5 1,-4 0 3-1,-6 2 3-1,0-7 4 1,-5 0-2 0,0-7-5 1,-2-1-4-2,-4-14-4 2,-6-16-3-2,1-5-2 1,-7 11-4 1,3 9-1-2,-1-17-3 2,-4 25-5-2,2 15-4 1,0 5-16 1,0 5-17-2,0 15-22 1,0 0-43 0,0 0-34 0,0 0-57 1,0 0-202-2,18 20-64 1,-3 10-933-1</inkml:trace>
    </iact:actionData>
  </iact:action>
  <iact:action type="add" startTime="88690">
    <iact:property name="dataType"/>
    <iact:actionData xml:id="d49">
      <inkml:trace xmlns:inkml="http://www.w3.org/2003/InkML" xml:id="stk49" contextRef="#ctx0" brushRef="#br0">27302 8916 1065 0,'0'0'812'2,"0"0"-610"3,0 0-132-1,0 0-47 2,0 0-36-1,0 0-45-1,0 0 23 2,0-10 17-1,-2 0 10 0,2-5 39 0,-8 0 37-1,-5 3 16 1,-5-3 2 0,-3 0-10 1,1-3-21-2,-11 8-19 2,8-2-17-2,-3 4-7 2,-2 6-6-2,2 2 13 2,-7 2 5-2,9 3-3 1,6-5-10 0,3 8-7 0,2-1-8 0,13-7 0 0,-8 10-3 1,6 3 1-2,4 2 1 1,6 5 0 0,5 0-2 0,10 15-4 0,0-3-5 3,8-7 3-4,3 5-4 0,-1-10-2 0,6-10 3 3,-6 3 2-3,-7-5 0 0,-3-8 2 2,0 0 5-2,0 0 5 2,-5 0 5-1,-2-16 3 0,2 1 3 0,-11-5 1-1,6 5 0 2,-8-5-2-2,3 5-1 2,-8 0-4-2,3 0-1 2,-1 3-2-1,-2 4 0-1,0 8 3 1,0 0-2 0,0 0 0 0,0 0-5 1,0 0-1-2,0 0 1 2,0 0-1-2,8 8 1 1,2 27 2 1,3 0 1-2,0 2 0 2,5 6 0-2,-5 5 1 1,0-8 1 1,-5 0 0-1,-6-5 1-1,8-13 0 2,-10-9 2-2,3-3 3 1,0 2 3 0,-3-12 21 1,0 0 7-2,0 0-4 2,0 0-5-2,0 0 3 1,-11-7-3 1,-4-8 4-3,-6-13 0 3,1-7-3-1,2-2-6 0,-3-18-3 1,8 10-3-2,0 2-7 1,6 3-4 1,1 2-4-2,1 3 0 1,3-5-3-1,2 10-2 2,0 0 1-1,5 0-4-1,3 5-2 2,4 0-4-1,4 7-2 0,4 8-2 0,6-2 0-1,5 9 0 2,0 3 0-2,5 8 3 1,-3 2 5 0,1 2 0 1,-1 8-1-1,-4-2 2-1,-4 2 1 1,1-5 3 1,-3 5 1-1,-2 0 1-1,-3 3 0 1,-5-8 0 0,0 5 0 0,-11-5 0 1,1 7 3-1,-6-2 1 0,-5-2 4-1,-4-1 3 3,-9-2 1-4,-5-5-2 2,-10 3-1 1,3-8 0-1,-8 2-2-1,5-7-2 1,0-7-2 0,2 2-2 0,11-3-2 0,8 1-20 1,-1 2-19-1,6 2-14-1,10 3-42 1,0 0-46 1,0 0-75-1,10-5-194-1,8 3-41 1,31-6 113 0,-18 8-674 0</inkml:trace>
    </iact:actionData>
  </iact:action>
  <iact:action type="add" startTime="89443">
    <iact:property name="dataType"/>
    <iact:actionData xml:id="d50">
      <inkml:trace xmlns:inkml="http://www.w3.org/2003/InkML" xml:id="stk50" contextRef="#ctx0" brushRef="#br0">28198 8876 1034 0,'0'0'813'2,"0"0"-593"-2,0 0-111 0,0 0-55 0,0 0-30 5,0 0-22 0,-8-7-1 0,-10-1 0 0,-3 1 4 0,-7-6 18 0,-3 3 31 0,3 3 24 0,2-1 2 0,-5 3-11 0,0-2-20 0,0 7-16 0,6 0-12 0,1 0-7 0,6 0-6 1,0 7-7-3,6-2-4 2,1 3-3 1,1-6-1-1,10-2 0 0,-3 13 1 0,-2-6 2 0,10 3 1 0,-2 0 2 0,7 0-1 1,3 3 0-2,0-3 0 0,8 0-1 2,-1-3 1-1,-4-4 2 0,4 2 0-1,1-5 0 1,2-5 0 1,-8 2-2-1,3-2-3 1,-2-2 2-1,-6-1 3-1,6 1 2 1,-4-6 1 0,-4 3-1 0,0 0-1 0,2 0 4 0,-10 10 1-1,0 0-1 1,5-7-2 3,-5 7-1-5,0 0 2 2,0 0-3 0,0 0-1-1,0 0-3 1,16 2-1 1,-3 6 2-1,7 2-7-1,-4 5-32 2,2-5-33 0,-3 5-25-2,3 12-13 0,-8-7-62 2,6-5-273-1,-3-2 21-1,-11 2-851 1</inkml:trace>
    </iact:actionData>
  </iact:action>
  <iact:action type="add" startTime="89850">
    <iact:property name="dataType"/>
    <iact:actionData xml:id="d51">
      <inkml:trace xmlns:inkml="http://www.w3.org/2003/InkML" xml:id="stk51" contextRef="#ctx0" brushRef="#br0">28383 8756 975 0,'0'0'734'6,"0"0"-485"-3,0 0-160 2,0 0-44 1,0 10-23-2,2 5-11 1,3 0-6 0,-5 0-1 1,0-2 11-2,0 2 19 1,3-5 14 1,0 0 3-2,-1 0-10 1,-2-10-7 0,0 0-6 0,0 0-6 0,0 0-3 0,0 0-3 0,0 0-2 0,0 0-3 1,11 5 0-1,-11-5-1-1,0 0-3 1,10-8-1 0,0 1-2 0,0 2-1 0,1-8-1 0,-4 3-1 0,6-5-1 0,-10 3 0 0,7-3-1 1,-2 2 1-2,-3 3 0 1,3 0 0 0,-8 10 5 0,0 0-2 0,0 0-5 0,0 0-1 0,0 0-2 0,0 0-1 0,0 0-1 0,13 10 3-1,-1 5 1 2,1-5 1-1,8 10 2 1,-6-5 0-2,1 0 0 1,7 0 1 0,-5 3 2 0,3-8 0 0,-6 2-1 1,3-2 2-2,3 0 1 2,-6-7-1-2,3 2 3 1,-5-5 0 0,0 0 3 0,2-5-2 0,3 2 0-1,-8-9-2 1,3-1-2 1,-2 3-3-2,-9-5 1 1,8-5 0 0,-7-7-1 1,2-3-1-2,-2-6 0 1,-3 9 1 1,0-3-1-1,0 7 0-1,0 11-1 3,0-3-1-4,0 15 0 3,0 0-8-1,0 0-3 0,0 0 4 0,0 0 4 1,0 0 3-3,10 15-1 3,11 5-1-2,4 2 3 3,-1 6-2-4,-4-6 1 3,3-1 1-2,-5-4 1 2,0-2 0-2,-2-2 1 2,-1-1 1-1,-7-2 1 0,2-2 1-1,0-1 3 3,1-2 4-3,-11-5 2 1,10 0-2 0,-10 0-5-1,0 0-3 1,10-5-8 1,3-2-2-1,-13 7 1 0,8-10 3-1,-3-3-2 2,3-2 0-2,-6 0-2 2,9 0-1-2,-4-2-1 1,-4-1 0 0,2 10 2 1,-5 8 3-2,0 0 0 2,0 0 2-2,0 0 3 2,0 0 2-2,0 0-1 1,10 3 0 0,3 4 5 0,0 6-1 1,3 0-1-2,-4 2 0 1,4 2-1 0,-1 1 0 0,1-1 2 1,-3-2-2-2,-1-2 5 2,-1-1 4-2,-1-4 2 2,3-1 3-1,-3 1 4-1,0-6-1 1,1 1-4 0,-1-1-3 0,3-4-3 1,-13 2-2-2,8-5-3 2,5-3-3-2,-6-4-1 2,1 2 0-2,0-8-1 2,2 8-1-2,-10-5-1 1,8 0-1 0,-1-2 1 2,-1 2 0-4,-4 5 0 3,1 0 1-3,-3 10 0 4,0 0 0-2,0 0 3-1,0 0 2 1,10-3-2 0,3-2-1 0,0 10-1 1,5-5 0-3,10 8 0 4,-2-1 2-3,2 1 2 1,3 4-1 0,-5-4 2-1,7 4 2 2,-5-4 1 0,-2-6-2-3,8 3 0 3,-1-2 0-1,-5-3-2-1,-2 0-1 2,-5-3 2-1,-3 3-2 0,-3-7-2 0,-2 2-6 0,0-3-6 0,-5 1 0 0,2-8 1-1,-10-10 3 2,0-6 0-1,-5 9 3 0,-3-8 1 0,-2 10 1 0,-3-3 5 0,3 8 1 0,-3 3 0 0,0 4 5 0,-10 8-1-1,7 0 2 2,-4 8 2-1,2 4-4-1,0 11-4 2,7-1-3-1,4 6-1 0,7-1-1 1,0 3 1-2,12 6 1 0,1-6 1 1,8 17 1 1,5-4-1-1,7-3 3-1,1 0-1 2,7-10-1-1,2 0 0 0,-1-5 0 0,-6-2-3 0,2-8-10 0,-4-3-9-1,7-2-14 2,-10 3-23-2,2-6-20 2,-7-2-2-1,-3 3-415 0,-5-8-30 0,-10 0-1043 0</inkml:trace>
    </iact:actionData>
  </iact:action>
  <iact:action type="add" startTime="92248">
    <iact:property name="dataType"/>
    <iact:actionData xml:id="d52">
      <inkml:trace xmlns:inkml="http://www.w3.org/2003/InkML" xml:id="stk52" contextRef="#ctx0" brushRef="#br0">19596 9437 1582 0,'0'0'313'8,"0"0"-226"-7,0 0-45 2,0 0-21 3,0 0-10-2,0 0-4 1,0 0-2 0,0 0-1 0,0 0 0-1,0 0 4 2,0 0 30-2,0 0 17 2,0 0-1-2,0 0-5 1,0 0-7 0,0 0 1 0,0 0-5 0,0 0-8 1,23 0-5-1,29-5-3 0,12 5 4-1,16 0 4 1,2 0 5 1,6 0 3-1,15-5-2-1,-3 3-6 1,13 4-3 0,13-4 2 1,0 4 0-2,-20-4-3 2,2-6-5-2,-16 8 3 2,17-5 5-2,-4 5-5 2,-5 5-6-2,-7-10-4 1,-18 5-2 0,-11 0 3 0,3 0 3 0,-13 0 1 0,-3 0 3 0,-15 0 3 1,8-2 0-2,-10 2 3 2,-1 0 5-2,-5 0 18 2,-2-5-4-2,-8 5-2 2,-3-3-11-2,-2 3-11 2,-5 0-6-2,5-5 1 2,-13 5-2-2,8-2 4 1,-8 2 0 0,0 0 0 0,0 0 2 0,0 0-1 1,10 0-10-2,-10 0-5 1,0 0-6 0,0 0-6 0,0 0-13 0,0 0-31 0,0 0-19 1,0 0-56-2,10-5 49 1,-10 5-20 0,0 0-485 0,0 0-35 0,0 0-1229-1</inkml:trace>
    </iact:actionData>
  </iact:action>
  <iact:action type="add" startTime="102113">
    <iact:property name="dataType"/>
    <iact:actionData xml:id="d53">
      <inkml:trace xmlns:inkml="http://www.w3.org/2003/InkML" xml:id="stk53" contextRef="#ctx0" brushRef="#br0">15346 9167 1860 0,'0'0'241'8,"0"0"-86"-8,0 0-54 0,0 0-34 2,0 0-24 1,0 0-15 1,0 0-9 1,-34 0-5 0,6 0-4 0,2-5-3 0,0 5 0 0,-2 0 0-1,-8 5 2 2,3-5 5 0,-3 2 4-2,2 3 0 0,1 3-3 1,-1-6-3 0,1 3-2 0,-6 0-1 1,1 3-2-1,-4-6-1-1,9 3-1 2,-8 3 1 0,5-6 1-3,5 3 0 3,-3-5 2-1,9 0 0-1,4 0 2 3,8 0-1-3,-5 0 0 1,5 0-1 1,1-5-1-3,4 3 1 4,8 2 0-3,0 0-3 1,0 0 0-1,0 0-3 2,0 0-2-1,0 0-2 0,0 0 1 0,0 0 0 0,0 0 1 0,0-8 1 0,0-4 0 0,0-1-1 0,5-2 2 0,3 0-1 0,5 0 0 0,-6-5 0-1,11 3 1 1,3-18 1 0,5 2 1 1,-6 8 1-1,1 0-2 0,-6 2 1-1,11 1-2 1,0-1 0 0,-1-4 1 0,-4-3 4 1,5 2 1-1,-3-4 0-1,3-3-2 2,-1-6 0 1,1-6 0-4,-5 2 2 1,-3 2-1 1,2 8-1 0,-7 0-1 1,3-15 4-2,-4 12 4 1,1 6 1 0,-5 9-5 1,0 1-2-1,2 2-2-1,-7 5-2 1,2 2 2 0,-3 3 0 0,1-2 1 1,-1 4-2-2,4-4 0 1,-6 2-1 0,0 10 1 1,2-8-1-2,-2 8-2 1,0 0-1 0,0 0 0 0,0 0 0 0,0 0-2 0,0 0-3 0,0 0-8 0,0 0 0 0,0 0 2 1,0 0 3-2,0 0 0 1,0 0 1 0,0 0 4 0,0 0-1 0,0 0 2 0,-13 8 0 0,-2 2 2 0,-6 2 1 0,-4 18 0 1,-4 3-1-2,-2-3 0 2,3 0 0-2,2-3 0 1,-2 3 0 1,0 3 1-2,5-3-1 1,-6 0 1 1,4-7 0-2,4-3 0 0,-2 0 1 1,7-8 1 1,1-4 0-2,2 2 0 3,3-5 0-3,10-5 0 1,0 0-1 0,0 0-1 0,0 0-2 0,0 0-2 0,0 0-1-1,0-15 1 2,5-3-2-1,8-4 2 0,0-8 0 0,7 0 0 0,14-26 0 0,-1 11 0 1,1 10 0-2,-6 0 1 0,3 3 0 3,2 2 0-3,6 7 0 0,-6-4-1 3,1 7 0-2,-1 2 1-1,1 3 2 1,-9 2-1 0,4 1-1-1,-9 2-1 2,-2 2 0-2,-2 3-1 2,-3 3 1-2,-1 2 2 1,-4 0 0 1,-8 0 7-1,0 0-1 0,10 10 1 0,-2 2-1-1,0 11 1 2,-3-3 0-2,3 30-1 2,-8 0 1-2,5 3 1 1,-10 9-1 0,5-6-1 1,0-4-1-2,0-9-1 3,0-8-1-3,0 0 0 0,0-18 0 1,0 1-1 0,0-3 0 0,0 0-1 1,0-15 0-2,0 0-24 1,5 7 12 0,-5-7-39 1,23 8-520-2,3-3-37 2,-1-13-1213-2</inkml:trace>
    </iact:actionData>
  </iact:action>
  <iact:action type="add" startTime="105719">
    <iact:property name="dataType"/>
    <iact:actionData xml:id="d54">
      <inkml:trace xmlns:inkml="http://www.w3.org/2003/InkML" xml:id="stk54" contextRef="#ctx0" brushRef="#br0">3489 8445 1073 0,'0'0'301'5,"0"0"-135"-4,0 0-64-1,-38-7-31 0,-3 2 3 4,-11-3-7 0,-2 1-26 2,-13-21 13-3,8 8 14 2,0 10 5 1,5-5-5-1,8 8-9 0,-6-3-13-1,-5 0-7 1,-2 5-8 1,0 2-6-1,-15-4-5-1,-11 7-7 2,5 0-5-1,8 7-4 1,10-4 0-1,3 4 0-2,5 18 0 3,-10-2 3 0,9-3 0-2,-6 5-3 0,2 0 1 2,5 5-3-1,-6 0-1 0,19-2 0 1,3 7 0-2,4 7-1 0,8-7-1 1,3 0-2 1,5 5-1-1,5-5 0-1,1 6 2 1,4-6-1 1,3 22-1-1,5 3 1 1,5-5-1-3,8 1 2 2,10 1 1 0,15-4 0 1,14 4-1-2,10-14-3 2,5-8 1-1,5-12 1 0,15-6 0 0,6-2 3 1,25-7 0-2,11-13 0 0,-19-5 2 1,-2-8 1 1,-15-7 1-2,20-10-1 1,0-8 2 0,1 3 1 1,-22 3 0-2,-12-1 10 1,-8-12 6 1,-10 7 1-2,-16 8-2 2,0 0-1-1,-7 5 0-1,-6-5 3 1,-4 3-2 1,-9-6-3-1,-7 1-2-1,-8-21-3 1,-10 5-4 1,-10 1-4-2,-8 4-2 1,-1 6-2 1,-14 9 1-1,-16-25 2 0,8 23 3-1,-21 0 2 2,-11 8 2-2,-9 4 0 1,0 8-3 1,2 3-3-2,5 4-2 1,-8 1-1 1,-4 7-1-2,-16 7-1 1,2 1 0 1,19-6 1-2,10 11 0 1,7-1-1 0,6 16 0 0,-3 2-2 0,0 5-1 0,5 7 0 1,-2 1-1-2,5 7 1 1,10 3 0 0,10-6-1 0,11 3 0 0,2-12-2-1,13-3 1 2,6 3 0 0,1 2 1-3,14 10 0 4,10 0 2-3,8 7 1 2,10-4-1-1,10 0 1-1,13 4 1 1,1-7-1-1,-1-5 0 2,15-5 1-1,4-2 0-1,24-10 0 2,4-6 0-1,-11-19 0 0,-2-6 1 1,-8-9 0-2,10-6 0 1,-2-7 2-1,12-13-1 2,-12 3 2-1,-14-2-1 0,-12-6 2 0,-5 1-1-1,-5-13 1 1,-11 4 1 1,-13 14 2-2,-9 2 1 2,-1-3 1-2,-13-2 2 2,0 3 0-2,-10-21 0 1,-5 0 0 1,-10 3-4-2,-11 5-3 2,-7 0 0-1,-14 8-3 0,-17-24-1-1,-11 19-4 1,-12 17 0 1,2 7-3-2,5 8-2 1,-12 8 1 1,4 2-13-2,-12 10-11 1,-19 20-12 1,11 2-19-2,16 8 24 1,4 15-452 0,14-4-31 0,14 4-1038 0</inkml:trace>
    </iact:actionData>
  </iact:action>
  <iact:action type="add" startTime="112559">
    <iact:property name="dataType"/>
    <iact:actionData xml:id="d55">
      <inkml:trace xmlns:inkml="http://www.w3.org/2003/InkML" xml:id="stk55" contextRef="#ctx0" brushRef="#br0">22663 8606 923 0,'0'0'205'7,"-33"-33"-28"-7,-9-2-62 0,-12 0-15 0,-5-5-4 5,-20-25 10-2,6 27-2 2,-4 3-39 0,-21-2-16 0,-20 2-13 1,5 2 4-2,-5 8 0 1,-3 0-3 1,-5 2-6-2,-8 1 1 2,-15 2 4-2,7 5 12 2,3 0 2-2,-10 7-3 1,-8 1-7 1,3 7-5-2,-1 2-7 1,-2 11-2 0,-2-6-3 0,9 8-1 1,12 5-5-1,14 5-4-1,13 8-4 1,6 2-2 0,2 0-4 0,8 33-1 0,20-6-5 0,21 16-1 0,3 17-1 0,20-10-3-1,15-12 3 2,1 2 2-1,23 35 13 0,12-5-4 0,27 8-2 1,19-5-8-2,17-13-5 1,15-20-1 0,15-17-3 0,13-8 2 1,20-5 6-1,27-10 2-1,-6 10 2 1,18-10 1 0,13-15 1 1,-5-5 0-3,-5-7-1 4,5-8-1-3,5 0 1 1,-15-8 4 1,-5 1 2-2,2-16 2 0,-13 1 2 2,-15 2-1-1,-13 0-2 0,-18-3 0 0,-16-5 2 0,-5 1 7-1,-28 2 15 2,-10-8 5-1,-10-2-10 0,-21-5-6 0,5-12-3 0,-24-9-2 0,-9-4-6 0,-16-20-5 0,-15 13-2 0,-21 9 0-1,-21-2 0 2,-12-5 0 0,-23-15 1-1,-16-1 0-1,-13 6-1 1,-10 3-2 0,-8-11 0-1,3 18 1 1,-11 15-1 1,-10 5 0-2,3 5-1 2,5 9-1 0,3 6 1-2,-14 3-1 0,1 4 1 1,10 3 0 1,18 13 2-2,-8 7 0 1,5 7-1 0,8 8-1 0,18 5-2 1,8 8-1-1,-5 9 0 0,5 1 1-1,7 5 0 2,11 34-1-1,15 8-1-1,13 11-1 1,13 6 0 1,16-27 0-2,17 1 2 1,8 31-2 1,18 3 3-2,18 3-1 1,29 0 0 0,12-26-1 1,37-1 1-2,22-16 1 1,8-13 0 1,8-7 0-1,10 6 2-1,24-6 2 1,-1-13-1 1,6-7 0-2,22-7 0 1,-7-13 0 1,-7-10 1-1,7-10 1-1,0-5-1 3,-13-3 3-4,-16-9 0 2,6-13 5 0,-5 7 6 0,-21-7 6 0,-10 2 3 0,-26 11 0 0,-16-8-3 0,-7-3-3 0,-10-9-3 1,-13-11 0-2,-11-7 1 1,-17-8 2 0,-19-24-4 0,-10 19 1 0,-12 10-5 0,-32-2-3 0,-31-45-3 0,-9 7-3 0,-27 3-1 0,-20-10-4 0,-26 25 1 0,-10 15-2-1,-8 7-2 2,-12 10 3-1,-14 6-1 0,1-6 2 0,2 16-1 0,-18 2 2 0,-3 10-1 1,19 15 0-2,-1 7-2 1,3 10 1-1,13 26-2 2,5 7 1-1,-18 15-36-1,5 3-24 2,11 14-11-1,-3 6 8 0,-13 40-432 1,33-3-27-1,39-27 132-1,29-18-197 0,-125 145 1 2</inkml:trace>
    </iact:actionData>
  </iact:action>
  <iact:action type="remove" startTime="115796">
    <iact:property name="style" value="instant"/>
    <iact:actionData xml:id="d56" ref="#d42"/>
  </iact:action>
  <iact:action type="remove" startTime="115893">
    <iact:property name="style" value="instant"/>
    <iact:actionData xml:id="d57" ref="#d39"/>
  </iact:action>
  <iact:action type="remove" startTime="115972">
    <iact:property name="style" value="instant"/>
    <iact:actionData xml:id="d58" ref="#d38"/>
  </iact:action>
  <iact:action type="remove" startTime="116047">
    <iact:property name="style" value="instant"/>
    <iact:actionData xml:id="d59" ref="#d37"/>
  </iact:action>
  <iact:action type="remove" startTime="116123">
    <iact:property name="style" value="instant"/>
    <iact:actionData xml:id="d60" ref="#d55"/>
  </iact:action>
  <iact:action type="remove" startTime="116193">
    <iact:property name="style" value="instant"/>
    <iact:actionData xml:id="d61" ref="#d36"/>
  </iact:action>
  <iact:action type="remove" startTime="116268">
    <iact:property name="style" value="instant"/>
    <iact:actionData xml:id="d62" ref="#d34"/>
  </iact:action>
  <iact:action type="remove" startTime="116345">
    <iact:property name="style" value="instant"/>
    <iact:actionData xml:id="d63" ref="#d52"/>
  </iact:action>
  <iact:action type="remove" startTime="116419">
    <iact:property name="style" value="instant"/>
    <iact:actionData xml:id="d64" ref="#d43"/>
  </iact:action>
  <iact:action type="remove" startTime="116491">
    <iact:property name="style" value="instant"/>
    <iact:actionData xml:id="d65" ref="#d27"/>
  </iact:action>
  <iact:action type="remove" startTime="116558">
    <iact:property name="style" value="instant"/>
    <iact:actionData xml:id="d66" ref="#d33"/>
  </iact:action>
  <iact:action type="remove" startTime="116627">
    <iact:property name="style" value="instant"/>
    <iact:actionData xml:id="d67" ref="#d32"/>
  </iact:action>
  <iact:action type="remove" startTime="116776">
    <iact:property name="style" value="instant"/>
    <iact:actionData xml:id="d68" ref="#d31"/>
  </iact:action>
  <iact:action type="remove" startTime="116847">
    <iact:property name="style" value="instant"/>
    <iact:actionData xml:id="d69" ref="#d53"/>
  </iact:action>
  <iact:action type="remove" startTime="116916">
    <iact:property name="style" value="instant"/>
    <iact:actionData xml:id="d70" ref="#d30"/>
  </iact:action>
  <iact:action type="remove" startTime="116977">
    <iact:property name="style" value="instant"/>
    <iact:actionData xml:id="d71" ref="#d25"/>
  </iact:action>
  <iact:action type="remove" startTime="117046">
    <iact:property name="style" value="instant"/>
    <iact:actionData xml:id="d72" ref="#d26"/>
  </iact:action>
  <iact:action type="remove" startTime="117113">
    <iact:property name="style" value="instant"/>
    <iact:actionData xml:id="d73" ref="#d28"/>
  </iact:action>
  <iact:action type="remove" startTime="117177">
    <iact:property name="style" value="instant"/>
    <iact:actionData xml:id="d74" ref="#d23"/>
  </iact:action>
  <iact:action type="remove" startTime="117245">
    <iact:property name="style" value="instant"/>
    <iact:actionData xml:id="d75" ref="#d21"/>
  </iact:action>
  <iact:action type="remove" startTime="117310">
    <iact:property name="style" value="instant"/>
    <iact:actionData xml:id="d76" ref="#d20"/>
  </iact:action>
  <iact:action type="remove" startTime="117366">
    <iact:property name="style" value="instant"/>
    <iact:actionData xml:id="d77" ref="#d24"/>
  </iact:action>
  <iact:action type="remove" startTime="117425">
    <iact:property name="style" value="instant"/>
    <iact:actionData xml:id="d78" ref="#d19"/>
  </iact:action>
  <iact:action type="remove" startTime="117695">
    <iact:property name="style" value="instant"/>
    <iact:actionData xml:id="d79" ref="#d35"/>
  </iact:action>
  <iact:action type="remove" startTime="117940">
    <iact:property name="style" value="instant"/>
    <iact:actionData xml:id="d80" ref="#d45"/>
  </iact:action>
  <iact:action type="remove" startTime="117990">
    <iact:property name="style" value="instant"/>
    <iact:actionData xml:id="d81" ref="#d47"/>
  </iact:action>
  <iact:action type="remove" startTime="118057">
    <iact:property name="style" value="instant"/>
    <iact:actionData xml:id="d82" ref="#d48"/>
  </iact:action>
  <iact:action type="remove" startTime="118132">
    <iact:property name="style" value="instant"/>
    <iact:actionData xml:id="d83" ref="#d46"/>
  </iact:action>
  <iact:action type="remove" startTime="118206">
    <iact:property name="style" value="instant"/>
    <iact:actionData xml:id="d84" ref="#d49"/>
  </iact:action>
  <iact:action type="remove" startTime="118272">
    <iact:property name="style" value="instant"/>
    <iact:actionData xml:id="d85" ref="#d50"/>
  </iact:action>
  <iact:action type="remove" startTime="118331">
    <iact:property name="style" value="instant"/>
    <iact:actionData xml:id="d86" ref="#d51"/>
  </iact:action>
  <iact:action type="remove" startTime="118774">
    <iact:property name="style" value="instant"/>
    <iact:actionData xml:id="d87" ref="#d41"/>
  </iact:action>
  <iact:action type="remove" startTime="118833">
    <iact:property name="style" value="instant"/>
    <iact:actionData xml:id="d88" ref="#d40"/>
  </iact:action>
  <iact:action type="remove" startTime="118880">
    <iact:property name="style" value="instant"/>
    <iact:actionData xml:id="d89" ref="#d44"/>
  </iact:action>
  <iact:action type="add" startTime="115890">
    <iact:property name="dataType" value="strokeEraser"/>
    <iact:actionData xml:id="d90">
      <inkml:trace xmlns:inkml="http://www.w3.org/2003/InkML" xml:id="stk56" contextRef="#ctx0" brushRef="#br1">28292 13512 1448 0,'0'0'346'101,"-38"-8"-237"-101,-37-4-68 0,-23-11-22 76,-15 1-9-76,-18 4-5 1,-11 3 1 0,-43 8 9 0,-13 4 5-1,-16 3 1 1,-22 0-1 74,-1 8 2-75,-10 9 11 76,-3 8 15-76,14 5 8 71,-14 8 5-1,26 9-13-69,13 6-17-1,5 4-14 1,13-4-8 75,29 0-6-76,17 2-2 1,31 2-3-1,19 16 0 0,43-18-3 0,20-5-5 0,14 0-6 0,20 10-4 0,20-2 1 0,26 5 9 0,37-8 5 0,35-5 7 0,42-20 2 1,27-18 1-1,30-17-1 0,30-10 0 0,12-15 0 0,19-5 0 0,-2-22-1 0,2-1 0 0,7-10 6 0,-17 3 9 1,-3-7 7-1,-36 7 2 0,-36 7 3 0,-24 3 5 0,-32 0 2 73,-21 2 0-73,-39-12 7 0,-21-5-9 0,-27 7-9 0,-19 11 9 0,-20-26 9 70,-26 5-13-69,-36-2-15-1,-42 8-12 0,-32-1-10 0,-47 8-3 0,-39 2-1 0,-28 11 0 0,-33 12 3 1,-5 10 1-1,-27 15 1 67,6 20 2-67,-10 5 8 0,5 27 4 1,10 3 0-1,21 5-2 0,10 6-3 0,20 1-3 66,39 21-2-65,29 2-1-1,25 8-1 0,41 14 0 72,37-7-3-72,38-29 0 0,20-11-9 0,21-3-12 0,21 16 3 0,18-8 7 0,41 5 7 0,59-7 4 0,15-18 4 1,37-25 5-1,28-18 2 0,10-9 0 0,15-16-1 0,21-22 3 0,1 5 1 0,6-3 2 0,-12 3 1 0,-23-5 0 0,-8 0 1 0,-17-20-1 1,-27-8 1-1,-25 6-3 0,-34 9 5 0,-39 21 6 0,-9-11-1 0,-24 10-1 0,-15 11 1 0,-6-3-2 0,-20 2-5 0,-7-7-5 0,-19-5-5 0,-28-18-11 0,-36 6-7 0,-39 2-1 0,-30 25 1 0,-22 30 2 1,-19 20 1-1,-24 10 4 0,-10 10 4 1,2 0-1-1,-7 0 3 0,7 5 1 0,29 5 0 0,5 13 1 1,20-1 0-1,42 4 1 0,36-9 0 0,41-14 0 0,17-6 0 0,17-2 0 1,12 0-4-1,5-12-1 0,16-3 0 1,12 8 2-1,19-6 2 0,43-2 2 0,44-5 1 0,11-27 1 1,7-11 2-1,5-14 0 0,8-14 0 0,-5 1-1 0,-21 0 1 0,-18 3 0 0,-20 9 1 1,-19-20 0-1,-12 16 1 0,-15 7 3 0,-17 7 1 0,-6-2 1 0,-14 3-2 1,-10-6-5-1,-21-7-2 0,-17-15-8 0,-21 0-5 0,-16 10-4 0,-18 15-1 0,-33 5 1 1,0 15 0-1,13 17 2 0,-8 3 3 0,8 15 3 0,-6 10 1 0,-1-5 1 0,6-2 1 0,22-3 1 0,-1 0-2 0,24-7-6 0,9 2-4 0,22-8-2 1,7 3-2-1,10-7 0 0,8-1-1 0,13-7 2 0,0 0 7 0,0 0 4 0,0 0 5 0,34 0 3 0,23-5-1 0,17-10 2 0,32-10-1 0,-6-10 2 0,-7-8-1 0,-1-12 1 0,-4-5 1 0,-27 5 0 0,-9 13 2 1,-11-21 2-1,-13 20 1 0,-12 13 7 0,-8 0 8 23,-8 3 5-23,-16-3-9 0,-15 10-10 0,-41-3-8 0,-49 11-4 9,-36 17-2-8,-25 17 1 3,-16 28 0 1,-16 15 1 0,-12 13 3 0,2 15 7 0,-5-1 9 0,10-7 4 62,18-12-4-66,-10-3-6 1,31 15-6-2,49-17-2 3,36-5-2-3,28-1-3 70,33-24-1-70,14-11-7 0,15 1-6 0,10-18 8 0,23 5 5 0,65-8 5 1,66-32 3-1,27-30 1 0,14-15-2 60,14-13 1-60,-3 1-3 1,10-3-1-1,5-18 0 0,-12-32 1 0,-13-16 1 0,-6 24-1 1,-12 7 0-1,-36-8 1 0,-29 10 2 66,-43 28 0-66,-11 2 3 1,-25 3 1-1,-11 20 4 68,-26 10-2-68,-12-10-3 1,-23-8-5-1,-24 3-6 0,-30 5-6 60,-42 15-2-60,-54 10-3 1,-10 32 2-1,-33 23 1 64,-16 33 5-61,-15 9 3-2,-3 14 3-1,5 4 2 1,-23 15 3 0,18 10-1 64,26 20-2-11,8-5-3-54,41-7-1 1,53-30 1-1,50-18-1 0,31 0-2 0,22-10-1 0,16-7-5 0,13-6-2 0,13 1 3 0,34 2 4 0,35-3 3 1,52-16 3-1,30-37 2 1,37-16 1-1,23-36-1 0,-5 6 2 0,-8-3-2 0,18-6 0 0,-24-9-2 0,4-12 1 52,-3-6 2-51,-26 10-1 1,-49-2-1-2,-15 18 1 0,-26 6 0 0,-23 4 4 0,-26-3 2 0,-15 7 1 0,-21 8 2 1,-23 0-5 0,-21 0-3-1,-48 2-7 0,-55 18-6 0,-64 28-2 0,-18 17 0 0,-25 27 1 0,-3 23 5 0,-13 13 8 0,-16-5 10 0,21 7 5 0,-2 10-5 1,41 3-6-1,28 7-5 50,38-5-1-49,58-25-2-1,25-15-1 0,38-17-10 0,21-11-8 0,16 8-3 0,20-5 4 0,44 13 9 1,51-13 7-1,88-10 3 0,20-25 2 0,24-12-2 0,25-16-1 0,-2-12 2 0,5-10 0 0,-5-13-1 0,7-9 1 0,-20-9 0 1,-21-4 0-1,-10 8 0 0,-25 4 0 0,-45 13 2 0,-46 5 1 0,-12 0 1 0,-29 2 6 1,-29 8 3-1,-12 15 7 0,-18-8-1 0,-13 8-4 0,-13 5-8 0,-33-2-9 0,-54 7-12 0,-73 20-4 0,-40 17 4 0,-14 33-1 1,-20 18 4-1,3 17 3 1,-1-2 4-1,19-8 8 0,30-3-3 0,50 1-1 0,40-15-1 0,19-3-1 0,35-10 0 1,32-8-4-1,7 1-10 0,21-3-3 0,22 7 6 0,30 3 6 0,61-4 5 0,59-21 2 0,18-20 1 0,31-13 0 1,31-17 0 5,2-5-2-3,26-10 2 1,-7-3 0 1,9-4-1 1,6-6 2-3,-5 5-1 3,-10 1 1-1,-34-6-1 0,-18-2 3 0,-29-5 0 0,-61 17 0 0,-36 11 0 1,-39 14 1-2,-30 8-1 2,-14 5 6-2,-12 8 0 1,-8 7-6-1,-36-8-14 2,-90 21-4-2,-67 24 0 2,-20 28 2-2,-32 13 3 3,1 2 3-4,-11 3 8 3,23 9 1-2,19 9 0 2,20 6-3-1,18 1 0 0,44-23-3-1,30-7-1 1,27-6 0 0,30 21-6 2,36 10-8-4,29-1-2 3,43-1 3-2,44-21 5 2,59-18 5-1,44-9 6 0,52-25 0-1,41-13 1 1,27-15 1 0,35-3-2 48,-3-9 3-52,23-3-1-1,2-8-1 0,11-10 1 1,-11-12 0-1,-17-20-2 1,-19-2 0-1,-12-1 1 0,-31-15 5 1,-26 11-3-1,-54 14 0 4,-47 8 1 2,-66 20 7-3,-36 2 2 3,-29 13 4 0,-22-2 5-2,-14 2 1 0,-15 5-12 2,-18-10-12-2,-41-3-12 2,-72 3-5-2,-85 15 0 2,-18 23 4-2,-24 4 6 2,6 16 3-2,8 4 11 2,-3 13 1-2,20 31-2 2,24 21-1-2,28 9 0 2,31-11-2-3,62-33-3 4,22-7-6-3,32 16-7 2,28-6-2-2,34 10 1 2,32 3 5-2,50 7 3 2,44-13 6-2,46-19 3 2,30-25 3-2,45-16 1 2,33-9-1-2,33-13 1 2,3-8-1-2,18-7 0 1,5 3-2 0,13-18 5 0,-5-11 0 48,2-4 0-52,-12-10 5 0,-27-2-2-1,-17-16-2 66,-31 8-2-65,-39 2-1-1,-38 8 2 71,-39 10-1-70,-69-2 8 0,-29-4 7-1,-30 6 5 0,-24-5 0 0,-20 3-15 1,-29-6-23-1,-54-32-33 0,-38 20-4 0,-72 7 23 0,-29 23 8 0,-12 10 3 0,-13 18 5 0,-8 12 3 1,2 10 3-1,3 32 2 68,18 6-1-68,16 12 0 0,56 5 2 0,54-12-1 0,29-3-3 1,36-13-5-1,20-12-7 0,20 5-2 0,27 16 4 0,71 21 7 0,70 6 4 0,36-23 4 0,29-18 0 0,19-9 0 1,22-5-1-1,23-16 1 0,2 6 1 0,20-18 2 3,-1 2 5-3,9-14 0 1,-12-6 5 64,-6-22 0-64,-12-3-1 58,-19 6 7-59,-27 4-7 59,-37-4 0-59,-43 7 7 0,-65-3-3 0,-33 3 3 1,-34-5 5-1,-8-5 6 0,-22-10-18 1,-26-20-12-1,-57-11-41 0,-70 9-12 0,-76 12 7 0,-45 10 23 0,-30 12 5 0,-31 13 5 0,-13 7 4 1,-12 13 4-1,-1 13 9 1,23 12-3-1,3 10-1 0,26 10-3 0,33 8 0 0,26 27 0 1,41 7 1-1,64-7-2 0,37 3-1 0,25-8-14 0,38-15-9 0,22-5 1 0,19 3 6 0,37 10 4 1,75 29 8-1,59-12 8 0,40-15 5 0,40-12 3 0,33-10 0 0,23-6 4 1,23-2 4-1,16-10 1 0,10-5 2 0,23-22 0 0,10-8 8 1,-5-3-9 0,-28 1-2-1,-49 2-4 0,-38-5-3 8,-42-3-4-5,-46 3 6 1,-70-2-1 1,-53-6 10 0,-24 5 17-1,-15 3 8 1,-18 0-28 1,-23-7-12-2,-55-18-40 1,-112-18-15 0,-60 3 3 1,-43-5 8-1,-63 2 7-1,-42-2 16 1,-27 8 5 0,-38 14 2 0,-37 8 2 0,-7 15 4 0,-5 17 10 1,13 18-1-2,18 15 0 1,33 21 3 0,41 14-1 1,62 7-2-2,52-4-2 1,61-8-2 0,85-12-5 0,52-6-32 0,30 11-16 0,34 2 3 0,24 7 11 0,48 26 10 0,61-8 8 0,78-5 7 0,44-24 7 0,44-21 2 0,38-10 1 0,33-5 8 0,26-8 16 0,16 1 8 0,25-8 1 0,14 0-2 0,-9-8-5 0,24-12-6 0,-8-2 11 0,-21-8-11 0,-48 9 1 0,-63 1-9 0,-71 5-4 0,-77 0-4 0,-65 0 2 0,-49 3 8 0,-15-3 25 0,-16-8 1 0,-17-9-19 0,-55-36-45 0,-76-7-11 0,-89 7-1 0,-63 6-3 0,-52 4 19 0,-36 1 9 0,-42-6 3 0,-56 0 0 2,-15 6 3 0,-21 12 3-4,-23 17-2 0,-18 13 4 2,-18 15 0 0,-5 8 3 0,20 14-1 0,39 11 0 0,21 4 14 0,25 8-4 0,73 3 10 59,53-13 2-63,52 0-10 44,69 0-5-45,67-12-5 0,65-6-27 1,40 1-10-1,19-1-13 0,23 8 1 0,18 0 8 0,41 8 16 0,75 2 11 0,81-13 7 0,22-14 4 0,41-13 2 1,20-3 0-1,21-14 8 0,-13 2 3 1,5 5 5 42,-7 0-4-43,-9 0 0 0,-17 0 0 0,-23 7-3 1,-34-4-1 0,-51 4-2-1,-52 3-1 0,-33 3-1 0,-37-3 2 0,-9 2 6 0,-21-2 22 0,-13 5 5 0,-24-10-21 6,-60-17-22-5,-84 7-13 4,-58 7-1 0,-31 6 1 1,-24 12 5 4,-25 2 5-8,5 6 10 3,-31 2 13 0,13 7 4-2,5-2 4 1,36 5-6 1,26 3-9 0,38 12-4 0,63-5-4 0,50-13-1 1,47-4-1-3,13 2-14 2,18 0-31 2,15 0-10-2,13 3 24 1,37 12 16-2,63 0 7 3,49-10 4-4,52-13 1 4,26-12 1-5,15-15-1 3,33-7 3 0,6-11 5 0,-21 3-4 0,-3-5 0-1,-12 5 0 2,-24-20-1 0,-28 15 2 0,-51 5-1 0,-39 10 2-3,-46 7 6 2,-24 3 2 1,-12-2 23-2,-13 4 17 0,-13 8-17 0,-26-20-17 2,-74-10-21-2,-93-5-10 1,-44 20-2 0,-25 0 2 0,-8 7 6 1,-18-4 4 0,-16 12 9 0,-2 0 9-2,25 2 0 1,21 8-7-1,26-2-3 0,41 0-3 2,88 2-2-1,25 2-36 0,39 1-72-1,23 2-31 1,31 5 72 0,79 52-480 0,122-14-39 1,10-16-1168 0</inkml:trace>
    </iact:actionData>
  </iact:action>
</iact:actions>
</file>

<file path=ppt/ink/inkAction10.xml><?xml version="1.0" encoding="utf-8"?>
<iact:actions xmlns:iact="http://schemas.microsoft.com/office/powerpoint/2014/inkAction" lengthUnit="cm" timeUnit="ms">
  <inkml:definitions xmlns:inkml="http://www.w3.org/2003/InkML">
    <inkml:context xml:id="ctx0">
      <inkml:inkSource xml:id="inkSrc0">
        <inkml:traceFormat>
          <inkml:channel name="X" type="integer" max="18460" units="cm"/>
          <inkml:channel name="Y" type="integer" max="1066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721.09375" units="1/cm"/>
          <inkml:channelProperty channel="Y" name="resolution" value="740.2777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9-06T19:23:30.315"/>
    </inkml:context>
    <inkml:brush xml:id="br0">
      <inkml:brushProperty name="width" value="0.055" units="cm"/>
      <inkml:brushProperty name="height" value="0.055" units="cm"/>
    </inkml:brush>
    <inkml:brush xml:id="br1">
      <inkml:brushProperty name="width" value="0.05292" units="cm"/>
      <inkml:brushProperty name="height" value="0.05292" units="cm"/>
      <inkml:brushProperty name="color" value="#7030A0"/>
    </inkml:brush>
  </inkml:definitions>
  <iact:action type="add" startTime="1703">
    <iact:property name="dataType" value="strokeEraser"/>
    <iact:actionData xml:id="d0">
      <inkml:trace xmlns:inkml="http://www.w3.org/2003/InkML" xml:id="stk0" contextRef="#ctx0" brushRef="#br0">9129 4506 1021 0,'0'0'261'4,"0"0"-120"-3,0 0-68-1,0 0-34 0,0 0-20 4,-36-30-8 2,5 7-6-2,3 8-2 2,-11 0 47-3,-2-3 29 2,-5 8 8 0,-11 3-18 0,0 2-28 0,-10 2-7 0,16-2-6 0,0 5-6 0,-6 0-6 0,0 0-5 1,8 5-4-1,-10-2-3 0,0 2 0 0,-3 5 0 0,-5 2 1 0,-17-4 5-1,-4 12 4 3,16-3-1 14,5 4-5-21,13-1-3 0,-13 10-5 0,11 5 0 3,7 0-2 2,8 0-1 0,2 0-1 0,5-5-1 0,9 5 1 1,-1 0 0-2,13-12 0 1,5 7 0 0,8 5 0 0,13 7 0-1,8 1 3 2,12 7-2-2,21 5 1 1,11-5 2 1,22 0-1-1,39-12 1-1,-7-18 2 2,-19-13 4-2,0-12 3 2,1-2-2-2,9-8-2 2,11-8 0-1,5 1 0 0,0-6 0-1,-30 1 0 2,1 4 2-2,-7-4 5 2,-5 4 4-2,8 3-2 2,-31 5-2-1,-11-5-1 0,-12 5 1 0,-11 0 1 0,-10 0 2 0,-3 2-1-1,-7-2 0 1,-3 0-4 1,-5-5-3-2,-13-7-1 2,-7-1-1-2,-19-2-4 2,-15-8 0-2,-7-4 1 2,-6-1-1-2,2 16 3 1,4-3 5 0,-6 2 6 0,-5 1-3 0,-8-1-2 1,0 11-5-1,5 4-2 0,6 0-3-1,7 3-2 2,3 5 0-2,10 5 1 3,-2 5 0-4,10-2 0 3,-6 4-1-2,4 6-1 1,1 7 0 0,-4-2 0 1,-3 7 1-2,-7 5-1 1,-1-3 1 0,11 3-3 0,2-2 1 0,8-6 1 0,2 6-1 0,9-1 0 0,-1-1 2 0,11-1 0 0,2-8 1-1,2 3-1 2,9-5 0-1,2 5-3 0,7-5-20 0,12 5-24 0,9-5-58 0,5 5-66 0,19-10-412-1,-1-5 254 2,-2-10-658-2</inkml:trace>
    </iact:actionData>
  </iact:action>
  <iact:action type="add" startTime="4010">
    <iact:property name="dataType"/>
    <iact:actionData xml:id="d1">
      <inkml:trace xmlns:inkml="http://www.w3.org/2003/InkML" xml:id="stk1" contextRef="#ctx0" brushRef="#br1">2705 494 970 0,'0'0'361'6,"0"0"-138"-1,0 0-108-3,0 0-55 3,0 0-30 0,0 0-14 1,0 0-14-2,0 0-13 1,-26-20-15 0,-15 2 1 0,-13-2 9 1,-5 5 9-2,2 3 3 1,0-3 6 0,1 2 7 0,-6 10 16 0,-25-2-1 0,-4 3-6 0,-17-3-6 0,13 5-5 0,18 0-1 1,-3 0-1-2,13 0-3 1,-7 0 0 0,2 0 22 1,0 5 30-1,-3-3-2-1,-23 6-9 1,8 5-8 1,3-6-2-2,17 1-2 2,9 4-8-1,6 3-7-2,9 8-9 3,0-3-6 0,7 7-2-2,-2 3-2 1,8 5 0 0,7 0-1-1,8 3-3 2,10 20 1 0,8-3 1-2,13-3 0 1,5-4 3 0,5-6 1-1,16-4 2 1,12 5 0 1,11-8 2-1,23-5 0 0,5-8 2 0,3-2 1 1,-16-12 0-2,-3-3 2 0,-2-5 0 2,-5-8-1-1,13 1 2 0,13-6-2-1,7-7 0 1,26-2 0 1,-18-8 0-1,-10-5 1 1,-16-6 0-2,-2-4-1 0,-3-5 2 1,-15 8 0 1,-11-1 2-2,-9 1 2 3,-4 4 0-3,-9 3 1 1,-4 7 17-1,-12 1 7 2,-5-1-5-2,-8 3-4 2,-8-2-15-1,-12-1-6 0,2-2-5 1,-11 3-1-3,4 4-1 2,-9-5-1 0,-5 1 0 0,-2 4-3 0,3 1 0 0,-21 7-3 0,-16-3 1 0,-13 8-1 0,-12 3 2 0,15 7 0 0,0 0 0 0,11 7 0 0,7 1 1 0,-5 7-2 1,5 0 0-2,0 7 1 1,-21 3 0 0,-9 5 1 0,-4-2 1 0,14 2 1 0,7 5 1 0,16-5-56 0,10 5-68 0,0 20-312 0,-8 30 2 0,28-19-867 0</inkml:trace>
    </iact:actionData>
  </iact:action>
  <iact:action type="add" startTime="5898">
    <iact:property name="dataType"/>
    <iact:actionData xml:id="d2">
      <inkml:trace xmlns:inkml="http://www.w3.org/2003/InkML" xml:id="stk2" contextRef="#ctx0" brushRef="#br1">3376 732 765 0,'0'0'145'7,"0"0"-48"-5,0 0-9 0,0 0-12 5,0 0-27-4,0 0-19 3,0 0-12-1,0 0-8-1,0 0-3 2,29 5-3-2,-9 2-2 4,1 1 0-6,-3-3-1 3,-3 2 3 0,3 1 8 0,8-1 11 1,2 8 13-1,3-2 6-1,2 2-3 1,1 0-6 0,7-3-4 0,0 3-1 0,6 0 2 0,-1-2 5 2,5-3-1-4,-2-3-1 3,3-2 1-1,-3-5-6-1,-3 0-5 1,-5 0-5 0,11 0-4 0,2 0-3 1,5 3-3-1,0-3 1 0,5 0-3 0,3 5-3-1,-5-10 2 2,-3 10 1-1,0-13-3 0,0 8 3-1,-5-5-1 1,0 3 4 0,6 2 2 0,7 2 0 0,-1 3-3 1,14-5-1-2,-8 8-1 2,3-13-1-2,-16 10 0 1,0-5-2 0,0 0-1 0,-17 2 0 0,12 3 0 0,-8-5-1 0,13 8 1 0,0-3 0 0,3-2-1 1,-3 2 0-2,3-5 1 2,-5 2 1-1,-9-2 1 1,-4-2 2-3,10 2 0 2,-7 0-1 0,1-5 0 0,4 5-1 0,-3-3 0 1,7-2-1-2,4 10 2 1,-4-10 1 0,-10 10 0 1,1-2-1-1,-11-3-2-1,-5 0 0 2,-3 5-1-3,-5-5 1 2,0 0-1 1,-7 0 1-2,7 0 0 2,-10 0 2-1,5 0-1 2,-11 0 1-3,6 0 2 3,-13 0 0-3,0 0 2-1,0 0 3 1,0 0 0 3,0 0-3-4,0 0-3 2,0 0-3 0,0 0-1 0,0 0-4 1,0 0 1-1,0 0 1 2,0 0-35-4,0 0-53 1,0 0-463 1,0 0 197 0,0 0-707 0</inkml:trace>
    </iact:actionData>
  </iact:action>
  <iact:action type="add" startTime="7034">
    <iact:property name="dataType"/>
    <iact:actionData xml:id="d3">
      <inkml:trace xmlns:inkml="http://www.w3.org/2003/InkML" xml:id="stk3" contextRef="#ctx0" brushRef="#br1">7748 351 600 0,'0'0'147'6,"0"0"-29"-3,0 0-27 4,0 0-22-5,0 0-12 3,0 0-18 4,0 0-19-8,0 0-12 5,-26-15-2-2,-2 2-4 1,2-2-1 0,0 8 1 0,-2-6-2 0,-6 3 4 0,4 5 19 0,-4-2 14 0,-7 7 7 0,-11-5 5-1,-2 5-1 2,0 0-7-1,0 10-13 0,-2-3-3 0,12 1 3 0,0-1 18 1,3 1 17-1,5 7 3-1,5-3-15 1,3 3-10 0,5 0-13 0,2 0-12 1,1 8-9-2,-1 2-5 1,0-2-2 0,6 4-2 0,7-4 0 1,1 7 2-3,4 2 4 3,3 1-1-2,8-1 1 2,-1 6 3-1,6-3 2 0,5 0 5-1,3 0-7 2,7-7-1-1,6 2 2 1,12-8 0-1,5-7 0-1,16 0 0 2,-8-10-1-3,-2-2 0 4,-5-6 0-3,-9-9-1 0,6-3 1 2,-3 0-1-2,-20 0 3 2,15-5 3-2,-7 5 5 1,-1-8 1 1,1-2 1-1,-6 8-2 0,-5-3-2 0,0 5-2-1,3-8-4 2,-5 8-1-2,-1-5-1 2,-2 0-1-2,-2 5-1 2,-3 0 2-2,-3 0-1 2,-2-3-2-2,-8 1-1 2,0-3-1-2,-8-8-2 2,-5 6-4-2,-8-1 0 2,-2-9 1 0,0 1 0-2,-8 9 1 0,3 2-3 2,7 5-1-1,-4 0 0 0,-1 7 0-1,-2 1-28 2,2 2-26-2,0 5-22 2,6 5-168-2,-1 2-318 2,0 3 299-2,8 8-534 1</inkml:trace>
    </iact:actionData>
  </iact:action>
  <iact:action type="add" startTime="7997">
    <iact:property name="dataType"/>
    <iact:actionData xml:id="d4">
      <inkml:trace xmlns:inkml="http://www.w3.org/2003/InkML" xml:id="stk4" contextRef="#ctx0" brushRef="#br1">9590 752 657 0,'0'0'109'5,"28"0"-50"-1,21 0-14 1,23 5-1-1,13-3 1 1,8 6-4 0,-11-3-8 1,3 2-5-2,-13-4 2 2,28 9 0-2,6 1 4 2,20-11 8-1,-5 6 22-1,-8-3 15 1,-18 2 13 0,8-7-4 0,10 8-10 0,8-3-9 0,-15-10-7-1,-14 10-6 3,-12-3-10-3,-5-2-20 2,-3 0-12-2,8 5-1 2,-6-5 1-2,-7 3-2 1,-8 2-3 0,0-5-1 0,-17 2-1 0,-9 3-2 0,-12-5-1 0,-3 0-1 1,-6 0 0-1,1 3-1-1,-13-3-3 0,0 0-4 2,0 0 3-1,0 0-2 0,0 0-48 0,-25 12-108 0,-35 3-223 0,-32 5-36 0,7-10 187-1,3-5-460 2</inkml:trace>
    </iact:actionData>
  </iact:action>
  <iact:action type="add" startTime="8610">
    <iact:property name="dataType"/>
    <iact:actionData xml:id="d5">
      <inkml:trace xmlns:inkml="http://www.w3.org/2003/InkML" xml:id="stk5" contextRef="#ctx0" brushRef="#br1">1048 1385 256 0,'0'0'128'4,"28"0"-42"1,23-5-39 0,1 3-19 1,10-3-11-2,5-3-8 1,-6 3-2 0,-4 3-2 0,12-3 0 0,11 2 12 0,0-2 27 0,18-2 18 0,10-8 16 0,-8 7 9 2,-25 1-1-3,-6-1-14 0,-7 3 8 1,0 3-2 0,-6-6 5 0,6 3 12-1,-3 3 10 2,-2-3-5 0,-1-3-6-1,-4 3-11 0,-19 3-11-1,-4-3-36 2,-9 5-22-2,-7 0-6 1,-5 0-4-1,-8 0-6 2,0 0-3-1,0 0-1 1,0 0-52-3,0 0-192 3,-29 25-287-1,-17-8 280 0,-13 11 64 4,10-8-96-5,-123-28 1 7</inkml:trace>
    </iact:actionData>
  </iact:action>
  <iact:action type="add" startTime="15474">
    <iact:property name="dataType"/>
    <iact:actionData xml:id="d6">
      <inkml:trace xmlns:inkml="http://www.w3.org/2003/InkML" xml:id="stk6" contextRef="#ctx0" brushRef="#br1">7102 9209 898 0,'0'0'153'7,"0"0"-30"-7,0 0-61 1,0 0-28-1,0 0-17 5,0 0 10-1,0 0 40 2,0 0 37-3,0 0 0 2,0 0-21 1,0 0-5-1,0 0 3-1,0 0-36 2,0 0-12-2,0 0-4 2,0 0-3-2,0 0 0 2,0 0 1-2,0 0 1 1,0 0-3 0,0 0 0 1,0 0 2-2,0 0 1 2,13 30 0-2,2-7-1 1,-10-3-6 0,3 0-2 0,-3-5-4 0,-2 0 0 1,2-2 1-2,0 2-1 2,3-5 1-2,-6 5 0 2,9 2-3-2,-9-7 1 1,3 3-1 1,3-1-1 0,-3 3-1-3,3 0 1 2,-3 5 1 0,3-5 1 0,-6 0-2 0,9 0 0 0,-9 5 0 0,9 8-2 0,-4 2 1 0,-2-7 0 1,3-1 0-2,0 3-1 1,0-7 0 0,2 2 0 1,-2 2-1-2,-3 3-1 1,2-2-2 0,-4-6-1 0,2 8 0 0,3 0 0 2,-3 1-2-4,0-4 2 2,0-7-2 0,3 5 2 0,-5-2-1 0,2 2 1 1,2 0-2-2,-7-8 2 0,6 11-1 2,1-8 0 0,-2 5 0-1,-2 2 0-1,2-2 0 1,-2-5-2 1,2 3 1-1,-5 0 0-1,5-8 0 1,-5 2-1 0,8 3 1 0,-8-2-1 0,5 2 0-1,-5 2 1 2,8 1-2-2,-8-8 1 3,2 2 0-3,3 1-1 1,0 2 1 0,-2 0-1 0,2 0 1 0,0 0-1 0,3 0 2-1,-3-3-1 2,-5 3 1-2,8 0-2 3,0-2 1-4,-3 2-1 4,3 5 1-3,-3-5-1 1,2-2 2 0,6 4-2-1,-5 3 1 3,-5-7 0-3,7 2-1 1,-5-5 0 0,3 5 1 0,5 2-2 1,-1 1 1-1,-1-1 1-2,7-2-1 2,-5 0 1 0,7-2 1 1,-2 2-2-1,3 0 1 0,2 0 0 0,3-2-1-1,-1 2 1 1,9-5-1 1,-3 2 2-1,2-7-2-1,1 5 0 2,-1-2 0-2,-5-1 0 1,1-2 1 1,2 3-1-2,-6-6 1 2,9 1 0-2,-9-1-1 2,4-2 2-2,-4 0 0 2,1 0 1-2,5 0 0 1,5-2 0 1,-8-3-1-2,6 5 0 2,-6-8-1-2,3 3 0 1,2-2 0 1,-4-1 1-2,9-4-1 1,-4 2 1 0,-1-3-1 0,6 3 0 0,-6-7-1 1,-2-1 1-2,0-2 1 1,-3-3-1 0,-2 1 1 1,-3 2-1-2,6-8 0 1,-9 6 1 0,6-8-2 0,-6 2 1 0,-2 6 1 0,3-3-2 0,-6 0 1 0,3 4 0 0,-2-11 0 1,2 7 0-1,-5-3 0-1,2 1 0 1,3-1 0 1,-7 6 0-1,4-6-1-1,-2 3 0 1,-5-2 0 0,4-1 0 0,-4-2 0 1,-3-5 1-1,6 0-1-1,-6 0 1 0,0 0-1 3,-5 0 1-3,0 2-1 1,0-2 1 0,0 2 0 0,-5 3 0 0,5-7 0 1,-5 4-1-2,2-2 0 1,-7 5 1 0,10 0 0 0,-3 3-1 0,-5-1 1 0,-2 5 1 0,2-4 0-1,1-1 3 3,-1 3 3-2,-2-10-1 0,-1 3 2-1,1-3-1 0,2 2-2 2,1 6-4-2,-4-9-1 2,9 9-1-1,-6 9 0-1,8-2-1 2,-5 5-1 0,5 3 1-2,-5 4-5 1,5 8-26-1,0 0-57 1,0 0-13 0,0 0-25 1,-8 28-360-2,-10 29-33 2,8 1-1034-1</inkml:trace>
    </iact:actionData>
  </iact:action>
  <iact:action type="add" startTime="16867">
    <iact:property name="dataType"/>
    <iact:actionData xml:id="d7">
      <inkml:trace xmlns:inkml="http://www.w3.org/2003/InkML" xml:id="stk7" contextRef="#ctx0" brushRef="#br1">8324 10780 475 0,'0'0'135'4,"0"0"11"-1,0 0 8 1,0 0 11 2,0 0 90-2,0 0-19 1,0 0-27 1,0 0-84-2,0 0-52 1,0 0-15 0,0 0-18 0,0 0-6 0,0 0 0 0,0 0 0 0,0 0 0 0,0 0 5-1,0 0-1 2,0 0-6-1,0 0-3 0,0 0-6 0,10 37-1 0,-2 6 6-1,2-1-1 1,3 8 1 1,3 8-4 0,-4 7-5-3,1 8-3 3,0 2 1-1,0-17 3 0,-3-8 6 0,1 0 0-1,-4 0-3 1,1 7-7 0,2 1 0 1,1 5-1 0,-1 2-2-3,-2 0-1 3,-1 5 0-2,6 8-1 1,-8-13 0 2,-5-3-2-3,8-2 0 0,-3 11-1 2,3-6-1-1,-3 12-3-1,3 16 1 1,5-5 1 0,0-3 0 0,-6-13 0 0,1 4 0 2,-3 9-1-3,3-8-1 0,0 11 1 2,2 15-1-1,-2-13 0 1,-1-18 2-3,-2-6 2 3,-2-11 0-2,2 2 0 2,0-2 0-1,3-10-2 0,0 1 0-1,-6-4 0 1,9-2 1 0,-4-10 0 0,4 3 1 0,-4-3 0 0,-4-3 2 0,2-9 0 1,0-1 0-1,-5-1-1-1,0-16 1 1,3 7 1 0,-3-7 2 0,0 0 0 1,0 0-1-2,0 0-2 2,0 0-4-2,0 0-1 1,0 0-2 1,0 0-1-2,0 0-12 1,0 0-22 0,0 0-27 0,0 0-23 0,0 0 45 0,0 0-502 0,0 0-34 0,10-25-1142 0</inkml:trace>
    </iact:actionData>
  </iact:action>
  <iact:action type="add" startTime="18267">
    <iact:property name="dataType"/>
    <iact:actionData xml:id="d8">
      <inkml:trace xmlns:inkml="http://www.w3.org/2003/InkML" xml:id="stk8" contextRef="#ctx0" brushRef="#br1">8468 8716 1545 0,'0'0'342'7,"0"0"-237"-5,0 0-38 4,0 0-20-3,0 0-12 2,0 0-1 1,0 0-2-2,0 0-3 1,0 0-8 0,0 0-5 0,0 0-5 0,0 0-3 0,0 0-4 0,0 0 0 0,0 0-2-1,0 0 1 2,0 0-2-2,0 0 0 2,0 0-2-1,0 0-1 0,0 0 1 0,0 0 0 0,0 0 2-1,0 0 2 2,0 0 3-2,0 0 4 3,0 0-1-3,0 0-2 1,0 0-2 0,0 0-2 0,0 0-2 0,0 0-2-1,0 0-5 1,0 0 3 1,0 0-56-2,0 0-60 2,0 0-323-2,0 0 12 2,0 0-856-2</inkml:trace>
    </iact:actionData>
  </iact:action>
  <iact:action type="add" startTime="19032">
    <iact:property name="dataType"/>
    <iact:actionData xml:id="d9">
      <inkml:trace xmlns:inkml="http://www.w3.org/2003/InkML" xml:id="stk9" contextRef="#ctx0" brushRef="#br1">5692 8285 606 0,'0'0'150'6,"0"0"-67"-4,0 0-39 2,0 0-17 1,0 0-10 1,0 0-5-3,0 0 7 2,0 0 49 0,0 0 85 0,0 0 29 1,0 0-17-1,0 0-29-1,0 0-25 2,0 0-29-1,0 0-48-1,0 0-7 2,0 0-5-2,0 0-4 2,0 0-1-2,0 0 0 2,0 0-1-2,0 0 1 1,0 0 1 0,26 10-3 0,15-7-2 0,-3-3-3 0,4-3-1 0,1-2-2 2,1 0-1-3,7-2-1 0,-9-1 1 2,4-2-1-1,-7 3 1 0,2-6-1-1,0 6 0 2,5-6-2-2,6 3 0 1,-11 3-2 0,10-1 1 0,-2 3-1 0,-8 0 0 0,11 2 0 1,-16-2 0-2,2 3 4 1,1-3 6 1,-6 2 1-1,6-4 1 0,-6 7-1-1,1-8-2 1,-8 8-2 0,7-5 1 0,-5 3-2 0,3 2-2 0,0 0-1 1,0 0-1-2,0 2 1 1,-3 3 0 0,-7-2 1 1,5 4 1-2,7 1 3 1,0 4-1 0,1-4 0 0,-6 5-2 0,6-3-3 1,-3 2 0-2,-6-4 1 1,-4 4-3 0,7 3 1 0,-7-5 1-1,4 3-2 1,1 9 0 1,-5 1 0-1,-1-6 0 0,-7-2 1 0,0 0 0 0,2 5 0 0,-4-5 1 0,2 0 3 0,-6 5 1 0,6 3 4-1,-5 5-3 1,5-3-1 0,-8 7-2 0,3-2 0 1,-1 5-2-2,-1-15-1 1,-6 3 1 1,7-3 0-1,-2 2-1-1,-5-2 0 1,3-5 0 0,2 0 0 0,-5 1 2 0,0-1 2 0,0-3 2 0,0 3 1 0,0 0 1 1,-5 0 1-2,5 0 0 1,0 3-1 0,0-3-1 0,0 7-1 0,0 1 0 0,0 2-2 0,0-3 0 0,0-4 0 0,0 2-2 1,0 0 0-2,0 8-1 1,5-6 0 1,-5 6 0 1,0 2-2-1,0-3 0 5,3 3 0-10,2-2 1-1,-5-8 4 4,5 2 1 2,-5-2-1-2,8 3 0 1,-8-5 1 0,5 2-3 0,-3-5 2 0,4 0-2 0,-6 2-1 0,5-2-1 0,-5 0 0 0,7 0 0 0,-7 0 1 0,8 0 0 0,-3 3-1 0,-2-3 2 0,-1 0 0 0,6-3 2 0,0 6-1 0,-6 7 1 0,4-2-1 0,-1-1-1 1,2 6-3-1,-1-1 1-1,-4-4 0 1,6 4 0 0,0-4 0 0,2 4 0 0,-5-2 1 1,8 3-1-2,-5-1 1 1,5 1-1 1,-1 0 0-2,-1-6 0 1,7 6-1 0,0 2 0 0,5-3 0 1,3-2 1-2,-1 0-1 1,1-2 2 0,-3-3-1 0,0-5 0 1,1 0 0-1,1-2 2-1,1-6 0 1,-5 1 2 0,-3-1 1 0,5-4 0 0,0 2 1 1,-3-5-1-2,-4 0 1 1,10-5-2 1,-1 2-1-2,1-2-1 0,-5 3-1 1,4-6 1 1,-1 1 0 0,1-1 1-3,-4-2 0 4,5 0-1-4,-6-3 1 3,6-2-1 0,-8 0 1-2,5-7-1 2,-5 2 1-3,3-8-2 3,-8 6 1-1,2-6 0 0,3 1-1-1,-10 2 1 1,-1 0-1 0,4-1 0 2,-4-1-1-3,1-1-1 1,0 6 0 0,2-13 0-1,-2 7 0 1,-3 6-1 0,-2-1 1 2,-1 3 0-4,-2 0-1 3,8 0 2-1,-6 3 0 0,4-6 0-1,-6-2-1 2,2 7 0-2,-2-2 0 1,0-2 0 0,0-3 0 1,0-5 0-2,0 0 2 2,-2-5-1-2,2 5 0 2,0-6-2-2,-6 4 1 1,4-1 1 1,-6 1-2-2,8 2 1 1,-2 2 0 1,-1 6 0-2,-2-13-1 1,-3 5 2 1,8 2-1-2,-5 0 0 1,5 8 1 0,-5 3-1 0,5-3 1 0,0 0 0 0,5 2 0 0,-5 1-1 1,5-1 0-2,-2-4 0 1,2 2-1 0,0-3 0 0,0 3 0 0,11-12 0 0,-9 1 0 0,6 1 0 0,0 0-1 0,-3 3 1 0,8-1-1 0,0 1 0 1,3-1 0-2,-6 6 1 1,9-1-2 0,-4 8 1 0,1-5 0 0,-6 5 0 0,3 7 0 0,3-7-1 0,4-5 0 0,1 5 0 1,-5 0 0-2,5 3 1 1,2 4 1-1,0-4-1 2,-5 4 0-1,13 1 0-1,-5 4 1 4,5-4 1-2,3-3-1-3,-1 2 2 2,4 1-2-1,-9-3 2 1,6 2 0 0,-6-4 1 0,-5 4-1-1,6-4 1 1,-8 2 0 1,-1 2-1-2,-4-4 1 1,5 4-1 1,-1-4 0-2,-4 2 1 2,-6 2 1-1,3-5 1 0,-5 1-1 1,3 2 2-2,-3-5 0 2,-6 2 0-2,4-7 1 1,-4 0 0 0,1 3-1-1,-8-11-1 1,0-2 0 1,0 5-2-1,0 0-1-1,0 0-1 2,-8 0 0-1,1-3-1-1,1 6 0 2,-6-3 0-2,4 2 0 2,-5 3 0-2,0-5-1 1,5 5-1 0,-5 5 0 0,-7-7 0 1,-1 2 1-1,3-3 0-1,-7 6 0 1,-1 2 0 0,3-1 0 1,-11 1 0-2,1 0 0 2,-11 0-2-2,3 3 1 1,-13-3-1 0,2 7 1 1,-2-7-1-2,0 3 1 1,8 4-1 0,-5 3 1 0,-3 3 1 0,-6 2-1 0,6-8 1 0,-5 8 0 0,-8 0 1 0,5 0 0 1,-2-5 0-2,10 3 0 1,3 2 0 0,4 0 0 0,4 2 0 0,-1 3 0 0,3-5-1 0,-6 0 1 0,6 8-1 0,-5-6 1 1,-6 3-1-1,4 3 1-1,-9-6-1 1,3 3 0 0,5 0 1 0,-2 3 0 0,2-6 0 0,2 3 0 0,9-2 0 0,7-3 0 1,3 5 0-1,-6-5 0-1,1 7 1 2,-8-7-1-1,2 3 0-1,-2 2 1 1,2 0-1 0,-7-3 0 0,-3 3 0 0,3-5-1 1,-6 8 0-2,6-8 1 1,-3 2 0 0,-2 3 0 0,4 3 0 0,14-8 0 2,-6 7 0 1,3-4-2-7,-8 7 1 3,3-3-1 2,0 1-1-2,-3 0 0 0,-5 7 1 2,3 0 0-1,-8 0 1 0,3 0 0-1,4-3 1 2,6 1 0-1,0 2 0-1,2-5 0 3,1 2 1-4,10 1-1 2,-3-3 0 1,2 2 0-1,4 1 0-1,-1-3 0 1,3 2 0 0,-6-4 0 0,11 4-1 0,-7 3 0 1,-1 0 0-2,11 0-1 2,-3-2 1-2,-3 2-2 2,8 0-1-2,0-2 0 1,5 2-2 1,-4 2 0-2,4 3 1 1,0 0 1 2,8-5 0-4,0-2 2 2,8 2 0 2,0 2 1-3,4 1 2 1,14-3 1-1,3 0 2 2,9-8 1-2,24 6-1 1,10-6-2 3,13 1 0-2,10-8-1-4,-10 0 1 2,-5-8 1 1,-8 3-1 0,-11 3 0 0,6-6 1 0,0 1-1 1,-5 2-1-1,2-3 0 0,-4 3-7-1,-1 3-18 1,-5 2-25 0,0 0-25 0,-8 2 37 0,8 11-478 0,-2-6-23 1,-24-2-1074-2</inkml:trace>
    </iact:actionData>
  </iact:action>
  <iact:action type="add" startTime="21497">
    <iact:property name="dataType"/>
    <iact:actionData xml:id="d10">
      <inkml:trace xmlns:inkml="http://www.w3.org/2003/InkML" xml:id="stk10" contextRef="#ctx0" brushRef="#br1">9724 7897 1932 0,'38'-5'213'5,"42"2"-105"0,-10-4-53-1,9-1-24 0,-2 1-15 0,-20-6-6 1,0 6-5 0,-1-6-1 0,9 3-1 0,-11 3 2 0,-3 2-1-1,-5 0-1 2,-4 2-1-2,-17 3-27 1,1 0-44 1,-5 0-42-1,-9 0-316 0,4 0-13-1,17 0 110 2,-33 0-658-2</inkml:trace>
    </iact:actionData>
  </iact:action>
  <iact:action type="add" startTime="21756">
    <iact:property name="dataType"/>
    <iact:actionData xml:id="d11">
      <inkml:trace xmlns:inkml="http://www.w3.org/2003/InkML" xml:id="stk11" contextRef="#ctx0" brushRef="#br1">10694 7664 827 0,'0'0'527'3,"0"0"-122"2,0 0-263 0,0 0-97-1,0 0-23 2,2 10-11-2,9 5-9 1,-1 0-3 0,8 8 0 0,-5 7 3 0,5 10 7 0,-3 2 5 0,1 8 8 0,2-7 2 0,-6-8-6-1,-4-5-3 2,0-2-3-1,-3-13-2 0,3 0 1 0,-3 0 1 0,-2-3 1 0,-3-12 4 0,0 0 13 0,0 0 14 0,0 0-11-1,0 0-8 2,0 0-6-1,0 0-5 0,5-27-4 0,0-8-3 0,-5-10-2 0,0-5-2 0,-5-6-2 1,0-1 1-2,2 12-1 0,-5-3-1 2,3 11 0-1,5 2 0 0,-5 2 0 0,5 8 0 0,0 0-1 0,5 2-2 0,0 6-1 0,3-3-3 0,5 5-2-1,0 2-1 2,2 1-1-1,11 4 1 0,0 6-1 0,7 4 1 0,8 11-1 0,11-1 2 0,-3 11 3 0,-3-6 0 0,-8 8 1-1,4-2 2 2,-14-1 2-1,3 6 0 0,-5 2 2 0,-6-5 0 0,-7 0 1 0,-8 0-1 1,3 5 1-2,-8-10 1 1,-8 3 15-1,-7 4 14 2,-6 3 4-1,-7-7-1-1,-11 4-4 2,-2-6-5-2,0-4-8 2,2-4-4-1,6-1-4 1,-1-4-2-2,9-6 1 0,4 3-4 1,3-5-19 1,5-5-30-1,3 3-32 0,10 2-17-1,0 0-307 2,0 0-65-1,2-15-928-1</inkml:trace>
    </iact:actionData>
  </iact:action>
  <iact:action type="add" startTime="22265">
    <iact:property name="dataType"/>
    <iact:actionData xml:id="d12">
      <inkml:trace xmlns:inkml="http://www.w3.org/2003/InkML" xml:id="stk12" contextRef="#ctx0" brushRef="#br1">11378 7884 1241 0,'0'0'762'3,"0"0"-538"1,0 0-122 1,0 0-48 0,8-10-25 0,-8-2-13 0,0-3-8 0,0 0 13 0,0-5 16 0,2 5-1 1,4-8-10-2,-1-2-12 1,2 8-7 0,1 2-3 0,5-3-2 0,-5 1-2-1,5-3 0 2,-1 5 0-2,1 7 0 2,0-7-28-1,0 5-43-1,2 2-48 2,3 6-39-1,3-3-256-1,5 5-35 2,-3 5-894-2</inkml:trace>
    </iact:actionData>
  </iact:action>
  <iact:action type="add" startTime="22609">
    <iact:property name="dataType"/>
    <iact:actionData xml:id="d13">
      <inkml:trace xmlns:inkml="http://www.w3.org/2003/InkML" xml:id="stk13" contextRef="#ctx0" brushRef="#br1">11813 7664 546 0,'0'0'273'5,"0"0"-48"0,0 0 54 1,0 0-16-2,0 0-90-2,0 0-86 4,0 0-66-2,0 0 3 2,-10 10 11-1,7 5 6 0,3-7-2 1,-5 7-1-3,10 0-4 2,-2 7-7 1,7 3-9-2,-2-2-3 2,10-3-4-2,2 5-2 1,1-8 1 1,-1-2 2-2,6 0 3 1,0-12 1 1,7 2 3-2,-7-5 0 1,7-8-1 1,1-7-1-1,-6 0-1-1,1-2-2 2,-4-6 2-1,-4 1-2-1,-3-6 1 2,-5 6 1-2,0-8-2 1,-8 2 0 0,-5 3-6 0,0 3-4 1,0 4-2-1,-3 5-3-1,1-7-3 1,-6 10-2 0,3-2-23 0,5 12-36 0,0 0-35 0,0 0-83 0,0 0-333 0,0 0 137 0,0 0-754-1</inkml:trace>
    </iact:actionData>
  </iact:action>
  <iact:action type="add" startTime="22962">
    <iact:property name="dataType"/>
    <iact:actionData xml:id="d14">
      <inkml:trace xmlns:inkml="http://www.w3.org/2003/InkML" xml:id="stk14" contextRef="#ctx0" brushRef="#br1">12636 7534 1006 0,'0'0'778'4,"0"0"-553"1,0 0-128 1,-10-8-34-2,-5 1 15 0,-6-1-13 1,3 8-26 1,3-5-19-2,-6 5-11 1,3 5-19 0,0-2-13 0,-5 7 11 1,5 5 14-1,2-5 0-1,-2 5-1 1,3 2 0 0,2-2-2 1,3 8 1-2,2 0-1 1,3-1 1 0,5-4 1 0,2-1 2 0,6 1 2 1,0-8 3-2,5 2 1 1,7-4 2 0,6-1-1 1,7-4-2-2,6-3 1 3,-5-3-1-4,-1-4 0 2,0-8-1 0,-7 0 0 2,2 2 1-3,-2-9 0 1,-8 4 1-1,-2 3-1 3,-4-3 0-4,-4-2-2 3,-5 5-1-2,-1 3-3 1,-4-3 1 0,-1 0-2 1,3 7-2-2,-8-4 0 1,8 12-2 0,0 0-5 1,0 0-3-2,0 0-5 2,0 0 2-2,-10 7 3 1,2 6 2 0,8 9 3 1,0 21 1-2,6 15 2 2,6 19 2-2,4 18-1 2,-3-4-1-2,0-14 2 1,0-4 1 0,-1-11 0 1,-4 26 1-2,-3-3 1 2,3-12 0-2,-8-3 0 2,-5-17 1-2,2-6 3 3,-7-12 0-4,2-12 2 2,-7 4 28 0,-3-12 12 0,-3-2-2 0,1-6-5 1,-14-7-6-1,1-12-4-1,-1-8-6 1,-4-10-6 1,7 0-5-2,8-3-3 1,2 8-4 0,3-10-2 1,0-13-3-2,8 18-1 1,10 0-18-1,7 3-44 2,9-3-40-1,15 2-388 1,23 3-31-3,5 8-1038 3</inkml:trace>
    </iact:actionData>
  </iact:action>
  <iact:action type="add" startTime="24959">
    <iact:property name="dataType"/>
    <iact:actionData xml:id="d15">
      <inkml:trace xmlns:inkml="http://www.w3.org/2003/InkML" xml:id="stk15" contextRef="#ctx0" brushRef="#br1">3065 12543 465 0,'0'0'78'7,"0"0"-38"-5,0 0 2 5,0 0 46-4,0 0 45 2,0 0 8-2,0 0 30 2,0 0 11 1,0 0-21-1,0 0-14 0,0 0-22 0,0 0-37 0,0 0-46-1,0 0-5 2,0 0 0-2,0 0 0 2,0 0 3-1,0 0 2-1,0 0 1 2,0 0-8-1,0 0-8 0,0 0-10 0,0 0-1-1,0 0-2 2,26 10 0-2,-6 2 0 2,-7-9 0-2,-5 2 0 1,5 0 3 1,-6-3 5-2,6 1-1 2,-13-3-3-1,0 0-3-1,8 5-1 2,-8-5-2-1,0 0-1-1,0 0 2 1,10 5 2 0,-10-5 9 0,0 0 7 0,0 0-1 0,0 0-4 0,0 0-4 0,0 0-2 0,0 0-4 0,0 0-5 0,0 0-6 0,0 0-3 0,0 0 0 0,0 0-1 0,0 0 1 1,11-5-2-2,-11 5-6 1,0 0-33 0,0 0-47 0,0 0-51 0,10 5-46 0,3 5-235 0,2 10-29 0,-10 0-890 1</inkml:trace>
    </iact:actionData>
  </iact:action>
  <iact:action type="add" startTime="25664">
    <iact:property name="dataType"/>
    <iact:actionData xml:id="d16">
      <inkml:trace xmlns:inkml="http://www.w3.org/2003/InkML" xml:id="stk16" contextRef="#ctx0" brushRef="#br1">2293 14416 1247 0,'0'0'311'4,"0"0"-163"1,0 0-77-2,46-20-40 2,8-2-16-1,13 4-10 1,-5-2-3 1,-5 5-1-2,-3-5-1 2,0 5 0-2,-3 0 2 1,-2-8 16 0,10 6 22 0,0-1 10 0,13-2 5 0,8 5-8 0,-3-5-9 1,1 5-9-1,-12 0-5 0,6 8-2-1,-10-8 0 1,3 5 4 0,14 0 0 1,9-3 0-2,25-2 0 2,-13 2-3-2,-7 3-5 3,-6-2 0-4,-2-3 0 3,11 0 0-2,14 7-1 1,3-9-6 0,-7 2-2 1,-11 5 0-2,-2-5 0 2,-1 0 3-2,9 2 2 2,17-2 0-2,8-2 0 2,-13-6-2-2,-12 8 3 1,-6 3 3 1,23 2-4-1,11-5 0-1,2-1-3 1,-18 4-1 0,-7-1-1 1,-14 3-2-2,24-7 1 1,15 7 1 0,-12-3 3 1,-16 3 3-3,-6 3-3 3,-4-3 2-1,15 0 3-1,18 2 4 1,0-7-4 2,-7 5-3-1,-24 3-2-3,-2-1-2 2,25 1-2 0,3 4-2-1,0-4 0 2,-11-1-3-1,-14 1 1 1,-12 4-2-3,12-4 1 4,14-1-1-4,4 6 2 2,-14-6 0 1,-8 3 1-2,-9 3 1 2,-6-6-2-2,10 6 1 1,19-3 0 0,-3 2 0 1,-5-4 1-1,-8 4 1-1,0-2 0 1,-18 3 0 1,15-6 0-2,19-5-2 2,7 1 0 0,0 2 0 4,-7 2-2-9,-11-4 0 3,-2-1-1 3,4 6 1-2,24-3 1-3,-8 2 0 2,-17 1 2 2,1-6-1-1,-14 8-1-1,7 3 2 1,10-6-2 0,8 1 0 0,-10-1 0 1,-3-7-1-2,-2 3 0 1,-1 4 2 0,1-4 2 0,7-3 0 0,8 2 0 0,3-2 0 0,-11-2 1 0,-7-1-1 0,-5 0 0 0,9-4-2 1,4 2 2-1,7 0 3 6,-3 0-1-10,1 2 2 4,-19 3 0 0,6-2 1 0,2 2-1-3,16-3 0 3,-8 6 1 0,0-8 0 0,-1 5 11 1,-14-5 8-1,15 5 6 2,-3 0 3-2,1-8-1-3,-6 0-11 3,-5 11-7 0,-3-8-2 0,-7 5 0 0,-8 0 3 0,3 7-1 0,-3-4-1 0,-3 2 0 0,-10 0 5 0,6 0-2 0,-11 5-6 5,-8-3-2-9,-5 1 0 5,-2 2 0 4,-3-3-3-10,0 6-3 4,-8-6-5 0,-2 3-1 2,-6 3 0-2,-2-6 0 0,-2 8 0 2,-1-5-1-2,-2 3 0 1,-3 2-2 0,6 0 1 0,-6-5-1 0,1 2 0 1,-1 3 0-1,0 0-5-1,-10 0-39 1,10 0-109 2,3 3-46-2,-5 2 92 0,-8-5-484 5,0 0-33-9,0 0-1246 2</inkml:trace>
    </iact:actionData>
  </iact:action>
  <iact:action type="add" startTime="27650">
    <iact:property name="dataType"/>
    <iact:actionData xml:id="d17">
      <inkml:trace xmlns:inkml="http://www.w3.org/2003/InkML" xml:id="stk17" contextRef="#ctx0" brushRef="#br1">9333 11311 1204 0,'0'0'315'7,"0"0"-158"-6,0 0-88 5,0 0-34-3,0 0 2 1,0 0 53 2,0 0 15-2,0 0-2 2,0 0-19-2,25 30-18 1,-7-3-21 0,-2 1-15 1,2 7-13 0,-8-8-7-3,3 3-2 2,0 0-4 0,-5-5 2 0,-3-2-1 0,0-13 1 0,-3 0 0 0,-2-10 18 0,0 0 7 0,0 0-4 0,0 0-8 1,-2-12-8-2,-8-16-2 1,-1-10 0 0,-9-12-5 0,7-20 1 1,0-2-3-2,0-1 1 1,5 18-2 0,3 12 0 0,5 8-3 1,0 8-1-2,0-1 0 1,5 11-5 0,3 2-39 0,0 2-26 0,5 6-23 1,0-1-42-2,7 0-293 2,-2 8-6-1,3 0-872-2</inkml:trace>
    </iact:actionData>
  </iact:action>
  <iact:action type="add" startTime="27956">
    <iact:property name="dataType"/>
    <iact:actionData xml:id="d18">
      <inkml:trace xmlns:inkml="http://www.w3.org/2003/InkML" xml:id="stk18" contextRef="#ctx0" brushRef="#br1">9716 11173 1342 0,'0'0'722'5,"0"0"-492"0,0 0-125-1,0 0-54 2,0 0-80-2,0 7-50 2,0-7 23-2,0 0 29 2,0 0 14-2,13 3 11 2,15-6 28-2,3-4 13 2,10-1 1-2,0-9-13 1,6-1-12 1,-6-2-5-1,-3 5-5-1,-4 0 0 2,-6 0 1-2,-2 3 0 1,-8-3 3 0,-5 0-1 0,-3 7-1 0,0-4 0 0,-10 12-3 0,0 0-3 0,0 0-4 0,0 0-6 1,-18-8 0-2,-5 8 2 1,-13 0 0 0,-13 10 3 0,-2 3 0 0,5 7 2 0,9-5 11 1,-1 7 6-1,12 3 6-1,-2 5 4 2,7 0-2-2,3 5 0 2,3 0-3-2,12-7-2 2,3 2-2-2,11-7-1 1,4 4-1 0,16 1-1 0,15-6-1 0,16-2-2 1,-11-5-2-2,3-7-1 2,-7-6 1-2,-1 1-4 2,-5-3-28-2,-2 0-41 2,2-3 0-2,-2 1 32 1,7 2-432 0,-13-5-41 2,-10 2-1010-4</inkml:trace>
    </iact:actionData>
  </iact:action>
  <iact:action type="add" startTime="28340">
    <iact:property name="dataType"/>
    <iact:actionData xml:id="d19">
      <inkml:trace xmlns:inkml="http://www.w3.org/2003/InkML" xml:id="stk19" contextRef="#ctx0" brushRef="#br1">10694 10940 1255 0,'0'0'759'6,"0"0"-546"-3,0 0-133 3,0 0-56-1,0 0-17 0,0 0-5 0,-13 0 4 0,-13 0 17 0,-5 5 16 0,-2 2 5 0,4 1-2 0,1 4-13-1,2-4-10 2,-7 7-8-1,12 0-5 0,-4 5-3 0,12-2 1 0,-5 2-1 0,8 2 0 0,4 3 1-1,6 5 0 2,8 0 1-2,10 5 1 2,16-2 0-1,12-3 1 0,8-7-2 1,0-3 0-2,-8-13 0 1,6 1 1 1,2-13 0-3,-5-3-1 4,-3-2 1-4,-2-2 1 3,10-8-1-1,-13-3-1 0,-13 0 1 0,3 8 0 1,-5-10 0-2,-11 3 1 0,-2 2-1 1,-5-3-2 2,-3 6-2-4,-5-3-2 3,-5 0-1-1,-5-3-2 0,-3 8-1 0,-5-5-2 1,2 13 0-2,-7-6 0 2,2 5 1-3,6 6-1 3,-3 2 0-1,3 2 0 1,2 6-1-3,2 5-2 2,1-1 3 0,5 11 1 0,0 4 2 0,10 3 1 1,0 5 1-2,11 3 0 3,9-6 0-4,1-2 0 2,7-7-2 0,14 0-6 1,-6-8-8-2,5-5-1 2,1-8 2-2,-9-4 1 2,3-6 3-1,-5-9 4 1,0-6 4-3,-10 0 1 3,-5 1 3-2,-6-3 3 2,-2 7 1-1,-5 1 2-1,-6 7-4 1,3-3-1 1,-5 13-2-1,0 0-3-1,0 0-3 1,0 0 2 1,0 0 3-1,0 0 2-1,0 28 0 1,6 14 0 0,-1 1 0 1,8 7 0-1,-3-7 0 0,8-1 0-1,-5-7 1 2,2 3 0-2,3-3 0 1,-5-8 1 1,-8-4 2-2,5-3 2 1,1-12 2 1,-11-8 6-2,0 0 16 1,0 0-2 0,0 0-4 0,0 0-5 0,0 0-8 1,-5-21-3-2,-3-1-3 1,-5-13-2 0,-5-8 0 0,3-7-1 0,2 0-1 1,0-7 0-3,0 1-1 4,8 19-2-3,2-1-3 1,6 6 0 1,-1 9-2-2,6 3-2 1,5 0-3 0,0 3-2 1,7 2 1-2,1 0 0 1,7 5 3 0,3 7 0 0,10 3-2 1,-2 8-1-1,2 4 3 0,-7-2 2-1,2 10 4 2,0 0 1-1,-11-2 2-1,-1 7 2 0,-12-3 8 2,-4-4 11-1,-5-1 7-1,-6-2-3 2,-5 3-3-1,-12-1-3 1,-8 6-8-2,-6-11-2 1,-5 3-2 1,3-7 1-3,6 0 1 3,-1-8-5-2,8-8-3 2,-1 0-17-1,9-4-20 0,-3-3-25-1,8-8-19 2,5-2-41-1,5-7-84 0,7-3-234-1,11-8 9 2,8 1-859-2</inkml:trace>
    </iact:actionData>
  </iact:action>
  <iact:action type="add" startTime="29156">
    <iact:property name="dataType"/>
    <iact:actionData xml:id="d20">
      <inkml:trace xmlns:inkml="http://www.w3.org/2003/InkML" xml:id="stk20" contextRef="#ctx0" brushRef="#br1">11978 10802 628 0,'0'0'314'3,"0"0"-22"-3,0 0 46 1,0 0-75 5,7 8-175-4,1 7-42 3,5 5-18 1,-5 0-10-2,4 12-3 2,1 3 3-2,5 0 3 1,-7-4 8 0,-1 4 9 0,3-8 2 0,-5-7 2 0,-1-2 4 0,-4-6 3 2,-3-12 7-4,0 0 41 2,0 0-10 0,0 0-21 0,0 0-19 0,5-15-10 0,0-5-6 0,0-10-6 0,-2-5-6 0,2 5-8 1,0-3-6-2,3 8-3 2,0 0-2 0,-1 3-10-3,4 7-27 2,-1 0-27 0,3 7-34 0,-3 1-48 0,3 2-63 0,7 5-192 1,9 5-57-2,-3 2-914 1</inkml:trace>
    </iact:actionData>
  </iact:action>
  <iact:action type="add" startTime="29406">
    <iact:property name="dataType"/>
    <iact:actionData xml:id="d21">
      <inkml:trace xmlns:inkml="http://www.w3.org/2003/InkML" xml:id="stk21" contextRef="#ctx0" brushRef="#br1">12618 10880 859 0,'0'0'571'3,"0"0"-145"-3,0 0-285 6,-7-8-56-3,-6-2-42 2,0 0-21 1,-8 3-11-2,-7-1-5 1,2 3 19 0,-10 3 17 0,13 4 3 0,2 3-14 0,1 5-14 0,2 5-2 0,0 3-6 0,8 4-3 0,-1 6-3 0,9-6 2 0,2 1-1 0,0 5 1 0,7-8 2 0,-1-5 6 0,6 0 8 0,4-3 3 0,4-9 2 0,6-3 2 0,8-3 1-1,-6-9 1 1,5-8 2 3,-2 2 8-5,-2-10-3 1,-4 1-7 2,-4-1-4-1,-1-2-5 0,1 0-6 0,-3 10-6 1,0-2-4-3,3 2-4 2,2-3-3 0,3 3-5 1,4 5 4-2,-4 3-14 1,8 4-41 1,7 8 22-1,13 13-475-1,-3 4-22 3,3 3-1064-4</inkml:trace>
    </iact:actionData>
  </iact:action>
  <iact:action type="add" startTime="29940">
    <iact:property name="dataType"/>
    <iact:actionData xml:id="d22">
      <inkml:trace xmlns:inkml="http://www.w3.org/2003/InkML" xml:id="stk22" contextRef="#ctx0" brushRef="#br1">9644 14799 1625 0,'0'0'331'8,"0"0"-222"-6,0 0-60 3,0 0-35-3,0 0-12 5,0 0-1-5,0 0 2 4,-8 30 46-1,8 10 19 0,3 6 3 0,2 9-11-1,8 10-20 2,-3-5-16-1,0 0-12 0,3-15-4 0,-5-10-3 0,0-5 1-1,2-7 1 2,-7-8 3-2,2-5 1 2,-5-10 17-1,0 0 14 0,0 0-5-1,0 0-8 2,-8-15-16-1,-10-38-6 0,-3-22-5 0,3-3-2 1,3 3 1-2,2 0-1 1,5 17 0 0,3 3-4 0,10 5-2-1,-5 5 0 2,8 3 0 0,-3 7-4-2,8 0-3 1,3 12-5 0,-4 5-4-1,9 8-1 2,5 3 0-2,15-1 5 2,18 11 1-2,-8 4 3 2,4 8 4-1,-7 3 3-1,-4-3-1 1,-8 3 3 1,-5-1 0-2,-10 1 4 2,-6-6-1-1,-5 1 1 0,-2 2 1-1,-3-5 3 2,-2 0 3 0,-6 5 5-3,-10-5 0 4,-7 5-2-3,-16 2-1 0,-11 1-2 1,4-6 5 0,4-2 0 0,-2 3-2 1,10-1-3-2,3-4-2 2,7-6-3-1,8 3-1 0,0 0 0-1,13-5 0 1,0 0 1 1,0 0 4-2,0 0 1 1,0 0-2 0,16 3-1 0,22-6 0 1,14-2-1-2,-3-2 0 1,10-8-1 0,-8 0 2 0,-2 2-1 0,3-7 1 0,-6 3-1 0,-5-1 2 0,0 1 1 0,-2-1 2 1,-5 1-1-2,-14 2 5 1,-2-3 1 0,-5-4 5 0,-10-1-6 0,-3 0-1 0,-8-4-2 0,-8-3-5 0,-2 5-2 0,-7 7-2 1,4 6 1-2,-7 4 3 1,-6 1-2 0,-2 2 2 0,3 10 1 0,-1 7-3 0,6 3-1 0,2 3-2 0,3 2-1 0,13 0 2 1,2-3 0-2,3 1 0 1,5-1 1 0,5-1 1 0,8 1 2 0,0-2 0-1,10 3 1 2,3-6-1-1,0 1 2 0,2-11-1 0,10-2 2 0,-7-2 1-1,5-6 1 3,3-4 1-3,-6-3 0 0,1-8 0 1,-8-4-1 1,7-16 0-1,-5 5-1 0,-2 3-4-1,0-5-4 2,-1 10-1-1,-9 0-1-1,2 5-2 2,-3 8 2 0,-2-1-1-3,-5 8-1 3,2 2-7-1,1 1-2 0,1 7 0 0,6 0 1-1,8 10 3 2,-3 8 2 0,8 7 4-2,-5 0 1 0,-6 5 1 1,6 0 1 1,-5 2 1-1,-8-2 1 0,-3-2 0 0,-5-13 1 0,-5 2 2-1,0 3 1 2,-8 1 0-1,-4-9 2-1,-1 3 1 2,-8 0 1-1,0-5 0 0,-4-2-1 0,-4-6 0 0,4-2-4 0,-6-2-7-1,3-6-22 1,7-2-23 1,-2-2-25-1,7-8-30-1,9-11-4 2,7-6-102-1,15-21-227-1,16-7 2 1,-3 15-867 1</inkml:trace>
    </iact:actionData>
  </iact:action>
  <iact:action type="add" startTime="30817">
    <iact:property name="dataType"/>
    <iact:actionData xml:id="d23">
      <inkml:trace xmlns:inkml="http://www.w3.org/2003/InkML" xml:id="stk23" contextRef="#ctx0" brushRef="#br1">10982 13995 970 0,'0'0'725'2,"0"0"-402"0,0 0-196 3,0 0-64 0,0 0-34-1,5 18-17 2,-5 7-8-1,8 8-2-1,-3 7-1 2,5 0 0-2,0 2 7 1,-2-4 10 0,-3 9 6 0,3-4 6 0,0-8 0 0,-3 3-8 0,3-8 1 1,-3-13 2-3,-3-2 4 4,1-5 7-3,-3-10 32 0,0 0 31 2,0 0-21-1,0 0-16 0,0 0-14 0,0 0-12 0,0 0-8 0,0-10-10 0,8-10-9-1,-1-2-4 1,1-1-3 1,5 3-16-2,0-5-38 2,-3 7-19-1,13-4-29 0,-2 4 50 0,12-4-465 1,8 4-24-2,-5 13-1074 1</inkml:trace>
    </iact:actionData>
  </iact:action>
  <iact:action type="add" startTime="31090">
    <iact:property name="dataType"/>
    <iact:actionData xml:id="d24">
      <inkml:trace xmlns:inkml="http://www.w3.org/2003/InkML" xml:id="stk24" contextRef="#ctx0" brushRef="#br1">11527 14186 1330 0,'0'0'737'6,"0"0"-502"-3,0 0-135 3,0 0-188-2,0 0-147 1,0 0-180 0,0 0-27 1,0 0 197-2,0 0 134 1,8 0 45 0,13 0-134 1,15 0 50-2,-3-8-299 1</inkml:trace>
    </iact:actionData>
  </iact:action>
  <iact:action type="add" startTime="31298">
    <iact:property name="dataType"/>
    <iact:actionData xml:id="d25">
      <inkml:trace xmlns:inkml="http://www.w3.org/2003/InkML" xml:id="stk25" contextRef="#ctx0" brushRef="#br1">12330 13935 1611 0,'0'0'301'3,"0"0"-212"0,0 0-18 2,0 0 30 1,0 0 1-2,-38 0 1 1,17 0-13 0,0 0-17 0,1 3-28 0,4 2-23 0,6 2-10 0,-3-7-10 0,13 0-5 0,0 0-3 0,-5 10-1 0,-3 3-4 0,8 2-6 0,3 0 0 0,7 2 4 0,3 8 3-1,2 1 1 2,3-4-1-1,3-2 1 0,5 10 3 0,-3-2 4 0,-5-6 1 0,-3-2 1 0,-4-5 1 1,-4 0 1-2,-1-5 6 0,-6-10 11 2,0 13 3-1,-11-1 0 0,-4 3-4 1,-6-5-2-1,-4 0-2-1,-9-2-4 1,-5-6-1 0,6 3-5 1,0-5 0-3,4-5-1 3,-2 3-2 0,11-3-13-2,-3-3-33 2,5-2-27-1,7 5-51-1,9-7-28 1,2-6-247 0,13-7-66 0,12 0-924 0</inkml:trace>
    </iact:actionData>
  </iact:action>
  <iact:action type="add" startTime="31615">
    <iact:property name="dataType"/>
    <iact:actionData xml:id="d26">
      <inkml:trace xmlns:inkml="http://www.w3.org/2003/InkML" xml:id="stk26" contextRef="#ctx0" brushRef="#br1">12484 13915 1176 0,'0'0'780'4,"0"0"-563"-4,0 0-112 5,-10 13-61 1,8 2-22-3,-6 2-14 3,3 3-4-1,-3 0-3 0,0 3-1 0,8-1 9 0,0-4 5-1,3 0 1 2,2-3-2-1,8 2-3 0,-3-2-3-1,6 0 0 2,4-7 1-2,6-1 0 2,2-4-1-2,1-3 0 1,4-3 1 0,0-4-3 0,-2-8-8 0,-10 0-12 1,5 0-9-2,-11-5 7 1,-2 0 7 3,-5-1 5-5,-3 4 2 2,-5-8 1-1,0 7 4 1,-8 3 3 1,3 3-4-1,5 12 3 0,0 0-2 0,0 0-8 1,0 0-1-3,-8 7 4 2,0 6 3 0,-2 9 4 0,8 13-1 1,9 8-1-1,1 17-2-1,5 8 0 2,8-1 0-1,4 26 0 0,-7-10 0-1,-5-23 1 1,3-5 3 0,-4-3 7 1,-6-4 2-1,1-13 5-1,-7-5 6 1,0-7 11 1,-7-3 5-2,1-10 15 1,-14 2 3 0,-6 1-17 1,-18-11-15-2,1-4-10 2,-17-6-5-2,6-12-4 2,-2 0-3-2,12-2-12 2,5 2-18-2,6-5-18 1,-3-3-30 0,13-4-21 1,2-1 47-2,14-22-412 1,7 0-43 0,7-3-1005 0</inkml:trace>
    </iact:actionData>
  </iact:action>
  <iact:action type="add" startTime="32065">
    <iact:property name="dataType"/>
    <iact:actionData xml:id="d27">
      <inkml:trace xmlns:inkml="http://www.w3.org/2003/InkML" xml:id="stk27" contextRef="#ctx0" brushRef="#br1">12937 13935 971 0,'0'0'728'3,"0"0"-481"2,-5 18-164 0,3 7-82-1,2-8-30 2,-6 3 8-1,6 0 11-1,0-5 19 1,0-5 41 1,0 3 16-2,0 0 0 1,0-6-16 1,0-7-19-1,0 0-8-1,0 0 5 1,0 0 0 1,0 0-6-2,0 0-8 1,0 0-6 0,0 0-3 0,6-7-2 0,1-16-11 0,6-2-13 1,0-5-22-2,2 0-11 1,3 2-1 0,-2-2 7 0,2 5 6 2,-3 8 13-3,-2 4 8 1,0 6 8-1,3 7 6 2,2 0 16-2,12 7 16 1,-1 8 8 0,2 5-9 0,-3 0-7 1,5 5-6-1,-4 0-2-1,2 0-2 2,2-2-2-1,-7-3 1-1,2-3 0 1,0-1 1 0,3-6 3 1,-5-3 1-2,-3-2 0 2,8-5-1-2,-10 0-3 1,7 0 0 1,3-7-4-1,-11-6-3-1,6-2-5 1,-5-5 0 0,-6-8-3 0,3-2 1 0,-10-7 3 1,-3-3 1-2,-10-5 1 1,-3 7-1 1,0 3 2-2,-5 7 8 1,1 6 12 0,-1 4 8 0,0 8 0 0,0 3-8 0,-2-1-8 1,-3 8-3-2,-3 8 10 2,-2 9 1-1,5 16 0-1,0 5-3 2,5 4-7-2,3-2-2 1,10 0-3 1,7 0 0-2,-4-12 1 2,7-3-1-2,-2 0 1 1,5 0-1 0,2-7 1 0,3-3 2 0,3-8 0 0,5 1-3 0,-1-8-12 0,4-5-11 0,4-3-4 1,-7-2 2-3,0-8 5 2,-3-4 4 1,-3-6 4 0,-2 3 2-2,-5-7-1 1,-8-1-1 0,-2 6 2 0,-3 7 3 0,0 7 12 0,-3 3 3 0,3 10-6 0,0 0-2 1,0 0-2-2,0 0 3 1,-5 15 3-1,0 15-2 2,2 3-1-2,-2 4 2 2,10 1-1-1,3 2 1-1,-3 10-2 1,6-7 2 2,-1-8 3-3,0 0-2 1,0 2 1-1,3-2 2 1,-5-10-1 1,-3-5 4-2,-2-5 7 1,2-4 7 0,-5-11 12 0,0 0 30 1,0 0-20-2,0 0-17 1,0 0-9 0,-5-11-9 0,2-6-3 0,-10-18-3 0,0-5-3 1,-2-3-1-1,5-4-1-1,2-6-1 3,-2-7-2-3,7 2 0 0,3-12-3 1,3 13 0 0,2 9-1 0,8 13-4 0,-3 2-2 1,5 8-6-2,-2 3-2 1,8 4-2 1,5 8 0-2,-6 0 4 2,6 10 3-2,2 0-1 2,1 8 2-2,1 2 2 1,-4 10 1 0,2 7 2 0,-7 1 2 0,0 2 3 1,-9-2 2-2,1-6 8 1,-8 1 3 0,-2-3 1 1,-3 0 2-2,-3-5-1 1,-4 0-1 0,-6 0-2 0,-5 0-1 0,-3-5-1 1,3-3 0-2,-2 1-4 1,-1-8-14 0,6 0-25 0,-1-8-17 0,1 1-30 0,2-6-30 0,5-9-48 0,1-6-6 0,7-7-287 1,7-15 29-2,9-5-843 1</inkml:trace>
    </iact:actionData>
  </iact:action>
  <iact:action type="add" startTime="33031">
    <iact:property name="dataType"/>
    <iact:actionData xml:id="d28">
      <inkml:trace xmlns:inkml="http://www.w3.org/2003/InkML" xml:id="stk28" contextRef="#ctx0" brushRef="#br1">14273 13625 1285 0,'0'0'750'5,"7"25"-506"-1,-1 17-111 1,9 8-60 0,-2-12-33 0,0 5-15 1,0-13-7-2,-1-5-2 2,-1-8-1-2,-1-4 5 2,-2-3 4-1,-8-10 2-1,7 2 1 1,6-2-3 0,5-10-13 0,5-7-11 0,1-18-16 0,-4-8-11 0,1-5-10 1,-8 6-22-1,0-6 12-1,-6 13 21 1,-2 3 12 1,1 14 8-2,-4-2 10 2,6 8 14-2,-8 12 11 1,0 0 8 1,0 0-19-1,0 0-9-1,0 0 2 1,0 0-5 0,0 0-4 1,0 12 0-2,8 8-1 1,-3 13 0 0,2 7 0 0,-1 2-9 0,1 1-21 1,1-5-29-2,-3-8-20 1,0 2-23 2,3-9-35-3,0-1-268 0,10 1-52 2,2-3-911-2</inkml:trace>
    </iact:actionData>
  </iact:action>
  <iact:action type="add" startTime="33343">
    <iact:property name="dataType"/>
    <iact:actionData xml:id="d29">
      <inkml:trace xmlns:inkml="http://www.w3.org/2003/InkML" xml:id="stk29" contextRef="#ctx0" brushRef="#br1">15168 13535 1282 0,'0'0'751'4,"0"0"-444"1,0 0-144-2,0 0-98 2,0 0-187 0,0 0-68 0,-10-3 80 0,-16 3 55 0,-5-2 46 0,-2 4 78 0,-3 3 49 0,-3 8 19 0,-7 2-21 0,12 2-30 0,-7 8-28 0,8 0-14 0,7 8-11 0,5-6-10 0,1 6-5 0,7-1-3 0,13-12 4 0,0 6 6 0,8 6 1 0,5-9 3 0,7-1 14 0,21 1-2-1,11-6-7 2,7-2-9 1,0-5-5-4,8-5-6 2,-5-5-4 0,-3 0-4 0,-13 3-2 0,1 2-2-1,-14-5-16 2,-7 2-47-1,2 6 30 0,-10 9-538 0,3 1-37 0,-14-3-1209-1</inkml:trace>
    </iact:actionData>
  </iact:action>
  <iact:action type="add" startTime="37147">
    <iact:property name="dataType"/>
    <iact:actionData xml:id="d30">
      <inkml:trace xmlns:inkml="http://www.w3.org/2003/InkML" xml:id="stk30" contextRef="#ctx0" brushRef="#br1">3806 6925 633 0,'0'0'160'6,"0"0"-57"-6,0 0-40 0,0 0-21 2,0 0 61 3,0 0 94-1,0 0 28 0,0 0-8 0,-28-20-63 2,2 5-61-1,10 3-16-1,-2 2-11 1,3-3-10 1,-6 6-6-1,11 2-16 0,0 2-13 0,-8-4-9 0,5 7-6-1,0-5 0 1,0 2 0 0,5 3 7 1,-7 0 8-2,2 0 5 2,0 3-5-2,0 2-4 2,1-5-8-2,-1 7-3 2,0-4-3-2,-3 2-1 2,4 2-1-2,-6 6-1 2,0-3 0-2,7 2 3 2,-2-2 1-2,1 3-1 1,-1 2 0 0,-3-3-1 0,3 3-1 1,0 0 0-2,1 5 0 1,-1 8 0 1,0 2 0-1,-3 0-1 0,-2 10 1 0,6 3-1-1,-1 9 0 2,0 3 0-2,5-2 0 1,0-5 0 1,3-11 0-2,3-2 1 3,-3 0 0-4,-1 0-1 3,4-5 1-2,-6 10-1 2,8 3 0 0,-2 2 0-3,2 3 1 3,0-3-1-2,2 10 0 1,6 2 0 1,-8 4 0-2,8-14 1 2,-3-2-1-2,2-5 0 2,1-2 1-1,-3-3 0 0,3 2 0-1,0-1-1 2,2 19 1-1,-2 2-1-1,5-4 1 1,-1-1 0 0,4 14-1 1,-3-6 1-1,0-13 0 0,-1-2-1-1,1-10 0 1,3-5 1 0,-3-5 0 1,0 1 0-2,-1-6 1 1,4 0 0 0,2-8-1 0,-5 3 1 1,2 0 2-1,3-5 0-1,-5 3 0 1,8-1 1 1,4-4-1-2,-4-1 1 2,5 1 1-3,-6-3-1 3,14-3 3-1,-9-2-1 0,9 0 0 1,-1-2-1-2,1-3 1 1,-1 0 0-1,1-5 0 2,-9 2 0-1,4 1 0-1,-6-11 0 2,5 3-2-2,0-2 1 1,1-16-1 2,2-10 0-3,-6-7 1 1,-4 0 0-1,-1 5-1 2,1 3 3-1,-8-1-3-1,5-12-1 2,-10 10 1-2,5 2 0 2,-6 13-1-1,-2-5-1 0,3 8 0-1,-8-3-1 1,8-5 0 0,-8-1 0 1,5 1-1-1,-5-2 1 0,3-3 0-1,-3-5-1 1,0-3 1 1,0 11-1-1,0-4 1-1,0 1-1 2,-3-2 1-2,-2 7-1 2,5 0 1-2,-8 0-1 2,3 0 1-2,2 7-1 1,-7-2-1 1,2 0 0-1,1 2 1-1,-1-7-1 1,3-2 0 0,-3-3 0 1,-2-3 0-2,0 6 0 2,-6-4 1-2,6 1 0 2,-3 5-1-1,5 3 1 0,-5-3 1-1,0 2 0 1,1 1-1 0,4 7 0 0,-5-3 0 0,3 8 0 0,-1-8-1 0,-1 11 0 1,6-3-1-1,-6 5 0 0,4 7-1-1,3-4-1 1,5 12 1 0,0 0-13 1,0 0-5-2,0 0-42 1,0 0 28 0,0 0-455 1,-3 12-31-1,-10 13-1038-2</inkml:trace>
    </iact:actionData>
  </iact:action>
  <iact:action type="add" startTime="38246">
    <iact:property name="dataType"/>
    <iact:actionData xml:id="d31">
      <inkml:trace xmlns:inkml="http://www.w3.org/2003/InkML" xml:id="stk31" contextRef="#ctx0" brushRef="#br1">3559 7647 628 0,'0'0'314'5,"0"0"-6"0,0 0-43-1,0 0-74 1,0 0-78 0,0 0-70 0,0 0-1 0,0 0 9 0,0 0 6 0,-13-8 6 0,-2 3-4 0,-3 5-12 0,-3 0-9 0,-5 0-5 0,-2 0-5 0,-11 0-5 1,-10 5-3-1,-5-5-2-1,-12 3 0 1,-6-6 13 0,7 3 3 0,11 0 0 0,5 0-6 0,-2 0-9 2,10 3-6-4,-6 2-6 3,14-10-1-2,12 5-3 2,3 0 0-2,5 0-1 2,1 0-1-2,12 0-53 1,0 0-20 0,0 0-372 0,12 5-49 0,6 10-985 1</inkml:trace>
    </iact:actionData>
  </iact:action>
  <iact:action type="add" startTime="38764">
    <iact:property name="dataType"/>
    <iact:actionData xml:id="d32">
      <inkml:trace xmlns:inkml="http://www.w3.org/2003/InkML" xml:id="stk32" contextRef="#ctx0" brushRef="#br1">1274 7647 740 0,'0'0'211'4,"0"0"-101"-1,0 0-37 1,0 0-50 2,0 0-22-3,0 0-1 2,0 0 18 1,0 0 38-1,3 27 29 0,2 3 2-1,3 0-6 2,-1 3-12-1,6 4-21-1,0 6-18 1,5-1-11 0,-10-6-3 0,5-6-4 1,-6-10 4-2,-2-3 2 1,-2-4 0 0,-3-13-8 0,0 0 127 0,0 0-19 0,0 0-37 0,0 0-30 0,0 0-17 0,0 0-12 1,0 0-7-2,-8-20-4 1,-5-5-4 0,6-10-1 1,-6-1-1-2,0 1-2 1,0 0 0 1,5-2-2-1,1 2 0-1,2 5-1 2,2 2-1-2,3 3 0 1,3 3-1 0,2-1-2 1,2 3-1-1,6 2-1 0,0 1-2-1,8-1 0 2,-1 3-1-2,6-5 1 2,5 5-1-2,0 3-2 2,2 4 1-2,6 8 1 1,2 5-2 1,3 3 1-2,-8-1 2 1,2 1 1 1,-4 7 2-2,-14-8 2 1,-2 6-2 1,3-6 3-2,-11 1 0 1,1 2 2 1,-11-10 24-2,5 12 7 1,-10 1 3 0,-6 2-6 0,1 7-4 1,-8-1-6-2,-5 1-2 1,-3-2-6 0,-5-5-3-1,3 0 0 3,2 0-2-2,3 0 0-1,0-2 0 1,7-1-3 0,-4-4-18 0,10-1-31 0,2 1-38-1,8-8-73 2,0 0-115-2,0 0-317 2,0 0 305-1,0 0-568 0</inkml:trace>
    </iact:actionData>
  </iact:action>
  <iact:action type="add" startTime="39325">
    <iact:property name="dataType"/>
    <iact:actionData xml:id="d33">
      <inkml:trace xmlns:inkml="http://www.w3.org/2003/InkML" xml:id="stk33" contextRef="#ctx0" brushRef="#br1">1922 7496 1565 0,'0'0'324'6,"0"0"-235"-3,0 0-45 1,0 0-22 3,0 0-12-3,0 0-6 1,-10 23-2-1,5-1-1 1,0 1-1 0,5-6 0 0,5-2 1 1,0 0 2-2,3 0 0 1,5-2 3 0,0-3 1 0,2-5 2 0,-2 3-1 0,8-8 0 0,-1 0 2 0,1 0-1 0,2-5 1 0,-3-3 1 0,-2-2 1 0,0-3 1 0,0 1-2 0,-5 2-1 0,-5-5-1 0,5 0-1 0,-8-3-3 0,-2 8-2 0,2-5-2 1,-5 5-2-2,0 10-1 1,0 0-4 0,0 0-4 0,0 0-5 0,0 0-3 0,0 0-1 0,0 0 3 0,0 0 2 0,7 18 3 1,6-1 3-2,0 11 1 1,8 7 3 1,-3 3 1-2,2 2 2 1,-4-5 0 0,2-5 1 0,2-3 1 0,-7 1 1 0,0-13 3 0,-5-8-3 1,-8-7 1-2,0 0 50 1,0 0 19 0,0 0-16-1,0 0-17 3,0 0-10-3,0 0-8 1,0 0-6 0,-8-15-3 1,-5-10-5-2,0-5-1 1,-5 0 0 0,3-2-2 0,0 2-1-1,-1 0 0 2,6 2-2-1,-3-2 0 0,0 2 0-1,0-7-1 3,6-2 0-2,7-3-2-1,-6 5 0 0,6 2-2 2,6 0-1-1,1 11-3 0,-2-1-1 0,11-2 0 0,2 3 2 0,5 4 0 1,3 6 1-1,12-8-2-1,3 10 0 0,11 0-1 2,-3 7 1-1,-5 3-1 0,4 3 2-1,-9 2 1 2,0 2 1-2,-16 6 0 3,3-3 0-3,-8 2 3 1,-3 1 0 0,-7-6 1 0,2 3 2-1,-10 3 31 2,0-6 8-2,0 6-3 2,-13 9-11-1,-7 1-8 1,-11 0-5-2,-5 2-5 1,-11-8-3-1,1 3 1 2,0-7-1-2,12-3 0 2,1-3 1-1,2 1-3 0,10-1-12-1,6-2-28 3,2 0-24-3,0-5-29 1,13 0-66 0,0 0-296-1,0 0 29 1,0 0-843 1</inkml:trace>
    </iact:actionData>
  </iact:action>
  <iact:action type="add" startTime="40083">
    <iact:property name="dataType"/>
    <iact:actionData xml:id="d34">
      <inkml:trace xmlns:inkml="http://www.w3.org/2003/InkML" xml:id="stk34" contextRef="#ctx0" brushRef="#br1">2666 7083 1704 0,'0'0'259'3,"0"0"-166"0,0 0-48 1,0 0-22 2,0 0-12-2,0 0-6 0,0 0 0 2,18 28 0-2,-2-13 1 1,2-5 0-1,-3 0 0 2,3-8 2-1,0-2-1-1,5-2-1 2,-2-3 2-1,-6-3 1 0,8-4 0 0,-2-3-1 0,-6 0 2-1,3 2-2 1,-5-2 1 0,-5 0-3 0,0 2 0 0,-3 3-2 1,0 3-3-2,-5-6 0 2,0 6-2-1,0 7-2-1,0 0-1 1,0 0-1 0,0 0-3 0,0 0-3 1,0 0-2-2,0 0 1 2,0 0-2-2,0 0 1 1,0 0 2 1,0 0 4-2,0 0 3 1,13 5 2 0,-3 5 2 0,8 2 1 0,3-4 0 0,-3-1 3 0,5 1 0 0,3-3 1 2,-1-5 2-3,1-5 0 1,-5 0 2-1,-1 2 0 1,-2-4 0 0,-5-1 0 1,8 1 1-1,-6-8 0 0,-2 2-1-1,-5-2-2 1,2 0-1 2,-7 3-3-4,2 4-1 2,-3-4-1 0,3 2-1 0,-5-3 0 0,-5 1-2 1,5 12-2-1,0 0-1-1,0 0-11 2,0 0-2-1,0 0 3-1,0 0 1 1,0 0 0 0,0 0 3 0,0 0 4 1,11 5 4-2,1 2 1 1,4-2 2 0,2 3 1 0,-5-6 3 1,2 3-2-2,-2-2 3 1,0 2 2 0,0-5 4 0,0 0 3 0,0-5-1 0,-3 2-1 0,3-4-2 0,-3-1-1 0,0-2-1 1,1 0-1-2,1-5-1 1,-4-5-2 0,5 0-1 0,-5-2-3 0,-3-1-5 0,3 0-3 1,-3 3 2-2,-3 5 2 1,3 0-1 1,-5 15-3-2,0 0-6 0,0 0-2 2,0 0-1-2,0 0 0 2,8 0 3-1,2 8 6 0,11-6 4 0,-6 11 3 0,9-3 2 1,4 7 1-2,-5-2 0 0,8-5 2 2,2 8 1-1,-4-10 2 0,2-6 1-1,-3 3 6 2,5-5 4-2,-2-5 4 2,3-5-1 0,-1-3-3-2,-5-7-5 1,-2-2-3 0,2-6 0 0,3-2-1 0,-10 0 0 0,2-5 0 0,0 0-1-1,-7 3-1 2,2 7-3-1,-11-1 1 0,1 9 0 0,-3 2 0 0,0-5 0 0,-2 5-3 1,2 0-2-3,-5 15-3 3,0 0-1-2,0 0-10 1,0 0-4 1,0 0 4-2,0 0 3 2,0 0 2-1,0 0 3-1,0 0 3 2,0 0 0-2,0 0 1 1,0 0 1 0,0 0 1 0,-13 15 3 2,0 0 5-4,1 5 1 2,-1-5-2 1,0 2-3-1,5 4-2 0,-5 1-1-1,8 3-3 2,2-2-1-2,3 4 0 1,0-4 3 1,3-3-1-1,2-3 2-1,6 3-1 1,-9-7 1 0,11 2 1 1,-8 0-1-2,8-3 2 2,-3-4 0-1,8-1 5-1,-2 1 2 1,9-8 3 1,6 0 1-2,3-5 2 1,7-3-2 0,5-7 0 0,1-7-3 0,-1-1-2 0,-5-2-2 0,0 0 0 0,-2 0-2 2,-6 3 0-1,-2-1 0-1,-10 1 1 2,4-3 0-6,-4 7 1 3,-6-2-1 1,-2 5-1 1,-5 0 1-2,2 7 0 1,-7-4-2 0,2 4 0 0,-5 8-2 0,0 0-1 0,0 0-10 0,0 0-17 0,0 0-32-1,13 0 11 3,0 0-385-4,0 8-54 3,28 7 122 3,-26-8-726-4</inkml:trace>
    </iact:actionData>
  </iact:action>
  <iact:action type="add" startTime="41881">
    <iact:property name="dataType"/>
    <iact:actionData xml:id="d35">
      <inkml:trace xmlns:inkml="http://www.w3.org/2003/InkML" xml:id="stk35" contextRef="#ctx0" brushRef="#br1">4128 8195 1393 0,'0'0'339'5,"0"0"-198"1,0 0-98-2,28 0-19-1,5 0 2 1,6 0 3 2,2-5-2 1,-2 5 1-4,7 0-2 2,-5 0-3 0,5-5-5-1,1 2-3 1,-6-4 4 0,-8-1 3 0,1 1 8 0,-3-1 3 0,-3 1 2 0,-2-3-3 0,-1 0-4 0,4 2-4 1,-4-7-5-2,-1 5-5 1,-1 3-3 0,-8-1-5 0,6-2-2 0,2 3-1 0,-8-1-2 0,9-2 0 1,-1 3-1-1,-3-1-1 0,6 6 0-1,-5-6 1 1,4 3 0 0,4 3 3 0,2-6 1 1,2 3 0-2,0-2 1 1,1 2-1 1,-6-3 0-2,11 1 0 2,-16-1-3-2,13 6 1 2,-3-8 0-2,1 2 1 1,-6 1-2-1,3 4 2 2,-3-4-1 0,-2-1 0-1,-5 8 0-1,4 0-1 2,-4-5 0-2,-6 5 1 1,3 0-1 0,3 0 3 1,-3 0 10-2,-5 0 3 1,7 0 0 0,1 5-2-1,-3-5-6 3,3 2-3-3,-1 4-1 1,-4-4-2-1,2 3 0 2,-6-5 0-2,1 3-2 1,-5 2 1 0,5-5 1 1,-13 0 0 0,0 0 0-3,0 0 2 3,0 0-2-1,0 0 2 0,0 0 3-1,0 0 0 1,0 0 1 0,0 0-1 1,0 0-3-2,0 0-3 2,0 0 0-1,0 0-24 0,0 0-41 0,8 10-33 1,-3 0-44-3,3 5-272 3,-8-15-62-1,0 0-944 0</inkml:trace>
    </iact:actionData>
  </iact:action>
  <iact:action type="add" startTime="42491">
    <iact:property name="dataType"/>
    <iact:actionData xml:id="d36">
      <inkml:trace xmlns:inkml="http://www.w3.org/2003/InkML" xml:id="stk36" contextRef="#ctx0" brushRef="#br1">5751 7647 578 0,'0'0'289'7,"0"0"-97"-6,0 0-33 3,0 0-79 1,0 0-43-1,0 0-19 1,0 0-10 0,0 0-2 1,0 0 142-2,0 0 59 1,0 0-66 0,0 0-100 0,0 0-13-1,0 0-7 2,0 0-11-1,0 0-5 0,0 0-3 0,15 10-2 1,6 7-1-2,5-2 0 1,0 8 0 0,-1-8-2 0,4 5 1 0,4 0 5 0,-7 2 12 0,-6-7 3 0,1 5-4 2,-3 3 1-4,-3-3-3 2,-2-3-1 0,0 3-3 0,-8-5 1 0,3 1-5 0,-8 4 40 0,0-8 16 0,0-2-7-1,0 3-10 2,-8-1-2-2,3-2 4 1,-8 5-6 1,-13 5-4-1,-7-5-7 1,-3-2-7-2,3 2-5 2,2-8 0-1,-3 6 0-1,1-6 2 0,4-4-4 2,-4 4 0-2,7-2-2 1,6-2-2 1,2 2-3-1,2-3-1-1,3 1-2 2,3-1-3-1,10-2 0-1,0 0-1 2,0 0-2-2,0 0 0 1,0 0-1 1,0 0-33-1,0 0-36 0,0 0 36-1,0 0-422 2,10 13-44-1,3-6-1001-1</inkml:trace>
    </iact:actionData>
  </iact:action>
  <iact:action type="add" startTime="47373">
    <iact:property name="dataType"/>
    <iact:actionData xml:id="d37">
      <inkml:trace xmlns:inkml="http://www.w3.org/2003/InkML" xml:id="stk37" contextRef="#ctx0" brushRef="#br1">6945 12393 497 0,'0'0'249'5,"0"0"-31"-1,-8-11-61 2,0 1-35-2,-2-5-55 1,0 8-28 0,-3-13-2 1,0 5 52-2,0-3 70 1,0 8 28 0,1-5-82 1,-1 3-20-1,5 4-13-1,-5 1-14 1,5 2-14 1,8 5-10-2,-12-3-11 1,-1 3-8 0,-3 0-1 0,-2 8-1 0,-2 4 3 1,-1 11 6-2,-7 7-1 2,2 10-5-2,0 10 0 2,-5 23 1 0,8-13 2-2,0 7-1 1,8-14 1-1,2 12 0 2,0 18 0-1,5 2 2 0,3 38 6-1,5 4-2 2,5-6-4-2,3-19-5 1,0 18-1 0,10 11-3 0,2 16-3 0,-2-11-3 0,3-9-2 1,-1-4-2-2,1 0 0 1,5 7 0 0,-1-17 0 1,-4-16 1-2,0-11-1 2,4-1 1-2,-4-3 2 1,5 1 1 0,-3-10 0 1,0-8 2-2,-5-8-1 2,-3-17 0-2,-2-7 4 1,3-5 0 0,-3-8 0 0,-1-8 3 1,1-2 0-2,0-5 3 1,3-2 2 1,4-6-3-2,11-12-1 1,5-20-3 0,8-23 0 1,-3 1-3-3,-8-11 0 3,6-7-1 0,-11-8-1-1,-7 3 0-1,0-17 1 2,-3-21-1-1,-6 5 1-1,-4-7-1 1,-8 25-1 0,5-5-1 0,-5-8-1 1,-5-20-1-2,-3 28 0 1,8 2-2 0,-7 11 1 1,2 2-1-2,-3 2-1 2,-2-10 1-2,-6-22 0 1,3 12-1 0,-5 26 0 0,-5-6-1 0,5 15 1 0,-3 3 0 1,1 3 0-3,-1 4 1 2,1-14-1 1,2 14-1-2,-3 3-1 3,8 12 0-3,-10 1 0 1,5 4-1 0,-2 3 1 0,-1 8-2-1,3-9 1 3,5 14 1-4,-5-1-1 4,3 3 0-3,-6 0-2 0,0 10-2 1,3-2-2 0,3 4-4 0,-3 3-2 1,-3 5 0-2,-4 8 0 1,-4 12 1 0,-2 10 0 1,3 12 0-2,-13 34 1 2,2 16 2-2,9 1-1 1,4 0 3 1,-2 22 3-1,7 20 1-1,5 15 1 1,11-15 0 0,0-7 2 1,15 2 0-2,1 21 2 1,12 4 1 2,-2-20 1-3,7-2 0 1,-2-15 1 0,7 7 0-1,0 8-1 1,-7-33 1 0,2-15-1 0,-2-12 0 0,3-1 1 1,-6-12 0-1,5-5 0 1,-2-7 1-2,-1-8 1 1,-4-7 0-1,2-1-1 1,8-9 2 0,-10-13 0 0,4 0 1 0,-4-8 2 1,2-4 2-1,5-8 0 0,1-13 1 0,4-14-2 0,6-18-1-1,-3-6 0 1,-5-9-2 0,2-15 0 1,-7-22 0-2,-6-9-2 3,-4-4-1-4,-1 12 1 2,3-17-2 2,-5 0 1-3,-3-23-1 0,-2 25 0 1,-8 3-1 0,3 13 0 1,-6-16 0-2,-5-20-10 2,-4 25-8-2,-6-7-15 1,5 32-25 1,-3 16 16-2,3 14-22 1,1 11 30 0,-6 9-24 0,7 8-33 0,-2 2-390-1,3 3-34 3,2 3-1025-3</inkml:trace>
    </iact:actionData>
  </iact:action>
  <iact:action type="add" startTime="48567">
    <iact:property name="dataType"/>
    <iact:actionData xml:id="d38">
      <inkml:trace xmlns:inkml="http://www.w3.org/2003/InkML" xml:id="stk38" contextRef="#ctx0" brushRef="#br1">8324 12282 1550 0,'0'0'331'5,"0"0"-241"-1,-28-10-44 1,-1 3-16-1,1-1 10 1,2 1 20 0,-5 2-7 0,8 5-12 0,5 0-14 0,-2 0-11 0,-6 0-7 0,5 5-4 0,-7 5 8 0,-5 5 14 0,-14 10 8 0,1 12 3 0,-11 14-6 0,3 26-7 1,0 11-6-1,8 2 0-1,5 10-3 0,2 18 2 2,11 17-1 0,7 13-4-2,9-13-1 1,1-5-3 0,9 11 1-1,2 11 0 2,2 4-2-1,9-14-2 0,-4 1-2 0,6 7 0 0,8-7 8 0,12-15-4 0,-7-25-4-1,7-13-2 3,6-13-1-3,-6-19 2 1,9-5 2-1,-4-6 0 2,-4-17 2-1,-11-7 1 0,0-11 3 0,-8-9-1 0,6-6 4-1,5-12 3 2,12-20-1-2,3-22-3 3,-7-6-2-4,4-5-2 3,-9-9 0-1,-1-23-2-1,-5 2 0 3,6-17 0-3,1-13-3 0,-1 5-2 2,4-5 0-1,-7-2-1 0,0 10 2-1,-6 7 0 3,-4 11 0-3,2 9 0 1,-3-20-1 0,-5-2 0 0,-10 2 0-1,0 18 1 2,-5 18 0-1,-2 11 2 0,-4 4-2-1,-4-3-1 2,-3 5 1-2,-5-16-1 2,-1 11 0-1,4 15-1 0,4 8-1-1,-4-1-1 2,2 3-1-1,-3 10 0-1,3-5-2 1,3 15 0 1,2 2-3-2,-5 3 1 1,2 3-1 0,4 4-1 2,-4 3-3-4,3 3-3 4,0 2-2-4,-7 7 2 2,2 1 4 0,-10 12 2 1,-3 17 0-2,-10 29-1 1,-1 24 0 1,-1 5-1-1,7 3 3-1,-3 17-1 2,6 15 1-1,7 25 1-1,0-12 1 1,3-13 1 0,5 5 2 0,5 16 0 0,5 4 1 0,1-10 0 1,7-4 0-2,0-19 1 2,7 8 0-2,4-9 0 2,4-29 0-2,-2-14 0 2,8-5 0-2,-1-8 3 2,1-13 1-1,4-7-1 0,1-10 0-1,2-9 1 2,-2-6 2-2,-5-8 0 2,-1-7 0-2,1-5 1 2,5-5 1-1,7-15 0-1,1-10-1 1,-1-13 1 0,6-14-1 0,-1-13 1 1,3-25-1-1,6-11 2 0,-11-1 0-1,2-1 0 1,3 0 1 0,3-2-3 1,-8-15 0-2,-10-3 0 1,0 8-1 0,-11 0 0 2,-2 2-1-4,-3-35-2 2,-20 0 0 0,-5 6-6 0,-6 19-11 0,-5 13-3 0,-7 5 8 0,-1 17 1 0,-4 15-16 0,9 13-6 2,4 23-40-3,4 6-23 0,1 14 43 1,7 2-429 0,0 5-35 0,0 2-1026 0</inkml:trace>
    </iact:actionData>
  </iact:action>
  <iact:action type="add" startTime="49860">
    <iact:property name="dataType"/>
    <iact:actionData xml:id="d39">
      <inkml:trace xmlns:inkml="http://www.w3.org/2003/InkML" xml:id="stk39" contextRef="#ctx0" brushRef="#br1">8200 15698 1857 0,'0'0'-614'6,"-5"-35"303"-3,3-15-620 2</inkml:trace>
    </iact:actionData>
  </iact:action>
  <iact:action type="add" startTime="49958">
    <iact:property name="dataType"/>
    <iact:actionData xml:id="d40">
      <inkml:trace xmlns:inkml="http://www.w3.org/2003/InkML" xml:id="stk40" contextRef="#ctx0" brushRef="#br1">8159 15248 352 0,'0'0'176'2,"0"0"-308"-2,3-20 33 0,2-13-197 0</inkml:trace>
    </iact:actionData>
  </iact:action>
  <iact:action type="add" startTime="50026">
    <iact:property name="dataType"/>
    <iact:actionData xml:id="d41">
      <inkml:trace xmlns:inkml="http://www.w3.org/2003/InkML" xml:id="stk41" contextRef="#ctx0" brushRef="#br1">8108 14579 1018 0,'0'0'794'5,"5"-13"-582"-5,-5-2-115 1,3-5-49 6,-3 3-23-4,0-3-12 3,0 5 6-2,0 0 42 1,-3 0 25 1,3 5 9-2,0 10-32 2,0 0-7-1,0 0-15-1,0 0-21 1,0 0-8 0,0 0-3 0,0 0 0 0,0 17 2 0,8 13 5 0,-8 13 2 1,5 7 0-1,3 0 0 1,4 13 2-2,-4 9 1 0,5 8-2 1,0 13-4 0,7 15 0 0,-4-3 3 0,2-20-3 0,3-20-6 0,-1 5 1 0,6 0 5 1,2-4 6-2,8-6-3 1,-2-5-1 0,-1-10-2 0,1 2 4 0,-1-16-1 0,0-4 0 0,-7-12-3 0,-3-2 1 0,-2-6-1 1,-3-4 0-1,0-3 8-1,2-3-5 1,1-2-6 0,0-5-7-1,4-7-32 2,1-1-20-1,-5 3-6-1,-8-3-25 2,2 8 2-1,-2 3 42-1,0-1-508 2,-13 8-34-2,0 0-1151 2</inkml:trace>
    </iact:actionData>
  </iact:action>
  <iact:action type="add" startTime="50510">
    <iact:property name="dataType"/>
    <iact:actionData xml:id="d42">
      <inkml:trace xmlns:inkml="http://www.w3.org/2003/InkML" xml:id="stk42" contextRef="#ctx0" brushRef="#br1">8985 15528 1992 0,'0'0'214'7,"0"0"-108"-5,0 0-41 3,5 35-2 0,1 3-4-3,-1 19-1 3,0 6-1 0,0-13-5 1,-2-5-13-2,2-2-9 1,0 4-6 1,-3-4-7-2,4 7-7 1,1-12-3 0,-7 2-2 0,5-8-1 0,-5-4 1 0,0-8 2 1,0-5 2-2,0-3 1 2,0-12 7-2,0 0 8 1,0 0-5 0,0 0-6 0,0 0-5 0,0-22-5 0,-5-11 1 0,5-4-1 0,0-11-2 0,-5-10-1 2,5-14-1-3,0-6 0 0,0 13-7 1,5 7-1 0,0 11 4 0,-2 4 1 1,2 11 1-2,-2 4-3 2,7 8 1-2,-7 5-2 1,2 8 0 1,-5 7-4-2,0 0-4 1,13-5 3 0,-1 12 5 0,6 16 0 0,13 12 2 0,8 12 1 0,0 11 0 0,-6 5 2 0,0-6 0 1,-7-12 0-2,2-2 1 1,-2-1 0 0,-5-7 0 0,5 0 1 0,-11-7 0 0,3-5 2 1,-5-8 3-2,0-3 5 1,0-4 2 0,-13-8 5 0,7 0 8 0,-7 0 3-1,13-8-4 2,0-12-2-1,-3-10 12-1,1-13-8 2,1-24-10-2,-9-6-4 2,-3-4-6-1,0 4-4 0,-3 0-3 0,3 8-1 0,-5 10-4-1,5 10-17 1,-7 10-12 0,7 0-9 1,0 12-18-2,-6 8-5 1,6 5 9 1,0 10-109-1,0 0-49-1,0 0-229 1,6 13-50 1,-6 9-984-1</inkml:trace>
    </iact:actionData>
  </iact:action>
  <iact:action type="add" startTime="51065">
    <iact:property name="dataType"/>
    <iact:actionData xml:id="d43">
      <inkml:trace xmlns:inkml="http://www.w3.org/2003/InkML" xml:id="stk43" contextRef="#ctx0" brushRef="#br1">9909 15648 1713 0,'0'0'274'6,"0"0"-103"-2,-26-17-10 1,0 2-19 0,-2 5-27 0,5 2-33 0,2 1-32 0,6 4-17 0,-3 3-3 1,3 5 1-2,-3 8-5 1,-3 2 0 0,0 15-1 0,9 5-3 0,-4 5-4 0,6 5-3 0,7-10-7 0,-2 0-1 0,5-5-2 1,5-2-2-2,-5-6 1 1,8 6-2 0,0-13 1 0,-1-3 1 0,1 3-1 0,10-7 2 0,0-1 1 0,3-4-2 0,4-3 0 1,4-3-1-2,4-12-2 2,1-5-5-2,-1-7-4 1,-2-8-2 1,2-10-2-2,-9-5-1 1,-6 10 1-1,-6 2 6 2,-4 3 3-2,-3 7 2 2,-5 11 1-1,3-1 0 0,2 8 2 0,-5 10 0 0,0 0-1-1,0 0-3 2,0 0 1-2,0 0 5 2,-5 10 1 0,10 15 0-2,0 10-1 0,3 0-3 2,0 3 0-1,4-3-1 0,1-5 0-1,0-7-1 2,0-6-6-1,-8-2-15 0,11 0-10-1,-4-5-8 3,-4 0-9-3,-8-10-14 1,13 8-20 0,0-8 35 0,0-8-452 0,2-4-26 0,11-28-1051-1</inkml:trace>
    </iact:actionData>
  </iact:action>
  <iact:action type="add" startTime="51475">
    <iact:property name="dataType"/>
    <iact:actionData xml:id="d44">
      <inkml:trace xmlns:inkml="http://www.w3.org/2003/InkML" xml:id="stk44" contextRef="#ctx0" brushRef="#br1">10197 15157 1437 0,'0'0'704'6,"0"0"-453"-3,0 0-139 2,-5 20-61 1,2 8-26-2,-4 10-12 1,7-3 5 0,2 2 15 1,3-2-4-1,-5 0 4-1,3 8-1 1,2-5-5 0,0-6-10 0,3 6-8 1,-3-8-2-1,3-5-4-1,-3 5-4 1,3-13-25 0,-6 1-24 0,3-3-28 0,-5-15-48 0,0 0-36 1,0 0 55-2,0 0-110 3,0 0-297-4,0 0 134 2,-7-15-759 0</inkml:trace>
    </iact:actionData>
  </iact:action>
  <iact:action type="add" startTime="51681">
    <iact:property name="dataType"/>
    <iact:actionData xml:id="d45">
      <inkml:trace xmlns:inkml="http://www.w3.org/2003/InkML" xml:id="stk45" contextRef="#ctx0" brushRef="#br1">10076 15471 666 0,'0'0'333'1,"0"0"254"-1,-8-13-189 0,-2 3-181 0,8 0-36 0,-4 0-33 0,6 10-34 0,-5-8-43 0,10-4-18 1,1 2-20-1,1 0-17 1,14 0-9 4,5-3-4 1,7 6-2-2,8 2-31 1,3 5-37 0,5 2-458 0,10 6-27 0,-13-1-1101 0</inkml:trace>
    </iact:actionData>
  </iact:action>
  <iact:action type="add" startTime="52142">
    <iact:property name="dataType"/>
    <iact:actionData xml:id="d46">
      <inkml:trace xmlns:inkml="http://www.w3.org/2003/InkML" xml:id="stk46" contextRef="#ctx0" brushRef="#br1">6711 12433 1586 0,'0'0'321'6,"-8"-33"-227"-3,8 5-50 0,0 1-26 2,0 12-8-1,0 15 9 1,3-15 24 0,-3 15 20 0,0 0 7 0,12 7 2 0,19 16-10 0,16 35-8 0,7 39-7 0,15 11 3 0,8 0 0 0,24 12-17 0,4 23-14 0,-4 14-3 0,4-11 3 0,-12-4-3 1,15 9 0-1,18 4 0-1,0-20 4 1,0-15 11 1,-18-12 12-2,5-8 1 1,0-12 5 0,1-5-3 1,-9-11-9-1,-30-9-6-1,-19-21 0 0,-7-4 4 3,-8-11 35-3,-7-4 7 1,-11-8-16 0,-2-2-16 0,-9 2-4 0,1-8-9 0,-13-7 10 0,0 0-8 1,0 0 6-3,0 0-9 3,0 0-22-1,0 0-5 0,0 0-16 0,0 0-70 0,0 0-35 0,-10-12-11 0,-5-21 43 0,-16-42-19 0,-10-28-482-1,-13-17-34 2,-29 20-1236-1</inkml:trace>
    </iact:actionData>
  </iact:action>
  <iact:action type="add" startTime="52540">
    <iact:property name="dataType"/>
    <iact:actionData xml:id="d47">
      <inkml:trace xmlns:inkml="http://www.w3.org/2003/InkML" xml:id="stk47" contextRef="#ctx0" brushRef="#br1">8419 12152 958 0,'0'0'709'5,"0"0"-372"-2,-13-5-186 2,6 3-44-1,7 2-8 1,-18-8-19 0,5 3 5 0,5 3 12 2,-5 2-9-4,0 2-16 2,0 3-17 0,-2 5-16 0,-6 8-14 0,3 12-6 0,-10 12 7 0,2 18 9 0,-7 31 2 0,-6 21-1 1,-2 3-1-2,-3-4 9 1,-12 21 14 0,-21 34-4 2,-6-1-10-3,-9-7-15 0,12 10-1 1,-13 12 11 1,-5-7 7-2,-10-13 23 2,0-15 5-2,-2-10-46 2,15-14 3-2,20-21 0 1,31-30-5 0,3-25-14 0,5-2-5 0,5-8-3 0,5-13 0 0,8-2-1 1,3-7 0-2,7-3-1 1,-5 2 0 0,13-12 0 0,0 0-1-1,0 0 0 2,0 0 0-1,0 0-1 0,-5 8 1 0,5-8 0 1,0 0-1-3,-8 10 1 3,8-10 0-2,0 0 1 2,0 0 0-2,0 0 0 2,0 0-1-1,0 0 1 0,0 0-2 0,0 0 1 1,0 0 0-3,0 0-1 3,0 0 0-2,0 0 0 2,0 0 0-1,0 0 0 0,0 0 0 0,0 0 0 0,0 0-1-1,0 0 1 3,0 0 0-4,0 0-4 3,0 0-13-2,-5 10-14 2,5 5 3-2,5 7 14 2,3-2-847-2,5 3 163 2,-5-13-1395-2</inkml:trace>
    </iact:actionData>
  </iact:action>
  <iact:action type="add" startTime="64765">
    <iact:property name="dataType"/>
    <iact:actionData xml:id="d48">
      <inkml:trace xmlns:inkml="http://www.w3.org/2003/InkML" xml:id="stk48" contextRef="#ctx0" brushRef="#br1">19182 1453 472 0,'0'0'237'3,"0"0"-125"3,0 0-55-2,0 0-28 1,0 0-14 0,10 5 3 1,8 0 13-1,8-3 9-1,0 3 3 1,7-5 17 0,11 0-7 0,0 0-5 0,2 0-8 0,0 0-2 0,11 0-1 0,15 0-2 1,5 0-3-2,39 0-6 1,12-5-3 0,1-10 9 0,-3 8 0 0,-2 2 1 2,20 5 8-3,0 0 3 0,-3-10-3 1,-7 10-9 1,10 2-1-2,3-4 26 1,0 2-9 0,-6 0-17 0,-7 0-3 1,10 2-3-1,10-4-5 0,1 2 0-1,2 0 0 1,10 2-3 1,8 3 3-2,-5-5-2 1,-19 8-7 0,6 2-3 0,13 2-1 1,0-7-2-2,0 3-3 2,5-1 3-2,2 9-1 0,-17-9 1 2,-6 6 2 0,-2-3-1-2,2 5 0 1,1-10 3 1,-3 2 1-2,-8-2 5 0,10 3 5 2,0-8 4-1,3 0 0 0,-2 0-1 1,-1 2-3-1,11-2 0-2,2 0 1 2,-5 0-7 2,16 5-2-3,12-5 6 1,3 3-5 0,-5 9-6-1,7-4-2 2,-2-1-2-1,-12-2 0-1,-4 5 0 2,3-5-2-1,-15 3-1 0,-13-1 1-1,-11 6-1 2,-2-11 0-1,-5 6 2 0,-13-8 0 0,0 5-1-1,-18-3 0 2,5 3 11-2,2-2 5 1,-2 2 1 1,-15-5-5-1,-13 0-3-1,-8 0-1 2,-10 0-2-2,-16 0 0 1,-5 2-2 0,-2 3 0 1,-14-5-2-2,-4 0 3 2,0 0 2 0,-9 0 0-3,1 0 0 2,-13 0-2 0,0 0-1 0,0 0-4 0,0 0-1 0,0 0-4 0,0 0-2 0,0 0-5 0,0 0-76 1,-25 20-57-2,-37 15-77 1,-57 23-283 0,-40-13 117 0,46-15 97-1,20-5-144 1</inkml:trace>
    </iact:actionData>
  </iact:action>
  <iact:action type="add" startTime="65824">
    <iact:property name="dataType"/>
    <iact:actionData xml:id="d49">
      <inkml:trace xmlns:inkml="http://www.w3.org/2003/InkML" xml:id="stk49" contextRef="#ctx0" brushRef="#br1">13840 2074 928 0,'0'0'221'5,"54"10"-40"-3,13-2-68 3,-5-1-44 1,2 3-31-2,-4 3-15 1,1-6-7 0,17 8 0 0,9 5 5 0,21 0 6 0,3-5 8 1,-8-7 6-2,2-6 0 3,-5 6-1-4,21-3-1 2,5 0-20 0,-2-5 2 1,-11-5 1-1,-10 5 1-1,8 0-1 1,10 0 6 1,2-13-2-2,-15 11-2 2,-23-6 1-2,3 1 0 1,-21 2-3 0,-6 2-2 1,4 3 2-1,-9-5 2-1,-7 5-1 0,-5-2-4 3,-8-3-4-3,-5 5-3 1,-8-5 0 0,-3 2 1 1,-7 3-1-3,0-5-1 3,-13 5 0-1,8-2 2-1,-8 2 2 2,0 0-4-1,0 0-2-1,0 0-3 3,0 0-3-3,0 0-1 1,0 0-58 0,0 0-47-1,0 0-58 2,-21 35-349-2,-25 7 127 2,7-27-762-2</inkml:trace>
    </iact:actionData>
  </iact:action>
  <iact:action type="add" startTime="67236">
    <iact:property name="dataType"/>
    <iact:actionData xml:id="d50">
      <inkml:trace xmlns:inkml="http://www.w3.org/2003/InkML" xml:id="stk50" contextRef="#ctx0" brushRef="#br1">16115 3048 696 0,'0'0'129'8,"0"0"-65"-8,0 0-39 6,0 0-12-3,0 0-8 2,0 0-2 0,0 0-1 0,0 0-2 0,0 0 0 0,0 0 1 0,0 0 53 0,0 0 70 1,0 0 40-2,0 0-24 1,0 0-36 0,0 0-26 0,0 0-22 0,0 0-13 0,41 0-10 0,-5 0 4 0,0 0 9 0,-2 3-9 1,2 2-14-2,15-3 3 2,3 3-1-2,13-5-3 1,5 8 0 0,-5-6 4 0,5 3 1 0,-5-5-5 1,7 0-2-2,-1 5 0 2,-1-2 3-2,7 2 1 1,4-3-1 0,9 3-3 0,-15-5 0 0,6 0 11 0,-3 0 1 0,-1 3-3 0,9 4-5 0,10-2-7 1,23 3-7-2,-8-6-1 1,0 3-3 0,-8-5-3 0,9 5 1 0,12-2-1 0,8-3 0 0,-19 0 1 0,-17 12 0 0,-5-4 1 1,7-1 1-2,11 1 3 1,2-5 2 0,0 7 3 0,-5-8-2 0,-23-2 1 0,15 5-1 0,6-2-3-1,17 4-1 1,-9-2-2 1,-9-5 0-1,-7 0 0 0,2 8 0 0,3-8 0 0,8 7 5 0,-11-2 4 0,-7-2 1 0,-8-3-2 0,-11 0 2 0,-2 0 2 0,8 0 2 0,-8 0 2 0,3 0-4 0,-6 0-1 0,-10 0-2 0,-5 0-2 0,3 0-2 0,-11-3-2 0,-5-2-1 0,-7 5-2 1,-1 0-1-2,1 0 1 0,-6 0 1 1,-5 0 0 1,-2 0-1-1,-6 0 1 0,3 0 2 0,-10 0 4-1,5 0 6 2,-13 0 3-2,8-5-2 1,-8 5-3 0,0 0-4 1,10-2-2-1,-10 2 0-1,0 0 1 1,0 0-2 1,0 0-1-2,10 0-2 1,1-8-1 1,-11 8-2-2,0 0-2 1,0 0-1 1,0 0 0-2,0 0 0 1,0 0-2 0,0 0-51 0,0 0 29 0,-6 23-523 0,-22 14-39 0,-3-12-1167 0</inkml:trace>
    </iact:actionData>
  </iact:action>
</iact:action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2A35AE-A66F-49C2-BD06-948C1FBC09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6835DA-EB35-46D4-9B37-BCFB8A54BC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2F2776-84EC-4B66-8EF4-E4E057BB52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2EDA8-9E2B-4472-94D3-6F33D150B3D6}" type="datetimeFigureOut">
              <a:rPr lang="en-GB" smtClean="0"/>
              <a:t>06/09/2020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0F1645-80A9-4C32-B320-B977A5B7DB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AB42A1-FA1F-4785-9D7C-AB183349F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203C9-994A-4601-B41A-0D5447AB64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74959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CF75C-4B26-4D55-B82C-CA8DA3BB9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8F5636-8490-4E93-B583-E7C70B4EDA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9C8C36-79EF-47CC-AFC6-53DC18920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2EDA8-9E2B-4472-94D3-6F33D150B3D6}" type="datetimeFigureOut">
              <a:rPr lang="en-GB" smtClean="0"/>
              <a:t>06/09/2020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655525-57AC-4DA6-9466-C7B3FF1D2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9A90BB-7642-4FA3-BB3C-1B29DF7C3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203C9-994A-4601-B41A-0D5447AB64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48138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842229-BE78-4FE6-BC31-4A4021EAF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C35679-43AC-4BE5-B14F-6D1638BBAA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0A360B-D3E2-4856-9D56-FCEF23B0AA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2EDA8-9E2B-4472-94D3-6F33D150B3D6}" type="datetimeFigureOut">
              <a:rPr lang="en-GB" smtClean="0"/>
              <a:t>06/09/2020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8C9BDF-F73C-442C-A124-734C4125F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B7B2D5-8F97-4645-85A0-98E32A0F7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203C9-994A-4601-B41A-0D5447AB64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0748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93F65-7C5F-48BC-8C1F-2CC7A26AA7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FCD18F-1F63-466C-9CB1-302666224F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7BBA66-24FC-4CF9-92A5-BDB2B39968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07B1FE-18AE-4BD5-AA82-0D4A46418B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2EDA8-9E2B-4472-94D3-6F33D150B3D6}" type="datetimeFigureOut">
              <a:rPr lang="en-GB" smtClean="0"/>
              <a:t>06/09/2020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244A97-722B-4813-B7DD-F13A64F50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0F27B8-A759-4752-8BDB-A36C83BA0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203C9-994A-4601-B41A-0D5447AB64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3629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F3342C-57B4-4C0F-84F3-E4B55D4EB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9432AD-EB56-4C6A-AB00-6E5F527B10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8936E4-0A54-4479-B60E-93C29832B4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153F34-E014-49FB-B2B0-7AD300E8C6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51CABBB-9C00-4478-B8E7-DD76401A68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10092D-D539-4B54-8FCD-1024295B59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2EDA8-9E2B-4472-94D3-6F33D150B3D6}" type="datetimeFigureOut">
              <a:rPr lang="en-GB" smtClean="0"/>
              <a:t>06/09/2020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D07ABE-5C42-452A-98A6-570472B69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ECA7640-E0D1-42D0-8A5F-27BD0F2E4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203C9-994A-4601-B41A-0D5447AB64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54505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3C55E-9081-4789-9E9F-DFC0DAF0F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0B48D28-FDE5-4F04-BFE1-39D0A54E65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2EDA8-9E2B-4472-94D3-6F33D150B3D6}" type="datetimeFigureOut">
              <a:rPr lang="en-GB" smtClean="0"/>
              <a:t>06/09/2020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698991-BD42-47DD-B3BD-877139796F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F3925D-CFD2-448A-B0BD-B6B512712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203C9-994A-4601-B41A-0D5447AB64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496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BC96B1-6362-42D5-9AE5-37CB04084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2EDA8-9E2B-4472-94D3-6F33D150B3D6}" type="datetimeFigureOut">
              <a:rPr lang="en-GB" smtClean="0"/>
              <a:t>06/09/2020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17380C-32C0-4864-A1BF-91D84601A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A61EA5-497F-4E4A-A77B-B2D75AAE4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203C9-994A-4601-B41A-0D5447AB64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47924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D64EDC-9DD0-4F3D-9877-1D4343C670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238AAF-A132-44A7-9A2C-429C61331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08E54A-0AC4-4FD0-8E63-8D3CC39EA5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E9015E-B4BA-42DB-83E1-FD9A0F2C79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2EDA8-9E2B-4472-94D3-6F33D150B3D6}" type="datetimeFigureOut">
              <a:rPr lang="en-GB" smtClean="0"/>
              <a:t>06/09/2020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0984E2-1DB5-4210-9556-9E4F8CAB6A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2569BA-EC25-4941-BCB8-F0D67AF2C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203C9-994A-4601-B41A-0D5447AB64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3753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6A8213-782F-438E-B618-7A9ECE599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F0821C8-B4A6-4EDE-B7DA-87A4C369F1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4A46B4-24AF-4CE2-97C7-920B111926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5C069B-8485-401B-957F-B8FC45FA6A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2EDA8-9E2B-4472-94D3-6F33D150B3D6}" type="datetimeFigureOut">
              <a:rPr lang="en-GB" smtClean="0"/>
              <a:t>06/09/2020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6060AB-E152-48F4-A050-24D82EBC6E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FA13AA-EF86-4D28-89F2-0BB3B126A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203C9-994A-4601-B41A-0D5447AB64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6264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F05DF-1759-4418-B197-23C72E8BD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772D61-49D3-4DBB-90F0-93984829B9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67B1C6-4593-48DC-A56A-A7FD5DFB52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2EDA8-9E2B-4472-94D3-6F33D150B3D6}" type="datetimeFigureOut">
              <a:rPr lang="en-GB" smtClean="0"/>
              <a:t>06/09/2020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6A6DD0-164F-43A4-8B6E-10D3F9BFF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4D461A-60BD-43F1-AA56-CB2804EDC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203C9-994A-4601-B41A-0D5447AB64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43993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1DC76A6-F18E-45CE-B2E5-3F7208F57E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A4BDEC-C7E9-465D-859A-D455CFAD6E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361CF1-BFF5-4B48-A694-5BD18AA798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2EDA8-9E2B-4472-94D3-6F33D150B3D6}" type="datetimeFigureOut">
              <a:rPr lang="en-GB" smtClean="0"/>
              <a:t>06/09/2020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55367A-2E90-435D-B75D-9FC88E17C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6803DF-4AA0-44F7-8643-BE25979BD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203C9-994A-4601-B41A-0D5447AB64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950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97B54A6-C055-463B-9109-D273AFB4E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24AA67-922E-45ED-8770-ABD865A4D4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C402D8-D596-4F3D-BC93-655D9D5819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A2EDA8-9E2B-4472-94D3-6F33D150B3D6}" type="datetimeFigureOut">
              <a:rPr lang="en-GB" smtClean="0"/>
              <a:t>06/09/2020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4FB2E4-7087-4FDA-A0B6-E75466D344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8B3F4B-921F-4E91-912C-558926BD7B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B203C9-994A-4601-B41A-0D5447AB64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9509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1.m4a"/><Relationship Id="rId7" Type="http://schemas.microsoft.com/office/2011/relationships/inkAction" Target="../ink/inkAction1.xml"/><Relationship Id="rId2" Type="http://schemas.microsoft.com/office/2007/relationships/media" Target="../media/media1.m4a"/><Relationship Id="rId1" Type="http://schemas.openxmlformats.org/officeDocument/2006/relationships/tags" Target="../tags/tag1.xml"/><Relationship Id="rId6" Type="http://schemas.openxmlformats.org/officeDocument/2006/relationships/image" Target="../media/image2.emf"/><Relationship Id="rId5" Type="http://schemas.openxmlformats.org/officeDocument/2006/relationships/image" Target="../media/image1.emf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../media/media2.m4a"/><Relationship Id="rId7" Type="http://schemas.openxmlformats.org/officeDocument/2006/relationships/image" Target="../media/image6.png"/><Relationship Id="rId2" Type="http://schemas.microsoft.com/office/2007/relationships/media" Target="../media/media2.m4a"/><Relationship Id="rId1" Type="http://schemas.openxmlformats.org/officeDocument/2006/relationships/tags" Target="../tags/tag2.xml"/><Relationship Id="rId6" Type="http://schemas.microsoft.com/office/2011/relationships/inkAction" Target="../ink/inkAction2.xml"/><Relationship Id="rId5" Type="http://schemas.openxmlformats.org/officeDocument/2006/relationships/image" Target="../media/image5.emf"/><Relationship Id="rId4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../media/media3.m4a"/><Relationship Id="rId7" Type="http://schemas.openxmlformats.org/officeDocument/2006/relationships/image" Target="../media/image8.png"/><Relationship Id="rId2" Type="http://schemas.microsoft.com/office/2007/relationships/media" Target="../media/media3.m4a"/><Relationship Id="rId1" Type="http://schemas.openxmlformats.org/officeDocument/2006/relationships/tags" Target="../tags/tag3.xml"/><Relationship Id="rId6" Type="http://schemas.microsoft.com/office/2011/relationships/inkAction" Target="../ink/inkAction3.xml"/><Relationship Id="rId5" Type="http://schemas.openxmlformats.org/officeDocument/2006/relationships/image" Target="../media/image7.emf"/><Relationship Id="rId4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../media/media4.m4a"/><Relationship Id="rId7" Type="http://schemas.openxmlformats.org/officeDocument/2006/relationships/image" Target="../media/image10.png"/><Relationship Id="rId2" Type="http://schemas.microsoft.com/office/2007/relationships/media" Target="../media/media4.m4a"/><Relationship Id="rId1" Type="http://schemas.openxmlformats.org/officeDocument/2006/relationships/tags" Target="../tags/tag4.xml"/><Relationship Id="rId6" Type="http://schemas.microsoft.com/office/2011/relationships/inkAction" Target="../ink/inkAction4.xml"/><Relationship Id="rId5" Type="http://schemas.openxmlformats.org/officeDocument/2006/relationships/image" Target="../media/image9.emf"/><Relationship Id="rId4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../media/media5.m4a"/><Relationship Id="rId7" Type="http://schemas.openxmlformats.org/officeDocument/2006/relationships/image" Target="../media/image12.png"/><Relationship Id="rId2" Type="http://schemas.microsoft.com/office/2007/relationships/media" Target="../media/media5.m4a"/><Relationship Id="rId1" Type="http://schemas.openxmlformats.org/officeDocument/2006/relationships/tags" Target="../tags/tag5.xml"/><Relationship Id="rId6" Type="http://schemas.microsoft.com/office/2011/relationships/inkAction" Target="../ink/inkAction5.xml"/><Relationship Id="rId5" Type="http://schemas.openxmlformats.org/officeDocument/2006/relationships/image" Target="../media/image11.emf"/><Relationship Id="rId4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../media/media6.m4a"/><Relationship Id="rId7" Type="http://schemas.openxmlformats.org/officeDocument/2006/relationships/image" Target="../media/image14.png"/><Relationship Id="rId2" Type="http://schemas.microsoft.com/office/2007/relationships/media" Target="../media/media6.m4a"/><Relationship Id="rId1" Type="http://schemas.openxmlformats.org/officeDocument/2006/relationships/tags" Target="../tags/tag6.xml"/><Relationship Id="rId6" Type="http://schemas.microsoft.com/office/2011/relationships/inkAction" Target="../ink/inkAction6.xml"/><Relationship Id="rId5" Type="http://schemas.openxmlformats.org/officeDocument/2006/relationships/image" Target="../media/image13.emf"/><Relationship Id="rId4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ustomXml" Target="../ink/ink1.xml"/><Relationship Id="rId3" Type="http://schemas.openxmlformats.org/officeDocument/2006/relationships/audio" Target="../media/media7.m4a"/><Relationship Id="rId7" Type="http://schemas.openxmlformats.org/officeDocument/2006/relationships/image" Target="../media/image17.emf"/><Relationship Id="rId12" Type="http://schemas.openxmlformats.org/officeDocument/2006/relationships/image" Target="../media/image4.png"/><Relationship Id="rId2" Type="http://schemas.microsoft.com/office/2007/relationships/media" Target="../media/media7.m4a"/><Relationship Id="rId1" Type="http://schemas.openxmlformats.org/officeDocument/2006/relationships/tags" Target="../tags/tag7.xml"/><Relationship Id="rId6" Type="http://schemas.openxmlformats.org/officeDocument/2006/relationships/image" Target="../media/image16.emf"/><Relationship Id="rId11" Type="http://schemas.openxmlformats.org/officeDocument/2006/relationships/image" Target="../media/image19.png"/><Relationship Id="rId5" Type="http://schemas.openxmlformats.org/officeDocument/2006/relationships/image" Target="../media/image15.emf"/><Relationship Id="rId10" Type="http://schemas.microsoft.com/office/2011/relationships/inkAction" Target="../ink/inkAction7.xml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../media/media8.m4a"/><Relationship Id="rId7" Type="http://schemas.openxmlformats.org/officeDocument/2006/relationships/image" Target="../media/image21.png"/><Relationship Id="rId2" Type="http://schemas.microsoft.com/office/2007/relationships/media" Target="../media/media8.m4a"/><Relationship Id="rId1" Type="http://schemas.openxmlformats.org/officeDocument/2006/relationships/tags" Target="../tags/tag8.xml"/><Relationship Id="rId6" Type="http://schemas.microsoft.com/office/2011/relationships/inkAction" Target="../ink/inkAction8.xml"/><Relationship Id="rId5" Type="http://schemas.openxmlformats.org/officeDocument/2006/relationships/image" Target="../media/image20.emf"/><Relationship Id="rId4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../media/media9.m4a"/><Relationship Id="rId7" Type="http://schemas.openxmlformats.org/officeDocument/2006/relationships/image" Target="../media/image23.png"/><Relationship Id="rId2" Type="http://schemas.microsoft.com/office/2007/relationships/media" Target="../media/media9.m4a"/><Relationship Id="rId1" Type="http://schemas.openxmlformats.org/officeDocument/2006/relationships/tags" Target="../tags/tag9.xml"/><Relationship Id="rId6" Type="http://schemas.microsoft.com/office/2011/relationships/inkAction" Target="../ink/inkAction9.xml"/><Relationship Id="rId5" Type="http://schemas.openxmlformats.org/officeDocument/2006/relationships/image" Target="../media/image22.emf"/><Relationship Id="rId4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../media/media10.m4a"/><Relationship Id="rId7" Type="http://schemas.openxmlformats.org/officeDocument/2006/relationships/image" Target="../media/image24.png"/><Relationship Id="rId2" Type="http://schemas.microsoft.com/office/2007/relationships/media" Target="../media/media10.m4a"/><Relationship Id="rId1" Type="http://schemas.openxmlformats.org/officeDocument/2006/relationships/tags" Target="../tags/tag10.xml"/><Relationship Id="rId6" Type="http://schemas.microsoft.com/office/2011/relationships/inkAction" Target="../ink/inkAction10.xml"/><Relationship Id="rId5" Type="http://schemas.openxmlformats.org/officeDocument/2006/relationships/image" Target="../media/image22.emf"/><Relationship Id="rId4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7F1512D-3EC0-46F8-964F-97A4CF735E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-181597"/>
            <a:ext cx="5719572" cy="459028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E9126C4-8DBC-4A99-AF16-2F19B2CD3DD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9572" y="2483518"/>
            <a:ext cx="5719572" cy="20193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xmlns:iact="http://schemas.microsoft.com/office/powerpoint/2014/inkAction" Requires="p14 iact">
          <p:contentPart p14:bwMode="auto" r:id="rId7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BF16BA99-4223-4B13-A61E-5FEC56B52696}"/>
                  </a:ext>
                </a:extLst>
              </p14:cNvPr>
              <p14:cNvContentPartPr/>
              <p14:nvPr>
                <p:extLst>
                  <p:ext uri="{42D2F446-02D8-4167-A562-619A0277C38B}">
                    <p15:isNarration xmlns:p15="http://schemas.microsoft.com/office/powerpoint/2012/main" val="1"/>
                  </p:ext>
                </p:extLst>
              </p14:nvPr>
            </p14:nvContentPartPr>
            <p14:xfrm>
              <a:off x="289080" y="390600"/>
              <a:ext cx="7706880" cy="404856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BF16BA99-4223-4B13-A61E-5FEC56B5269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79720" y="381240"/>
                <a:ext cx="7725600" cy="406728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D2E5F28A-EDF7-426D-98D9-9D14F591512E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981397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8569"/>
    </mc:Choice>
    <mc:Fallback>
      <p:transition spd="slow" advTm="1485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38D84DF-E068-4E9D-A463-139981F00E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309092" y="-57270"/>
            <a:ext cx="5719572" cy="504748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F80F5B3-7A7E-4267-A3B4-FBBCD76F3D4D}"/>
              </a:ext>
            </a:extLst>
          </p:cNvPr>
          <p:cNvSpPr/>
          <p:nvPr/>
        </p:nvSpPr>
        <p:spPr>
          <a:xfrm>
            <a:off x="5245768" y="1824939"/>
            <a:ext cx="6096000" cy="320812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Ref. to </a:t>
            </a:r>
            <a:r>
              <a:rPr lang="en-GB" u="sng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‘refractory period’</a:t>
            </a: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;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Requires greater stimulation;</a:t>
            </a:r>
            <a:b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To reach threshold / threshold cannot be reached / to cause depolarisation;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 </a:t>
            </a:r>
            <a:r>
              <a:rPr lang="en-GB" sz="1400" baseline="300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+</a:t>
            </a: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channels are open / more negative potential than resting potential /</a:t>
            </a:r>
            <a:b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membrane is hyperpolarised;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Na </a:t>
            </a:r>
            <a:r>
              <a:rPr lang="en-GB" sz="1400" baseline="300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+</a:t>
            </a: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channels are inactive/are closed / sodium channels will not open;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p14="http://schemas.microsoft.com/office/powerpoint/2010/main" xmlns:iact="http://schemas.microsoft.com/office/powerpoint/2014/inkAction" Requires="p14 iact">
          <p:contentPart p14:bwMode="auto" r:id="rId6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65754D65-4192-468D-BA3A-779E594055BB}"/>
                  </a:ext>
                </a:extLst>
              </p14:cNvPr>
              <p14:cNvContentPartPr/>
              <p14:nvPr>
                <p:extLst>
                  <p:ext uri="{42D2F446-02D8-4167-A562-619A0277C38B}">
                    <p15:isNarration xmlns:p15="http://schemas.microsoft.com/office/powerpoint/2012/main" val="1"/>
                  </p:ext>
                </p:extLst>
              </p14:nvPr>
            </p14:nvContentPartPr>
            <p14:xfrm>
              <a:off x="356040" y="323640"/>
              <a:ext cx="9381240" cy="4926960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65754D65-4192-468D-BA3A-779E594055B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46680" y="314280"/>
                <a:ext cx="9399960" cy="4945680"/>
              </a:xfrm>
              <a:prstGeom prst="rect">
                <a:avLst/>
              </a:prstGeom>
            </p:spPr>
          </p:pic>
        </mc:Fallback>
      </mc:AlternateContent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06B3B79E-4414-4CD1-B69F-4B171B3E736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944641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75353"/>
    </mc:Choice>
    <mc:Fallback>
      <p:transition spd="slow" advTm="17535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A7300D0-A50D-4C0D-A142-5464BDBCCE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-230886"/>
            <a:ext cx="5719572" cy="396697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CC1C35A-9280-4896-A5A6-BE2F8BB3A511}"/>
              </a:ext>
            </a:extLst>
          </p:cNvPr>
          <p:cNvSpPr/>
          <p:nvPr/>
        </p:nvSpPr>
        <p:spPr>
          <a:xfrm>
            <a:off x="3585410" y="2593665"/>
            <a:ext cx="6096000" cy="1301703"/>
          </a:xfrm>
          <a:prstGeom prst="rect">
            <a:avLst/>
          </a:prstGeom>
        </p:spPr>
        <p:txBody>
          <a:bodyPr>
            <a:spAutoFit/>
          </a:bodyPr>
          <a:lstStyle/>
          <a:p>
            <a:pPr marL="95250" marR="28575">
              <a:lnSpc>
                <a:spcPct val="107000"/>
              </a:lnSpc>
              <a:spcBef>
                <a:spcPts val="2250"/>
              </a:spcBef>
              <a:spcAft>
                <a:spcPts val="225"/>
              </a:spcAft>
            </a:pPr>
            <a:r>
              <a:rPr lang="en-GB" b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</a:t>
            </a: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  Vesicle;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GB" b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</a:t>
            </a: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  Neurotransmitter;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GB" b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</a:t>
            </a: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  Synaptic cleft;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p14="http://schemas.microsoft.com/office/powerpoint/2010/main" xmlns:iact="http://schemas.microsoft.com/office/powerpoint/2014/inkAction" Requires="p14 iact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19CBD6EE-406E-4927-AFEE-FFC45DA0533E}"/>
                  </a:ext>
                </a:extLst>
              </p14:cNvPr>
              <p14:cNvContentPartPr/>
              <p14:nvPr>
                <p:extLst>
                  <p:ext uri="{42D2F446-02D8-4167-A562-619A0277C38B}">
                    <p15:isNarration xmlns:p15="http://schemas.microsoft.com/office/powerpoint/2012/main" val="1"/>
                  </p:ext>
                </p:extLst>
              </p14:nvPr>
            </p14:nvContentPartPr>
            <p14:xfrm>
              <a:off x="213120" y="51480"/>
              <a:ext cx="7281000" cy="449748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19CBD6EE-406E-4927-AFEE-FFC45DA0533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03760" y="42120"/>
                <a:ext cx="7299720" cy="451620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649D5EB1-E395-4122-AB95-AE17068788A8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243669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8773"/>
    </mc:Choice>
    <mc:Fallback>
      <p:transition spd="slow" advTm="787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893BD11-BFB2-45B4-A1FA-2661BDC1C4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-210352"/>
            <a:ext cx="5719572" cy="663702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D277359-B0E2-46FE-9CA6-3964CEFF3134}"/>
              </a:ext>
            </a:extLst>
          </p:cNvPr>
          <p:cNvSpPr/>
          <p:nvPr/>
        </p:nvSpPr>
        <p:spPr>
          <a:xfrm>
            <a:off x="5566610" y="3108158"/>
            <a:ext cx="6096000" cy="3206712"/>
          </a:xfrm>
          <a:prstGeom prst="rect">
            <a:avLst/>
          </a:prstGeom>
        </p:spPr>
        <p:txBody>
          <a:bodyPr>
            <a:spAutoFit/>
          </a:bodyPr>
          <a:lstStyle/>
          <a:p>
            <a:pPr marL="95250" marR="28575">
              <a:lnSpc>
                <a:spcPct val="107000"/>
              </a:lnSpc>
              <a:spcBef>
                <a:spcPts val="2250"/>
              </a:spcBef>
              <a:spcAft>
                <a:spcPts val="225"/>
              </a:spcAft>
            </a:pP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1.      </a:t>
            </a:r>
            <a:r>
              <a:rPr lang="en-GB" u="sng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Complementary</a:t>
            </a: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to receptor for acetylcholine;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2.      Binds to </a:t>
            </a:r>
            <a:r>
              <a:rPr lang="en-GB" u="sng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receptor</a:t>
            </a: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;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3.      On postsynaptic (membrane);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4.      Prevents acetylcholine from binding;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5.      No action potential in postsynaptic neurone;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300"/>
              </a:spcBef>
              <a:spcAft>
                <a:spcPts val="0"/>
              </a:spcAft>
            </a:pPr>
            <a:r>
              <a:rPr lang="en-GB" i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2. Accept description of ‘binds’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300"/>
              </a:spcBef>
              <a:spcAft>
                <a:spcPts val="0"/>
              </a:spcAft>
            </a:pPr>
            <a:r>
              <a:rPr lang="en-GB" i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3. Must be in context of membrane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300"/>
              </a:spcBef>
              <a:spcAft>
                <a:spcPts val="0"/>
              </a:spcAft>
            </a:pPr>
            <a:r>
              <a:rPr lang="en-GB" i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5. Accept ‘depolarisation’ but not ‘impulse’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p14="http://schemas.microsoft.com/office/powerpoint/2010/main" xmlns:iact="http://schemas.microsoft.com/office/powerpoint/2014/inkAction" Requires="p14 iact">
          <p:contentPart p14:bwMode="auto" r:id="rId6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149FB834-FC12-47BA-B329-E149F95EB8F4}"/>
                  </a:ext>
                </a:extLst>
              </p14:cNvPr>
              <p14:cNvContentPartPr/>
              <p14:nvPr>
                <p:extLst>
                  <p:ext uri="{42D2F446-02D8-4167-A562-619A0277C38B}">
                    <p15:isNarration xmlns:p15="http://schemas.microsoft.com/office/powerpoint/2012/main" val="1"/>
                  </p:ext>
                </p:extLst>
              </p14:nvPr>
            </p14:nvContentPartPr>
            <p14:xfrm>
              <a:off x="78120" y="231840"/>
              <a:ext cx="10506960" cy="477540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149FB834-FC12-47BA-B329-E149F95EB8F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8760" y="222480"/>
                <a:ext cx="10525680" cy="479412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D1302A91-3EBA-47DD-8514-682D4F124A73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863506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44182"/>
    </mc:Choice>
    <mc:Fallback>
      <p:transition spd="slow" advTm="2441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D01610B-D512-4B02-9409-8361365630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77007" y="-73152"/>
            <a:ext cx="5719572" cy="395630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23646A3-FE89-43A0-936D-35B681D8D4FC}"/>
              </a:ext>
            </a:extLst>
          </p:cNvPr>
          <p:cNvSpPr/>
          <p:nvPr/>
        </p:nvSpPr>
        <p:spPr>
          <a:xfrm>
            <a:off x="5189621" y="433108"/>
            <a:ext cx="6096000" cy="332879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1.      Takes longer to become unconscious than it does to stop blinking;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2.      No overlap of standard error;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300"/>
              </a:spcBef>
              <a:spcAft>
                <a:spcPts val="0"/>
              </a:spcAft>
            </a:pPr>
            <a:r>
              <a:rPr lang="en-GB" i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1. Accept reference to 0.24/0.28 and 0.48/0.44 in place of longer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en-GB" sz="1200" b="1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(c)     Different body masses but need to have comparable effects;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300"/>
              </a:spcBef>
              <a:spcAft>
                <a:spcPts val="0"/>
              </a:spcAft>
            </a:pPr>
            <a:r>
              <a:rPr lang="en-GB" i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Do not accept ‘same’ effects or unqualified references to ‘bias / comparison / fair test’.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p14="http://schemas.microsoft.com/office/powerpoint/2010/main" xmlns:iact="http://schemas.microsoft.com/office/powerpoint/2014/inkAction" Requires="p14 iact">
          <p:contentPart p14:bwMode="auto" r:id="rId6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3F8AC796-7419-448C-94D5-2B99F42F59EE}"/>
                  </a:ext>
                </a:extLst>
              </p14:cNvPr>
              <p14:cNvContentPartPr/>
              <p14:nvPr>
                <p:extLst>
                  <p:ext uri="{42D2F446-02D8-4167-A562-619A0277C38B}">
                    <p15:isNarration xmlns:p15="http://schemas.microsoft.com/office/powerpoint/2012/main" val="1"/>
                  </p:ext>
                </p:extLst>
              </p14:nvPr>
            </p14:nvContentPartPr>
            <p14:xfrm>
              <a:off x="366120" y="200160"/>
              <a:ext cx="10633680" cy="293076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3F8AC796-7419-448C-94D5-2B99F42F59E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56760" y="190800"/>
                <a:ext cx="10652400" cy="294948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6EEF7C6F-D2EB-4155-BBFA-11FFF32F4B2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876378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1414"/>
    </mc:Choice>
    <mc:Fallback>
      <p:transition spd="slow" advTm="1214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C439666-3010-4213-BC23-7F29CF1286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-126573"/>
            <a:ext cx="5719572" cy="247497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BE7EAA1-A77D-4E0E-AF3A-A7E1700189E5}"/>
              </a:ext>
            </a:extLst>
          </p:cNvPr>
          <p:cNvSpPr/>
          <p:nvPr/>
        </p:nvSpPr>
        <p:spPr>
          <a:xfrm>
            <a:off x="5719572" y="847052"/>
            <a:ext cx="6096000" cy="1779013"/>
          </a:xfrm>
          <a:prstGeom prst="rect">
            <a:avLst/>
          </a:prstGeom>
        </p:spPr>
        <p:txBody>
          <a:bodyPr>
            <a:spAutoFit/>
          </a:bodyPr>
          <a:lstStyle/>
          <a:p>
            <a:pPr marL="95250" marR="28575">
              <a:lnSpc>
                <a:spcPct val="107000"/>
              </a:lnSpc>
              <a:spcBef>
                <a:spcPts val="2250"/>
              </a:spcBef>
              <a:spcAft>
                <a:spcPts val="225"/>
              </a:spcAft>
            </a:pP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1.      (Acetylcholine) released from / in presynaptic side; 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2.      Receptors in postsynaptic (side) / binds on postsynaptic (side); 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300"/>
              </a:spcBef>
              <a:spcAft>
                <a:spcPts val="0"/>
              </a:spcAft>
            </a:pPr>
            <a:r>
              <a:rPr lang="en-GB" i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2. Mark for diffusion only awarded in context of unidirectional movement. 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p14="http://schemas.microsoft.com/office/powerpoint/2010/main" xmlns:iact="http://schemas.microsoft.com/office/powerpoint/2014/inkAction" Requires="p14 iact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DB2CDEAE-EC6E-4AA8-A21C-ED653687E45B}"/>
                  </a:ext>
                </a:extLst>
              </p14:cNvPr>
              <p14:cNvContentPartPr/>
              <p14:nvPr>
                <p:extLst>
                  <p:ext uri="{42D2F446-02D8-4167-A562-619A0277C38B}">
                    <p15:isNarration xmlns:p15="http://schemas.microsoft.com/office/powerpoint/2012/main" val="1"/>
                  </p:ext>
                </p:extLst>
              </p14:nvPr>
            </p14:nvContentPartPr>
            <p14:xfrm>
              <a:off x="568800" y="403920"/>
              <a:ext cx="10589400" cy="129528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DB2CDEAE-EC6E-4AA8-A21C-ED653687E45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59440" y="394560"/>
                <a:ext cx="10608120" cy="131400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CCB4882A-E8EE-414F-8316-CA94682CDAF2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115970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5248"/>
    </mc:Choice>
    <mc:Fallback>
      <p:transition spd="slow" advTm="652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1D00F15-67A6-42E8-B61E-FF1DBC5EC35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9591"/>
          <a:stretch/>
        </p:blipFill>
        <p:spPr>
          <a:xfrm>
            <a:off x="0" y="-144379"/>
            <a:ext cx="4506754" cy="620027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64F0CDB-F2B2-4D99-9E89-D4B5C469519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07414" y="5523417"/>
            <a:ext cx="5719572" cy="165049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46C0DA1-BCEB-426D-ACC9-36BA2179BEAC}"/>
              </a:ext>
            </a:extLst>
          </p:cNvPr>
          <p:cNvSpPr/>
          <p:nvPr/>
        </p:nvSpPr>
        <p:spPr>
          <a:xfrm>
            <a:off x="4748463" y="784492"/>
            <a:ext cx="6096000" cy="179183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1.      Rapid response; 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2.      Short duration; 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300"/>
              </a:spcBef>
              <a:spcAft>
                <a:spcPts val="0"/>
              </a:spcAft>
            </a:pPr>
            <a:r>
              <a:rPr lang="en-GB" i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Specific wording is not important. It is the principles that matter here. 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300"/>
              </a:spcBef>
              <a:spcAft>
                <a:spcPts val="0"/>
              </a:spcAft>
            </a:pPr>
            <a:r>
              <a:rPr lang="en-GB" i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Points may be made by referring to figures. 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390853-625C-4A20-82B6-B989F0FDA9E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0150" y="5889699"/>
            <a:ext cx="5719572" cy="972312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73FD62AC-C3E8-4218-8525-5A5F38F3CA6E}"/>
                  </a:ext>
                </a:extLst>
              </p14:cNvPr>
              <p14:cNvContentPartPr/>
              <p14:nvPr/>
            </p14:nvContentPartPr>
            <p14:xfrm>
              <a:off x="808920" y="898200"/>
              <a:ext cx="2066760" cy="18252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73FD62AC-C3E8-4218-8525-5A5F38F3CA6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99560" y="888840"/>
                <a:ext cx="2085480" cy="20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iact="http://schemas.microsoft.com/office/powerpoint/2014/inkAction" Requires="p14 iact">
          <p:contentPart p14:bwMode="auto" r:id="rId10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643822B6-BD06-472B-AB37-04CD56298A55}"/>
                  </a:ext>
                </a:extLst>
              </p14:cNvPr>
              <p14:cNvContentPartPr/>
              <p14:nvPr>
                <p:extLst>
                  <p:ext uri="{42D2F446-02D8-4167-A562-619A0277C38B}">
                    <p15:isNarration xmlns:p15="http://schemas.microsoft.com/office/powerpoint/2012/main" val="1"/>
                  </p:ext>
                </p:extLst>
              </p14:nvPr>
            </p14:nvContentPartPr>
            <p14:xfrm>
              <a:off x="463320" y="23400"/>
              <a:ext cx="6510240" cy="6277680"/>
            </p14:xfrm>
          </p:contentPart>
        </mc:Choice>
        <mc:Fallback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643822B6-BD06-472B-AB37-04CD56298A5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53960" y="14040"/>
                <a:ext cx="6528960" cy="6296400"/>
              </a:xfrm>
              <a:prstGeom prst="rect">
                <a:avLst/>
              </a:prstGeom>
            </p:spPr>
          </p:pic>
        </mc:Fallback>
      </mc:AlternateContent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1DD665D9-CBB6-40C6-81A4-B582CC34FDD9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22705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0314"/>
    </mc:Choice>
    <mc:Fallback>
      <p:transition spd="slow" advTm="1503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338691E-B613-41A9-912B-F2BA3CBE26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025" y="-68259"/>
            <a:ext cx="5719572" cy="359359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408CFFE-BD48-4DE7-8424-A740B82F8620}"/>
              </a:ext>
            </a:extLst>
          </p:cNvPr>
          <p:cNvSpPr/>
          <p:nvPr/>
        </p:nvSpPr>
        <p:spPr>
          <a:xfrm>
            <a:off x="5835597" y="2294865"/>
            <a:ext cx="6096000" cy="1049070"/>
          </a:xfrm>
          <a:prstGeom prst="rect">
            <a:avLst/>
          </a:prstGeom>
        </p:spPr>
        <p:txBody>
          <a:bodyPr>
            <a:spAutoFit/>
          </a:bodyPr>
          <a:lstStyle/>
          <a:p>
            <a:pPr marL="95250" marR="28575">
              <a:lnSpc>
                <a:spcPct val="107000"/>
              </a:lnSpc>
              <a:spcBef>
                <a:spcPts val="2250"/>
              </a:spcBef>
              <a:spcAft>
                <a:spcPts val="225"/>
              </a:spcAft>
            </a:pP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</a:t>
            </a:r>
            <a:r>
              <a:rPr lang="en-GB" dirty="0" err="1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</a:t>
            </a: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      C;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en-GB" sz="1200" b="1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(ii)     D;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p14="http://schemas.microsoft.com/office/powerpoint/2010/main" xmlns:iact="http://schemas.microsoft.com/office/powerpoint/2014/inkAction" Requires="p14 iact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40E02A51-B35A-4512-83A4-4A56186E148A}"/>
                  </a:ext>
                </a:extLst>
              </p14:cNvPr>
              <p14:cNvContentPartPr/>
              <p14:nvPr>
                <p:extLst>
                  <p:ext uri="{42D2F446-02D8-4167-A562-619A0277C38B}">
                    <p15:isNarration xmlns:p15="http://schemas.microsoft.com/office/powerpoint/2012/main" val="1"/>
                  </p:ext>
                </p:extLst>
              </p14:nvPr>
            </p14:nvContentPartPr>
            <p14:xfrm>
              <a:off x="873720" y="138960"/>
              <a:ext cx="5620680" cy="333180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40E02A51-B35A-4512-83A4-4A56186E148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64360" y="129600"/>
                <a:ext cx="5639400" cy="335052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09981A53-C654-4A44-9BA6-DC5C6769B43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917690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0710"/>
    </mc:Choice>
    <mc:Fallback>
      <p:transition spd="slow" advTm="1207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412BD6E-8CE3-4219-B40F-00A2F71E14A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35906"/>
          <a:stretch/>
        </p:blipFill>
        <p:spPr>
          <a:xfrm>
            <a:off x="-283271" y="0"/>
            <a:ext cx="5667931" cy="439553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AD4B98F-4619-4CD2-A8AF-2911083522E5}"/>
              </a:ext>
            </a:extLst>
          </p:cNvPr>
          <p:cNvSpPr/>
          <p:nvPr/>
        </p:nvSpPr>
        <p:spPr>
          <a:xfrm>
            <a:off x="5261811" y="536309"/>
            <a:ext cx="6096000" cy="422929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(b)     (Synaptic) vesicles (only) found in presynaptic (part of synapse);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300"/>
              </a:spcBef>
              <a:spcAft>
                <a:spcPts val="0"/>
              </a:spcAft>
            </a:pPr>
            <a:r>
              <a:rPr lang="en-GB" i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Accept bulb of synapse for presynaptic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300"/>
              </a:spcBef>
              <a:spcAft>
                <a:spcPts val="0"/>
              </a:spcAft>
            </a:pPr>
            <a:r>
              <a:rPr lang="en-GB" i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Reject vesicles </a:t>
            </a:r>
            <a:r>
              <a:rPr lang="en-GB" b="1" i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in</a:t>
            </a:r>
            <a:r>
              <a:rPr lang="en-GB" i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the membrane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en-GB" sz="1200" b="1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(c)      (</a:t>
            </a:r>
            <a:r>
              <a:rPr lang="en-GB" dirty="0" err="1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</a:t>
            </a: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      Has similar shape/structure to dopamine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GB" b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OR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Complementary (to binding site on receptor);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300"/>
              </a:spcBef>
              <a:spcAft>
                <a:spcPts val="0"/>
              </a:spcAft>
            </a:pPr>
            <a:r>
              <a:rPr lang="en-GB" i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Ignore competitive inhibitor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300"/>
              </a:spcBef>
              <a:spcAft>
                <a:spcPts val="0"/>
              </a:spcAft>
            </a:pPr>
            <a:r>
              <a:rPr lang="en-GB" i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Accept tertiary structure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300"/>
              </a:spcBef>
              <a:spcAft>
                <a:spcPts val="0"/>
              </a:spcAft>
            </a:pPr>
            <a:r>
              <a:rPr lang="en-GB" i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Reject active site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300"/>
              </a:spcBef>
              <a:spcAft>
                <a:spcPts val="0"/>
              </a:spcAft>
            </a:pPr>
            <a:r>
              <a:rPr lang="en-GB" i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Reject </a:t>
            </a:r>
            <a:r>
              <a:rPr lang="en-GB" b="1" i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same</a:t>
            </a:r>
            <a:r>
              <a:rPr lang="en-GB" i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shape as dopamine/as receptor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p14="http://schemas.microsoft.com/office/powerpoint/2010/main" xmlns:iact="http://schemas.microsoft.com/office/powerpoint/2014/inkAction" Requires="p14 iact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B5C85AAD-EFD9-4E1A-A419-0D157B23BBEE}"/>
                  </a:ext>
                </a:extLst>
              </p14:cNvPr>
              <p14:cNvContentPartPr/>
              <p14:nvPr>
                <p:extLst>
                  <p:ext uri="{42D2F446-02D8-4167-A562-619A0277C38B}">
                    <p15:isNarration xmlns:p15="http://schemas.microsoft.com/office/powerpoint/2012/main" val="1"/>
                  </p:ext>
                </p:extLst>
              </p14:nvPr>
            </p14:nvContentPartPr>
            <p14:xfrm>
              <a:off x="240840" y="113760"/>
              <a:ext cx="10640520" cy="326520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B5C85AAD-EFD9-4E1A-A419-0D157B23BBE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31480" y="104400"/>
                <a:ext cx="10659240" cy="328392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B192AB00-8259-4BE7-9FFB-CC905C307703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676125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5485"/>
    </mc:Choice>
    <mc:Fallback>
      <p:transition spd="slow" advTm="1254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412BD6E-8CE3-4219-B40F-00A2F71E14A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66784"/>
          <a:stretch/>
        </p:blipFill>
        <p:spPr>
          <a:xfrm>
            <a:off x="-628176" y="144377"/>
            <a:ext cx="5667931" cy="227797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3EC1462-9FFC-46CE-B8F6-0003E28D962C}"/>
              </a:ext>
            </a:extLst>
          </p:cNvPr>
          <p:cNvSpPr/>
          <p:nvPr/>
        </p:nvSpPr>
        <p:spPr>
          <a:xfrm>
            <a:off x="4940968" y="144377"/>
            <a:ext cx="6096000" cy="413568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(ii)     1.      (Binding) does not lead to opening of sodium ion channels;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2.      (So) no depolarisation / threshold not reached / sodium ions do not diffuse in;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GB" b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OR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3.      Opens chloride ion channels;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4.      Causing hyperpolarisation / preventing depolarisation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300"/>
              </a:spcBef>
              <a:spcAft>
                <a:spcPts val="0"/>
              </a:spcAft>
            </a:pPr>
            <a:r>
              <a:rPr lang="en-GB" i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Mark either 1 and 2 </a:t>
            </a:r>
            <a:r>
              <a:rPr lang="en-GB" b="1" i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OR</a:t>
            </a:r>
            <a:r>
              <a:rPr lang="en-GB" i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3 and 4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300"/>
              </a:spcBef>
              <a:spcAft>
                <a:spcPts val="0"/>
              </a:spcAft>
            </a:pPr>
            <a:r>
              <a:rPr lang="en-GB" i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1. Accept stops dopamine opening sodium ion channels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300"/>
              </a:spcBef>
              <a:spcAft>
                <a:spcPts val="0"/>
              </a:spcAft>
            </a:pPr>
            <a:r>
              <a:rPr lang="en-GB" i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1. Reject sodium unqualified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300"/>
              </a:spcBef>
              <a:spcAft>
                <a:spcPts val="0"/>
              </a:spcAft>
            </a:pPr>
            <a:r>
              <a:rPr lang="en-GB" i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2. Accept no generator potential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300"/>
              </a:spcBef>
              <a:spcAft>
                <a:spcPts val="0"/>
              </a:spcAft>
            </a:pPr>
            <a:r>
              <a:rPr lang="en-GB" i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3. Reject chlorine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p14="http://schemas.microsoft.com/office/powerpoint/2010/main" xmlns:iact="http://schemas.microsoft.com/office/powerpoint/2014/inkAction" Requires="p14 iact">
          <p:contentPart p14:bwMode="auto" r:id="rId6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E420D619-C615-4F6C-9B3E-8D8D2DCF657D}"/>
                  </a:ext>
                </a:extLst>
              </p14:cNvPr>
              <p14:cNvContentPartPr/>
              <p14:nvPr>
                <p:extLst>
                  <p:ext uri="{42D2F446-02D8-4167-A562-619A0277C38B}">
                    <p15:isNarration xmlns:p15="http://schemas.microsoft.com/office/powerpoint/2012/main" val="1"/>
                  </p:ext>
                </p:extLst>
              </p14:nvPr>
            </p14:nvContentPartPr>
            <p14:xfrm>
              <a:off x="243720" y="84960"/>
              <a:ext cx="10489320" cy="574164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E420D619-C615-4F6C-9B3E-8D8D2DCF657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34360" y="75600"/>
                <a:ext cx="10508040" cy="576036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256B6DA2-A49A-4EEC-8781-62B921E2291F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296821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5496"/>
    </mc:Choice>
    <mc:Fallback>
      <p:transition spd="slow" advTm="754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8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1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1.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08.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2.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7|33.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1.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1.3|78.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1.3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29</Words>
  <Application>Microsoft Office PowerPoint</Application>
  <PresentationFormat>Widescreen</PresentationFormat>
  <Paragraphs>52</Paragraphs>
  <Slides>10</Slides>
  <Notes>0</Notes>
  <HiddenSlides>0</HiddenSlides>
  <MMClips>10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Kim Edgell</dc:creator>
  <cp:lastModifiedBy>Kim Edgell</cp:lastModifiedBy>
  <cp:revision>3</cp:revision>
  <dcterms:created xsi:type="dcterms:W3CDTF">2020-08-30T13:47:45Z</dcterms:created>
  <dcterms:modified xsi:type="dcterms:W3CDTF">2020-09-06T19:58:22Z</dcterms:modified>
</cp:coreProperties>
</file>