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1.33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0 438,'1067'0,"-727"45,-246-31,-1 3,-1 5,50 21,-122-37,-1-1,1 0,0-2,0 0,0-1,0-1,0-1,0-1,0 0,6-3,18-3</inkml:trace>
  <inkml:trace contextRef="#ctx0" brushRef="#br0" timeOffset="889.052">1751 1,'2'12,"1"1,-1-1,2 1,0-1,0 0,1-1,1 1,0-1,0 0,1 0,1-1,6 8,12 21,21 25,-35-52,-1 1,-1 0,0 1,-1 0,-1 1,0 0,-1 0,0 0,-2 1,0 0,0 0,-1 4,-6-10,0-1,-1 1,0-1,-1 0,0 0,-1-1,0 1,0-1,0 0,-1 0,0-1,-1 0,0 0,0 0,0-1,-1 0,0 0,0-1,-1 0,-2 1,-11 10,-154 123,129-105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5.1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0 876,'923'-40,"669"36,-1539 4</inkml:trace>
  <inkml:trace contextRef="#ctx0" brushRef="#br0" timeOffset="903.379">1753 1,'88'52,"433"319,-180-170,-337-201,1 2,-1-1,0 0,0 1,1 0,-1 0,0 0,-1 1,1-1,0 1,-1 0,1 0,-1 0,0 0,0 1,0-1,-1 1,1 0,-1-1,0 1,0 1,0-1,0 0,-1 0,0 1,1-1,-2 0,1 1,-1-1,1 1,-1 0,0-1,-1 1,1-1,-1 1,0 1,-15 16,-1 0,-1 0,0-2,-2 0,0-2,-2 0,0-1,0-1,-2-1,0-1,-4 0,-21 17,-553 372,555-376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3.23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0 963,'0'-7,"15"-3,20 0,26 2,33 3,30 1,38 2,22 2,17 0,4 0,-11 0,-16 1,-23-1,-30 0,-30 1,-30-9,-26-1</inkml:trace>
  <inkml:trace contextRef="#ctx0" brushRef="#br0" timeOffset="792.741">1272 0,'113'53,"320"290,-387-310,118 105,-159-132,0 1,0-1,-1 1,0 0,0 0,0 1,-1-1,-1 1,1-1,-1 1,0 0,-1 0,0 0,0 0,-1 0,0 0,0 0,-1 0,0 0,0 0,-1 0,0 0,-1 0,-2 5,-11 15,-2-2,-1 0,-1-1,-1-1,-1-1,-1-1,-1-1,-1-1,-1-1,0-1,-1-2,-1 0,-11 2,-6 9,18-11,1 1,1 1,1 1,0 1,1 2,2 0,-5 7,17 6,20-32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1.33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0 438,'1067'0,"-727"45,-246-31,-1 3,-1 5,50 21,-122-37,-1-1,1 0,0-2,0 0,0-1,0-1,0-1,0-1,0 0,6-3,18-3</inkml:trace>
  <inkml:trace contextRef="#ctx0" brushRef="#br0" timeOffset="889.052">1751 1,'2'12,"1"1,-1-1,2 1,0-1,0 0,1-1,1 1,0-1,0 0,1 0,1-1,6 8,12 21,21 25,-35-52,-1 1,-1 0,0 1,-1 0,-1 1,0 0,-1 0,0 0,-2 1,0 0,0 0,-1 4,-6-10,0-1,-1 1,0-1,-1 0,0 0,-1-1,0 1,0-1,0 0,-1 0,0-1,-1 0,0 0,0 0,0-1,-1 0,0 0,0-1,-1 0,-2 1,-11 10,-154 123,129-105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5.1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0 876,'923'-40,"669"36,-1539 4</inkml:trace>
  <inkml:trace contextRef="#ctx0" brushRef="#br0" timeOffset="903.379">1753 1,'88'52,"433"319,-180-170,-337-201,1 2,-1-1,0 0,0 1,1 0,-1 0,0 0,-1 1,1-1,0 1,-1 0,1 0,-1 0,0 0,0 1,0-1,-1 1,1 0,-1-1,0 1,0 1,0-1,0 0,-1 0,0 1,1-1,-2 0,1 1,-1-1,1 1,-1 0,0-1,-1 1,1-1,-1 1,0 1,-15 16,-1 0,-1 0,0-2,-2 0,0-2,-2 0,0-1,0-1,-2-1,0-1,-4 0,-21 17,-553 372,555-376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3.23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0 963,'0'-7,"15"-3,20 0,26 2,33 3,30 1,38 2,22 2,17 0,4 0,-11 0,-16 1,-23-1,-30 0,-30 1,-30-9,-26-1</inkml:trace>
  <inkml:trace contextRef="#ctx0" brushRef="#br0" timeOffset="792.741">1272 0,'113'53,"320"290,-387-310,118 105,-159-132,0 1,0-1,-1 1,0 0,0 0,0 1,-1-1,-1 1,1-1,-1 1,0 0,-1 0,0 0,0 0,-1 0,0 0,0 0,-1 0,0 0,0 0,-1 0,0 0,-1 0,-2 5,-11 15,-2-2,-1 0,-1-1,-1-1,-1-1,-1-1,-1-1,-1-1,-1-1,0-1,-1-2,-1 0,-11 2,-6 9,18-11,1 1,1 1,1 1,0 1,1 2,2 0,-5 7,17 6,20-32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1.33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0 438,'1067'0,"-727"45,-246-31,-1 3,-1 5,50 21,-122-37,-1-1,1 0,0-2,0 0,0-1,0-1,0-1,0-1,0 0,6-3,18-3</inkml:trace>
  <inkml:trace contextRef="#ctx0" brushRef="#br0" timeOffset="889.052">1751 1,'2'12,"1"1,-1-1,2 1,0-1,0 0,1-1,1 1,0-1,0 0,1 0,1-1,6 8,12 21,21 25,-35-52,-1 1,-1 0,0 1,-1 0,-1 1,0 0,-1 0,0 0,-2 1,0 0,0 0,-1 4,-6-10,0-1,-1 1,0-1,-1 0,0 0,-1-1,0 1,0-1,0 0,-1 0,0-1,-1 0,0 0,0 0,0-1,-1 0,0 0,0-1,-1 0,-2 1,-11 10,-154 123,129-105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5.12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0 876,'923'-40,"669"36,-1539 4</inkml:trace>
  <inkml:trace contextRef="#ctx0" brushRef="#br0" timeOffset="903.379">1753 1,'88'52,"433"319,-180-170,-337-201,1 2,-1-1,0 0,0 1,1 0,-1 0,0 0,-1 1,1-1,0 1,-1 0,1 0,-1 0,0 0,0 1,0-1,-1 1,1 0,-1-1,0 1,0 1,0-1,0 0,-1 0,0 1,1-1,-2 0,1 1,-1-1,1 1,-1 0,0-1,-1 1,1-1,-1 1,0 1,-15 16,-1 0,-1 0,0-2,-2 0,0-2,-2 0,0-1,0-1,-2-1,0-1,-4 0,-21 17,-553 372,555-376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10T09:41:23.23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0 963,'0'-7,"15"-3,20 0,26 2,33 3,30 1,38 2,22 2,17 0,4 0,-11 0,-16 1,-23-1,-30 0,-30 1,-30-9,-26-1</inkml:trace>
  <inkml:trace contextRef="#ctx0" brushRef="#br0" timeOffset="792.741">1272 0,'113'53,"320"290,-387-310,118 105,-159-132,0 1,0-1,-1 1,0 0,0 0,0 1,-1-1,-1 1,1-1,-1 1,0 0,-1 0,0 0,0 0,-1 0,0 0,0 0,-1 0,0 0,0 0,-1 0,0 0,-1 0,-2 5,-11 15,-2-2,-1 0,-1-1,-1-1,-1-1,-1-1,-1-1,-1-1,-1-1,0-1,-1-2,-1 0,-11 2,-6 9,18-11,1 1,1 1,1 1,0 1,1 2,2 0,-5 7,17 6,20-32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2C7AE-B545-40BC-8DC5-145143756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C20EC-75C0-4D18-A4DD-73B09A6A06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D3C3B-B6CE-4C49-8AA1-E80F44DB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A1C53-CABB-45FD-A101-11E6F7F3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CA60C-E074-4808-9B11-9D5D879E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60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DDBB-1443-4611-88DE-E1A9CE715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2A8E6-39F6-4482-B744-3A64AE4BF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08842-FEB7-4348-B507-60250976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FA36D-5950-4D9C-B46F-95669BD29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CB28F-6090-47E8-86F4-3220030D6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35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A7E9-5BC5-4183-8995-1E20FBFF3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E4E27-9C3D-4BE6-9A42-A5F8F8524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84299-DCC4-4743-8DA5-99049907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6D900-8D8C-4918-B2BE-EC1D9159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40DF5-F3BC-4846-912A-D6BC69638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5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5AC8E-2D9D-43D8-8F6B-AC98A5EFF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49D16-DAC1-4C01-8257-FF7732A2D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7F521-F9C9-4894-A7E1-8DD191FD8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B362B-7DA0-4756-BF73-CF31CA922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AA0A6-6E4C-45E5-A21B-DAACE69D1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13760-6B1D-47E4-8EE6-A1784BF0E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2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6389-030B-484E-ABAF-2092D3D9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8B4E6-01EE-400E-97ED-090723EF54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7EBFD4-F17D-4DD0-810F-EDCBA0C43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78124-969F-4723-88CD-41037BB89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A318B-19A1-43F7-BA38-59EE58847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F686AA-E761-40C6-A6FC-31E4342C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6743B-B431-4FA1-833E-404F24092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85F753-7899-47A2-B740-3B98F08C0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77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25C4-C511-4B85-9F09-964DDE12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B16B3E-D71D-4F47-B899-6AEEBD45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DB349F-8584-4013-B615-7448D9CB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D77E3-8407-46CC-80EA-FA952942D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1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2C33A-1164-4757-8583-435B96FC4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6BCAAB-1FD3-4828-A066-F1FA571C4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ED342-541C-448F-8D1C-BBBB117AA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3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2CDD-FFD7-4470-B65C-1238BB4E0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10F99-100E-4703-B2A2-3BDBA0557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E7979-4B3B-49CA-8FB6-EFD33F3A3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9CE89-AE78-48CA-9FD7-79CD87ED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BEAEA-3F11-4EB7-AB36-B89A86D80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6D2CF-AB57-49D0-A7D4-1A059C53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096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B9C90-4BEE-4A43-896C-A9F8A784A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BCA6A4-4325-40E8-8816-2A7769BD6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FA0B5-34D6-4F06-8C5E-659FA083D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08DDC-738F-4AC9-9239-B2E049C9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5B04F-9877-4E24-BCF8-8BAAB7EB8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03DEA-C731-40BE-870B-AF424CE9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2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7B94-544E-4B7D-A839-52A131966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30279B-0CCE-428E-8635-ED2E5FBC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82126-C481-40B1-A9B9-DD6ADE4D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DFFF7-00D0-4977-9588-1AB0A2B7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79EBF-5AEA-4008-9C0A-1F5D576D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51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F008B9-BAC8-45BA-977F-F5ABDAC0EA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6AE60-5D65-49F4-85B0-FF8028D22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1ADCF-F2D9-41FE-A391-E1C565E15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210BA-949A-4F30-975E-AF402079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F759E-A330-445C-ADC5-D865A9BF3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70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9A6FC1-8943-4F6E-98E1-D75F3E726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01CCC-E415-45DD-A850-428C93846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E1CDB-F1A8-41AF-BFD0-BC1D4BF65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CA0F8-EE79-4C3C-9818-4B8150BB30AB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E8F94-01B8-48C1-8DB3-7DEC4A5B0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6CEAA-D6A5-4625-8B0D-62B7CBB42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0BB6-363D-4895-BB54-670C4DDA34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89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2.png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2.png"/><Relationship Id="rId4" Type="http://schemas.openxmlformats.org/officeDocument/2006/relationships/customXml" Target="../ink/ink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6520-75DC-40B9-BE72-B0A93ABF8B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Maths skills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53E365-896F-45D3-8BE6-84F2FA1FBA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Energy and ecosystems </a:t>
            </a:r>
          </a:p>
        </p:txBody>
      </p:sp>
    </p:spTree>
    <p:extLst>
      <p:ext uri="{BB962C8B-B14F-4D97-AF65-F5344CB8AC3E}">
        <p14:creationId xmlns:p14="http://schemas.microsoft.com/office/powerpoint/2010/main" val="2993284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8A8A-783B-489B-885F-E37961EA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equations do I  need to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73553-E808-46D3-8291-06ABA3C31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NPP = GPP – R    (or GPP = NPP + R)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N = I – (F + R)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Percentage efficiency of energy transfer =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u="sng" dirty="0"/>
              <a:t>net production of trophic level           </a:t>
            </a:r>
            <a:r>
              <a:rPr lang="en-GB" dirty="0"/>
              <a:t>         x 100</a:t>
            </a:r>
            <a:endParaRPr lang="en-GB" u="sng" dirty="0"/>
          </a:p>
          <a:p>
            <a:pPr marL="0" indent="0">
              <a:buNone/>
            </a:pPr>
            <a:r>
              <a:rPr lang="en-GB" dirty="0"/>
              <a:t>net production of previous trophic level</a:t>
            </a:r>
          </a:p>
        </p:txBody>
      </p:sp>
    </p:spTree>
    <p:extLst>
      <p:ext uri="{BB962C8B-B14F-4D97-AF65-F5344CB8AC3E}">
        <p14:creationId xmlns:p14="http://schemas.microsoft.com/office/powerpoint/2010/main" val="231655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6BB9-D213-4BFC-8A46-B167B5D6F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555" y="-237401"/>
            <a:ext cx="10515600" cy="1325563"/>
          </a:xfrm>
        </p:spPr>
        <p:txBody>
          <a:bodyPr/>
          <a:lstStyle/>
          <a:p>
            <a:r>
              <a:rPr lang="en-GB" dirty="0"/>
              <a:t>Practise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B0DCE-57E6-4D7C-A45B-267AF55F8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802"/>
            <a:ext cx="12596648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Plant plankton             animal plankton               small fish                 large 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AutoNum type="arabicPeriod"/>
            </a:pPr>
            <a:r>
              <a:rPr lang="en-GB" dirty="0"/>
              <a:t>The respiratory loss of plant plankton is 15604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  <a:r>
              <a:rPr lang="en-GB" dirty="0"/>
              <a:t>. Calculate the GPP. 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14:cNvPr>
              <p14:cNvContentPartPr/>
              <p14:nvPr/>
            </p14:nvContentPartPr>
            <p14:xfrm>
              <a:off x="2284721" y="1381159"/>
              <a:ext cx="755280" cy="289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5721" y="1372519"/>
                <a:ext cx="77292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14:cNvPr>
              <p14:cNvContentPartPr/>
              <p14:nvPr/>
            </p14:nvContentPartPr>
            <p14:xfrm>
              <a:off x="8221717" y="1176120"/>
              <a:ext cx="1004040" cy="515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12714" y="1167480"/>
                <a:ext cx="1021686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14:cNvPr>
              <p14:cNvContentPartPr/>
              <p14:nvPr/>
            </p14:nvContentPartPr>
            <p14:xfrm>
              <a:off x="5905269" y="1148419"/>
              <a:ext cx="747000" cy="4654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96269" y="1139419"/>
                <a:ext cx="764640" cy="48312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6A45E83-90CD-44B2-AEC4-5F68B8211B71}"/>
              </a:ext>
            </a:extLst>
          </p:cNvPr>
          <p:cNvSpPr txBox="1"/>
          <p:nvPr/>
        </p:nvSpPr>
        <p:spPr>
          <a:xfrm>
            <a:off x="164881" y="167059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31023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1DC70F-CF1D-4555-B3D9-413F6A79C6D2}"/>
              </a:ext>
            </a:extLst>
          </p:cNvPr>
          <p:cNvSpPr txBox="1"/>
          <p:nvPr/>
        </p:nvSpPr>
        <p:spPr>
          <a:xfrm>
            <a:off x="3405797" y="17415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8105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6B7E00-5C2F-46CB-A06F-D14669A967CE}"/>
              </a:ext>
            </a:extLst>
          </p:cNvPr>
          <p:cNvSpPr txBox="1"/>
          <p:nvPr/>
        </p:nvSpPr>
        <p:spPr>
          <a:xfrm>
            <a:off x="6704821" y="17181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2073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7E1D4B-1EA2-4278-9677-CA9A6A761E04}"/>
              </a:ext>
            </a:extLst>
          </p:cNvPr>
          <p:cNvSpPr txBox="1"/>
          <p:nvPr/>
        </p:nvSpPr>
        <p:spPr>
          <a:xfrm>
            <a:off x="9464565" y="1690688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119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78532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6D70F-9690-48B7-85A1-923A59900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2433"/>
            <a:ext cx="10515600" cy="1325563"/>
          </a:xfrm>
        </p:spPr>
        <p:txBody>
          <a:bodyPr/>
          <a:lstStyle/>
          <a:p>
            <a:r>
              <a:rPr lang="en-GB"/>
              <a:t>Practise questions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CA1F4-0CD4-4257-AF2A-12AF481E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39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2. The muscles in a ecosystem ingest 57153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  <a:r>
              <a:rPr lang="en-GB" dirty="0"/>
              <a:t>. 34292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 </a:t>
            </a:r>
            <a:r>
              <a:rPr lang="en-GB" dirty="0"/>
              <a:t>is indigestible or lost through urine and 17000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 </a:t>
            </a:r>
            <a:r>
              <a:rPr lang="en-GB" dirty="0"/>
              <a:t>is lost through respiration. Calculate the net production of the mussels. </a:t>
            </a:r>
          </a:p>
        </p:txBody>
      </p:sp>
    </p:spTree>
    <p:extLst>
      <p:ext uri="{BB962C8B-B14F-4D97-AF65-F5344CB8AC3E}">
        <p14:creationId xmlns:p14="http://schemas.microsoft.com/office/powerpoint/2010/main" val="2793743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6BB9-D213-4BFC-8A46-B167B5D6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Practise 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B0DCE-57E6-4D7C-A45B-267AF55F8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4" y="567071"/>
            <a:ext cx="11729544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Plant plankton             animal plankton               small fish                 large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4. The small fish ingest 8105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  <a:r>
              <a:rPr lang="en-GB" dirty="0"/>
              <a:t>   and lose 3988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 </a:t>
            </a:r>
            <a:r>
              <a:rPr lang="en-GB" dirty="0"/>
              <a:t>in faeces and urine. Calculate the respiratory loss.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14:cNvPr>
              <p14:cNvContentPartPr/>
              <p14:nvPr/>
            </p14:nvContentPartPr>
            <p14:xfrm>
              <a:off x="2459147" y="1621281"/>
              <a:ext cx="755280" cy="289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50147" y="1612641"/>
                <a:ext cx="77292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14:cNvPr>
              <p14:cNvContentPartPr/>
              <p14:nvPr/>
            </p14:nvContentPartPr>
            <p14:xfrm>
              <a:off x="8431678" y="1392880"/>
              <a:ext cx="1004040" cy="515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22675" y="1384240"/>
                <a:ext cx="1021686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14:cNvPr>
              <p14:cNvContentPartPr/>
              <p14:nvPr/>
            </p14:nvContentPartPr>
            <p14:xfrm>
              <a:off x="5766597" y="1473293"/>
              <a:ext cx="747000" cy="4654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57597" y="1464293"/>
                <a:ext cx="764640" cy="48312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6A45E83-90CD-44B2-AEC4-5F68B8211B71}"/>
              </a:ext>
            </a:extLst>
          </p:cNvPr>
          <p:cNvSpPr txBox="1"/>
          <p:nvPr/>
        </p:nvSpPr>
        <p:spPr>
          <a:xfrm>
            <a:off x="731707" y="209817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31023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1DC70F-CF1D-4555-B3D9-413F6A79C6D2}"/>
              </a:ext>
            </a:extLst>
          </p:cNvPr>
          <p:cNvSpPr txBox="1"/>
          <p:nvPr/>
        </p:nvSpPr>
        <p:spPr>
          <a:xfrm>
            <a:off x="3799936" y="19718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8105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6B7E00-5C2F-46CB-A06F-D14669A967CE}"/>
              </a:ext>
            </a:extLst>
          </p:cNvPr>
          <p:cNvSpPr txBox="1"/>
          <p:nvPr/>
        </p:nvSpPr>
        <p:spPr>
          <a:xfrm>
            <a:off x="6743005" y="19718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2073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7E1D4B-1EA2-4278-9677-CA9A6A761E04}"/>
              </a:ext>
            </a:extLst>
          </p:cNvPr>
          <p:cNvSpPr txBox="1"/>
          <p:nvPr/>
        </p:nvSpPr>
        <p:spPr>
          <a:xfrm>
            <a:off x="9547297" y="209817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119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01824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B0DCE-57E6-4D7C-A45B-267AF55F8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4113"/>
            <a:ext cx="12596648" cy="56724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/>
              <a:t>Practise questions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Plant plankton             animal plankton               small fish                 large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3. Calculate the energy efficiency between each stage of the food chain.  </a:t>
            </a:r>
          </a:p>
          <a:p>
            <a:pPr marL="514350" indent="-514350">
              <a:buAutoNum type="arabicPeriod"/>
            </a:pPr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14:cNvPr>
              <p14:cNvContentPartPr/>
              <p14:nvPr/>
            </p14:nvContentPartPr>
            <p14:xfrm>
              <a:off x="2269961" y="1275858"/>
              <a:ext cx="755280" cy="2894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04BAD89-46E3-4F23-8379-01E89E205D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0961" y="1267218"/>
                <a:ext cx="77292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14:cNvPr>
              <p14:cNvContentPartPr/>
              <p14:nvPr/>
            </p14:nvContentPartPr>
            <p14:xfrm>
              <a:off x="8307881" y="1094942"/>
              <a:ext cx="1004040" cy="515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5CF6746-AFC9-4335-80C1-2C9ACFEAA5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98878" y="1086302"/>
                <a:ext cx="1021686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14:cNvPr>
              <p14:cNvContentPartPr/>
              <p14:nvPr/>
            </p14:nvContentPartPr>
            <p14:xfrm>
              <a:off x="5924824" y="1187838"/>
              <a:ext cx="747000" cy="4654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CBEB9A-31C4-48FB-A8E9-6CDD044896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15824" y="1178838"/>
                <a:ext cx="764640" cy="48312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6A45E83-90CD-44B2-AEC4-5F68B8211B71}"/>
              </a:ext>
            </a:extLst>
          </p:cNvPr>
          <p:cNvSpPr txBox="1"/>
          <p:nvPr/>
        </p:nvSpPr>
        <p:spPr>
          <a:xfrm>
            <a:off x="542521" y="15848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31023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1DC70F-CF1D-4555-B3D9-413F6A79C6D2}"/>
              </a:ext>
            </a:extLst>
          </p:cNvPr>
          <p:cNvSpPr txBox="1"/>
          <p:nvPr/>
        </p:nvSpPr>
        <p:spPr>
          <a:xfrm>
            <a:off x="3610750" y="1584819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8105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6B7E00-5C2F-46CB-A06F-D14669A967CE}"/>
              </a:ext>
            </a:extLst>
          </p:cNvPr>
          <p:cNvSpPr txBox="1"/>
          <p:nvPr/>
        </p:nvSpPr>
        <p:spPr>
          <a:xfrm>
            <a:off x="6704821" y="1610462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2073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7E1D4B-1EA2-4278-9677-CA9A6A761E04}"/>
              </a:ext>
            </a:extLst>
          </p:cNvPr>
          <p:cNvSpPr txBox="1"/>
          <p:nvPr/>
        </p:nvSpPr>
        <p:spPr>
          <a:xfrm>
            <a:off x="9543525" y="1697172"/>
            <a:ext cx="210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119 kJ m</a:t>
            </a:r>
            <a:r>
              <a:rPr lang="en-GB" baseline="30000" dirty="0"/>
              <a:t>-2</a:t>
            </a:r>
            <a:r>
              <a:rPr lang="en-GB" dirty="0"/>
              <a:t> yr</a:t>
            </a:r>
            <a:r>
              <a:rPr lang="en-GB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117209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228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Maths skills </vt:lpstr>
      <vt:lpstr>What equations do I  need to know?</vt:lpstr>
      <vt:lpstr>Practise questions </vt:lpstr>
      <vt:lpstr>Practise questions </vt:lpstr>
      <vt:lpstr>Practise questions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skills</dc:title>
  <dc:creator>Gemma Archibald</dc:creator>
  <cp:lastModifiedBy>Gemma Archibald</cp:lastModifiedBy>
  <cp:revision>8</cp:revision>
  <dcterms:created xsi:type="dcterms:W3CDTF">2021-03-10T09:31:14Z</dcterms:created>
  <dcterms:modified xsi:type="dcterms:W3CDTF">2021-03-10T10:25:17Z</dcterms:modified>
</cp:coreProperties>
</file>