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300" r:id="rId5"/>
    <p:sldId id="304" r:id="rId6"/>
    <p:sldId id="305" r:id="rId7"/>
    <p:sldId id="302" r:id="rId8"/>
    <p:sldId id="308" r:id="rId9"/>
    <p:sldId id="307" r:id="rId10"/>
    <p:sldId id="294" r:id="rId11"/>
    <p:sldId id="309" r:id="rId12"/>
    <p:sldId id="296" r:id="rId13"/>
    <p:sldId id="31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9A140-4B28-4F9C-8F2D-2F09B7759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73E3C7-EB5A-41FA-A8FB-07A7F5A77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8DC1C-0AC0-480F-840D-6B16E7F3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C0F92-6192-466A-9557-2227AEED2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20A6A-9879-45A6-9368-F760CE36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0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58DD4-1730-4193-8D01-2110FEE6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034F1-6B05-4BCE-94DB-FADB2BBDD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66B23-8423-4F61-9460-53371D297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B67BA-7970-44BB-8B14-FEE032CD2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92C34-19D3-48D4-8827-6E476695B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03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95E7-7B6B-4848-816F-729848D32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AD94E-9CAC-4292-B25E-D86F8CCEB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BE12B-6E81-4C05-9E9C-3F74CACC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47241-F614-4248-A3D2-C82AFBF1E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B5DF3-66F3-44D6-854C-4B694C1D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21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3E60F-F519-4CB0-B18B-73571F76B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D3013-A772-4A8B-BC35-13C8674E9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4E04F-9838-4A86-85D4-2AD9BDC0E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A5875-42DD-4F3A-A3F2-B13707D23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4D18C0-3001-4AA6-B2A1-674F1A789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129A6-5255-417B-9F2E-9F37FF1E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26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C4D5-4C81-4C8E-832F-FF0386F01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FFA79-3A3F-497E-B04B-3D7EBD812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6AAD4-A99F-4B97-8E89-4414F3143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3996AF-F498-4CBF-8009-6398FA93C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29323F-8DA0-46D2-9882-7908AEFCE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556F3F-D106-4CDD-8505-83FC0E972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D8E4DC-7DFB-4B2E-8E9E-DD9AB91D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6E570-721E-4CBE-8058-1AF502C6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271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1D2C-180C-4583-8863-2236A1BF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1DCE8D-EC88-4F6E-8B98-3DB8905B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50A79-C3D6-4D6D-895F-6A090DC10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7CF12B-6FB9-4834-980A-B3913390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27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12AA48-B713-4376-9962-FEA081C0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B872F-651B-453F-B756-27C7F0C21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5746D-000A-4944-B176-77368951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59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0E878-47B6-4E8B-9D37-90247D2D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0EDF8-3C44-4B68-AB86-F437108B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315A4-FEC1-43BF-A3CE-F6BFD478C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DA457-AD77-45DF-8A60-83486E015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F646D-5368-4A82-97E7-5638B640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00CC2-D96E-45B4-B93C-781C092BB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1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32BA1-3666-49AA-B203-29AB6221C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EB1976-B2B4-498D-8F4F-A47711831E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DF486-23DA-4DE2-A2CB-882E19E33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CBE22-0ECE-4985-8698-368C72450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295D1-8B98-49F3-8307-D1F4D6E5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BE0E5-EA76-492E-A6FC-C072DFF6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08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FF914-0912-4085-9873-90755708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70FDC-52BE-4BD1-B96F-F63ABFA21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E000B-1936-402E-A2C6-0BD0B0DD2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230AB-294A-4F0C-9408-B3871A9A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68050-9FD7-4E73-8C1A-211794F19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635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D1BA7A-4949-4C79-882C-868483E155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B48B8-B181-4521-8137-4D4D5522A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8C2D6-6646-4B1D-B662-F659CF13A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0DE45-551C-4007-B7EC-B1AD0E2B7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A59EA-95AF-4AEC-843F-F215799B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3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6F2CAF-8163-4296-B065-E1C57AA9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B1576-4B13-458B-BFC5-1897CFD3B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865FA-DD87-4216-94A8-E4ABC90B0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8FFC-2077-4325-9151-D13E6CC6B413}" type="datetimeFigureOut">
              <a:rPr lang="en-GB" smtClean="0"/>
              <a:t>28/02/2021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A08EA-7842-41C3-B4B2-536903315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16078-58FD-485A-9EFC-943F4848E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F85F-7E6E-4990-AE46-4E8C271D60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35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43EF-A22F-497E-9C66-C23CE31B5C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Homeostasis recap lessons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E525B-C232-4C78-89E9-32A8870D67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61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F31E18-D31F-4D41-A2CF-1582C2555CAA}"/>
              </a:ext>
            </a:extLst>
          </p:cNvPr>
          <p:cNvSpPr txBox="1"/>
          <p:nvPr/>
        </p:nvSpPr>
        <p:spPr>
          <a:xfrm>
            <a:off x="0" y="13252"/>
            <a:ext cx="12192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/>
              <a:t>Tasks:  </a:t>
            </a:r>
          </a:p>
          <a:p>
            <a:pPr marL="742950" indent="-742950">
              <a:buAutoNum type="arabicPeriod"/>
            </a:pPr>
            <a:r>
              <a:rPr lang="en-GB" sz="4400" dirty="0"/>
              <a:t>Complete revision poster using control of blood water potential booklet. </a:t>
            </a:r>
          </a:p>
          <a:p>
            <a:r>
              <a:rPr lang="en-GB" sz="4400" dirty="0"/>
              <a:t>40 minutes MAXIMUM – </a:t>
            </a:r>
            <a:r>
              <a:rPr lang="en-GB" sz="4400" dirty="0">
                <a:solidFill>
                  <a:srgbClr val="FF0000"/>
                </a:solidFill>
              </a:rPr>
              <a:t>please put your thumb up on Teams when you are done. </a:t>
            </a:r>
          </a:p>
          <a:p>
            <a:endParaRPr lang="en-GB" sz="4400" dirty="0"/>
          </a:p>
          <a:p>
            <a:r>
              <a:rPr lang="en-GB" sz="4400" dirty="0">
                <a:solidFill>
                  <a:srgbClr val="7030A0"/>
                </a:solidFill>
              </a:rPr>
              <a:t>***Anything you don’t understand ask me now**** </a:t>
            </a:r>
          </a:p>
          <a:p>
            <a:endParaRPr lang="en-GB" sz="4400" dirty="0"/>
          </a:p>
          <a:p>
            <a:r>
              <a:rPr lang="en-GB" sz="4400" dirty="0"/>
              <a:t>2. Complete exam questions after completing revision poster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3F10AF-F173-45FB-A208-32C30E5F0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230" y="2818795"/>
            <a:ext cx="1252330" cy="12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8A4091-AD70-4B1B-B0E0-3C9BF64E5804}"/>
              </a:ext>
            </a:extLst>
          </p:cNvPr>
          <p:cNvSpPr txBox="1"/>
          <p:nvPr/>
        </p:nvSpPr>
        <p:spPr>
          <a:xfrm>
            <a:off x="0" y="-10303"/>
            <a:ext cx="3405809" cy="37548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i="1" u="sng" dirty="0"/>
              <a:t>Controlling blood water potential</a:t>
            </a:r>
          </a:p>
          <a:p>
            <a:r>
              <a:rPr lang="en-GB" sz="1400" b="1" u="sng" dirty="0"/>
              <a:t>Kidney structure:</a:t>
            </a:r>
          </a:p>
          <a:p>
            <a:r>
              <a:rPr lang="en-GB" sz="1400" b="1" u="sng" dirty="0"/>
              <a:t>Describe the  parts of the kidney: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r>
              <a:rPr lang="en-GB" sz="1400" b="1" u="sng" dirty="0"/>
              <a:t>Draw and label a nephron: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926C1F-BA68-4D2A-855B-3B8A70E009EF}"/>
              </a:ext>
            </a:extLst>
          </p:cNvPr>
          <p:cNvSpPr txBox="1"/>
          <p:nvPr/>
        </p:nvSpPr>
        <p:spPr>
          <a:xfrm>
            <a:off x="3377734" y="3768308"/>
            <a:ext cx="4017677" cy="31085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Explain the role of the Loop of Henle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DA3233-90E8-465C-B0F8-39D6A7F90E91}"/>
              </a:ext>
            </a:extLst>
          </p:cNvPr>
          <p:cNvSpPr txBox="1"/>
          <p:nvPr/>
        </p:nvSpPr>
        <p:spPr>
          <a:xfrm>
            <a:off x="0" y="3771569"/>
            <a:ext cx="3405807" cy="31085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Explain the process of ultrafiltration: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DF1F5-7CA0-4848-BC66-434D695BBEB5}"/>
              </a:ext>
            </a:extLst>
          </p:cNvPr>
          <p:cNvSpPr txBox="1"/>
          <p:nvPr/>
        </p:nvSpPr>
        <p:spPr>
          <a:xfrm>
            <a:off x="3405807" y="0"/>
            <a:ext cx="3989604" cy="37548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Explain the process of selective reabsorption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r>
              <a:rPr lang="en-GB" sz="1400" b="1" u="sng" dirty="0"/>
              <a:t>Explain how the cells of the PCT are specialised?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39EE7-59E0-4930-B810-45383E3C6CBD}"/>
              </a:ext>
            </a:extLst>
          </p:cNvPr>
          <p:cNvSpPr txBox="1"/>
          <p:nvPr/>
        </p:nvSpPr>
        <p:spPr>
          <a:xfrm>
            <a:off x="7423484" y="0"/>
            <a:ext cx="4712369" cy="69865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Explain the osmoreceptors are stimulated.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r>
              <a:rPr lang="en-GB" sz="1400" b="1" u="sng" dirty="0"/>
              <a:t>Explain the negative feedback system for osmoregulation.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r>
              <a:rPr lang="en-GB" sz="1400" b="1" u="sng" dirty="0"/>
              <a:t>Explain the action of ADH.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</p:spTree>
    <p:extLst>
      <p:ext uri="{BB962C8B-B14F-4D97-AF65-F5344CB8AC3E}">
        <p14:creationId xmlns:p14="http://schemas.microsoft.com/office/powerpoint/2010/main" val="71175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540" t="21555" r="23095" b="19778"/>
          <a:stretch/>
        </p:blipFill>
        <p:spPr>
          <a:xfrm>
            <a:off x="-1" y="1"/>
            <a:ext cx="5599723" cy="59747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937" t="64095" r="22936" b="7968"/>
          <a:stretch/>
        </p:blipFill>
        <p:spPr>
          <a:xfrm>
            <a:off x="5977772" y="195146"/>
            <a:ext cx="6320712" cy="323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89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746101-6C61-48F0-9EC6-DECEC70C2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99" t="21683" r="26032" b="25746"/>
          <a:stretch/>
        </p:blipFill>
        <p:spPr>
          <a:xfrm>
            <a:off x="154733" y="0"/>
            <a:ext cx="5874026" cy="61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71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9BD374-A0F0-4C21-A9A3-3E4B414F20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17" t="34000" r="22460" b="25111"/>
          <a:stretch/>
        </p:blipFill>
        <p:spPr>
          <a:xfrm>
            <a:off x="197951" y="-1"/>
            <a:ext cx="6357233" cy="470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21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063" t="21683" r="22461" b="14699"/>
          <a:stretch/>
        </p:blipFill>
        <p:spPr>
          <a:xfrm>
            <a:off x="0" y="0"/>
            <a:ext cx="5676900" cy="636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2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F31E18-D31F-4D41-A2CF-1582C2555CAA}"/>
              </a:ext>
            </a:extLst>
          </p:cNvPr>
          <p:cNvSpPr txBox="1"/>
          <p:nvPr/>
        </p:nvSpPr>
        <p:spPr>
          <a:xfrm>
            <a:off x="0" y="13252"/>
            <a:ext cx="12192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/>
              <a:t>Tasks:  </a:t>
            </a:r>
          </a:p>
          <a:p>
            <a:pPr marL="742950" indent="-742950">
              <a:buAutoNum type="arabicPeriod"/>
            </a:pPr>
            <a:r>
              <a:rPr lang="en-GB" sz="4400" dirty="0"/>
              <a:t>Complete revision poster using control of blood glucose concentration booklet. </a:t>
            </a:r>
          </a:p>
          <a:p>
            <a:r>
              <a:rPr lang="en-GB" sz="4400" dirty="0"/>
              <a:t>40 minutes MAXIMUM – </a:t>
            </a:r>
            <a:r>
              <a:rPr lang="en-GB" sz="4400" dirty="0">
                <a:solidFill>
                  <a:srgbClr val="FF0000"/>
                </a:solidFill>
              </a:rPr>
              <a:t>please put your thumb up on Teams when you are done. </a:t>
            </a:r>
          </a:p>
          <a:p>
            <a:endParaRPr lang="en-GB" sz="4400" dirty="0"/>
          </a:p>
          <a:p>
            <a:r>
              <a:rPr lang="en-GB" sz="4400" dirty="0">
                <a:solidFill>
                  <a:srgbClr val="7030A0"/>
                </a:solidFill>
              </a:rPr>
              <a:t>***Anything you don’t understand ask me now**** </a:t>
            </a:r>
          </a:p>
          <a:p>
            <a:endParaRPr lang="en-GB" sz="4400" dirty="0"/>
          </a:p>
          <a:p>
            <a:r>
              <a:rPr lang="en-GB" sz="4400" dirty="0"/>
              <a:t>2. Complete exam questions after completing revision poster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3F10AF-F173-45FB-A208-32C30E5F0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230" y="2818795"/>
            <a:ext cx="1252330" cy="12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77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8A4091-AD70-4B1B-B0E0-3C9BF64E5804}"/>
              </a:ext>
            </a:extLst>
          </p:cNvPr>
          <p:cNvSpPr txBox="1"/>
          <p:nvPr/>
        </p:nvSpPr>
        <p:spPr>
          <a:xfrm>
            <a:off x="-28075" y="-13434"/>
            <a:ext cx="3405809" cy="37548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i="1" u="sng" dirty="0"/>
              <a:t>Controlling blood glucose concentration </a:t>
            </a:r>
            <a:r>
              <a:rPr lang="en-GB" sz="1400" b="1" u="sng" dirty="0"/>
              <a:t>Definitions: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926C1F-BA68-4D2A-855B-3B8A70E009EF}"/>
              </a:ext>
            </a:extLst>
          </p:cNvPr>
          <p:cNvSpPr txBox="1"/>
          <p:nvPr/>
        </p:nvSpPr>
        <p:spPr>
          <a:xfrm>
            <a:off x="3377734" y="3768308"/>
            <a:ext cx="4017677" cy="31085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Describe the role of adrenaline in regulating the blood glucose levels:</a:t>
            </a:r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DA3233-90E8-465C-B0F8-39D6A7F90E91}"/>
              </a:ext>
            </a:extLst>
          </p:cNvPr>
          <p:cNvSpPr txBox="1"/>
          <p:nvPr/>
        </p:nvSpPr>
        <p:spPr>
          <a:xfrm>
            <a:off x="0" y="3771569"/>
            <a:ext cx="3405807" cy="31085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Explain how a hormones works using adrenaline as an examples: </a:t>
            </a:r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DF1F5-7CA0-4848-BC66-434D695BBEB5}"/>
              </a:ext>
            </a:extLst>
          </p:cNvPr>
          <p:cNvSpPr txBox="1"/>
          <p:nvPr/>
        </p:nvSpPr>
        <p:spPr>
          <a:xfrm>
            <a:off x="3405807" y="0"/>
            <a:ext cx="3989604" cy="37548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Give an example of negative and positive feedback: </a:t>
            </a:r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  <a:p>
            <a:endParaRPr lang="en-GB" sz="1400" b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39EE7-59E0-4930-B810-45383E3C6CBD}"/>
              </a:ext>
            </a:extLst>
          </p:cNvPr>
          <p:cNvSpPr txBox="1"/>
          <p:nvPr/>
        </p:nvSpPr>
        <p:spPr>
          <a:xfrm>
            <a:off x="7423484" y="0"/>
            <a:ext cx="4712369" cy="37548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Describe the role of the liver in regulating blood glucose:</a:t>
            </a:r>
          </a:p>
          <a:p>
            <a:r>
              <a:rPr lang="en-US" sz="1400" b="1" dirty="0"/>
              <a:t>You must include Glycogenesis, glycogenolysis and gluconeogenesis. </a:t>
            </a:r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0F3C2F-5403-4E85-9D02-0EAEC317E979}"/>
              </a:ext>
            </a:extLst>
          </p:cNvPr>
          <p:cNvSpPr txBox="1"/>
          <p:nvPr/>
        </p:nvSpPr>
        <p:spPr>
          <a:xfrm>
            <a:off x="7426362" y="3772109"/>
            <a:ext cx="4709491" cy="31085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Describe the cause and treatment of type I and type II diabetes: </a:t>
            </a:r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008362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461" t="21809" r="23095" b="21683"/>
          <a:stretch/>
        </p:blipFill>
        <p:spPr>
          <a:xfrm>
            <a:off x="-1" y="0"/>
            <a:ext cx="5145207" cy="52756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603" t="62825" r="22619" b="7968"/>
          <a:stretch/>
        </p:blipFill>
        <p:spPr>
          <a:xfrm>
            <a:off x="5636525" y="6785"/>
            <a:ext cx="4724400" cy="263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06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44BCF0-0887-4DAC-B965-60893665AE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19" t="21809" r="22857" b="7587"/>
          <a:stretch/>
        </p:blipFill>
        <p:spPr>
          <a:xfrm>
            <a:off x="0" y="0"/>
            <a:ext cx="3974460" cy="508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FB1CED-D6E8-4E4C-8B12-E666BDD197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21" t="77048" r="22619" b="7841"/>
          <a:stretch/>
        </p:blipFill>
        <p:spPr>
          <a:xfrm>
            <a:off x="320343" y="5353333"/>
            <a:ext cx="3873500" cy="11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81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19" t="21302" r="22857" b="9238"/>
          <a:stretch/>
        </p:blipFill>
        <p:spPr>
          <a:xfrm>
            <a:off x="0" y="1"/>
            <a:ext cx="54538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444" t="58254" r="22699" b="7968"/>
          <a:stretch/>
        </p:blipFill>
        <p:spPr>
          <a:xfrm>
            <a:off x="6184900" y="50800"/>
            <a:ext cx="5257800" cy="337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FE9B9D-A6FA-4F92-8030-099D8BA53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44" t="58254" r="22699" b="7968"/>
          <a:stretch/>
        </p:blipFill>
        <p:spPr>
          <a:xfrm>
            <a:off x="343658" y="405642"/>
            <a:ext cx="6399515" cy="411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94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238</Words>
  <Application>Microsoft Office PowerPoint</Application>
  <PresentationFormat>Widescreen</PresentationFormat>
  <Paragraphs>174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Homeostasis recap lessons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Homeostasis recap lessons </dc:title>
  <dc:creator>Gemma Archibald</dc:creator>
  <cp:lastModifiedBy>Gemma Archibald</cp:lastModifiedBy>
  <cp:revision>2</cp:revision>
  <dcterms:created xsi:type="dcterms:W3CDTF">2021-02-28T18:51:48Z</dcterms:created>
  <dcterms:modified xsi:type="dcterms:W3CDTF">2021-02-28T18:54:08Z</dcterms:modified>
</cp:coreProperties>
</file>